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40955F2-4310-4598-9AE6-957DCF6AAC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6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E2E2-4BE4-41CA-94FC-BC9DC2A64380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D597-0B90-4A7F-862C-7C996FE562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1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4860-EF53-429F-9816-8C3FCB6EDEF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236697" y="300229"/>
            <a:ext cx="4902231" cy="2369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34440" y="640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61240" y="270748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Début </a:t>
            </a:r>
            <a:r>
              <a:rPr lang="en-GB" dirty="0" err="1" smtClean="0"/>
              <a:t>système</a:t>
            </a:r>
            <a:r>
              <a:rPr lang="en-GB" dirty="0" smtClean="0"/>
              <a:t> AO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 rot="1051996">
            <a:off x="875166" y="437333"/>
            <a:ext cx="4638851" cy="159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187075" y="4514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0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833" y="133164"/>
            <a:ext cx="13534649" cy="63741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9630" y="4291753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234863" y="467982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113707" y="3790423"/>
            <a:ext cx="850824" cy="85777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113706" y="3808178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43965" y="33466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498659" y="391544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57425" y="284398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017249" y="3293383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575461" y="5501243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757855" y="6014889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338577" y="510113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Pyramid apex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338577" y="6014889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Relay lens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150297" y="6264981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CCD detector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029037" y="40192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2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6535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847654" y="-561958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03540" y="6382016"/>
            <a:ext cx="10629900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16" y="-148570"/>
            <a:ext cx="11026708" cy="70990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41662" y="3866848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621495" y="4838277"/>
            <a:ext cx="131042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 mirror</a:t>
            </a:r>
          </a:p>
          <a:p>
            <a:pPr algn="ctr"/>
            <a:r>
              <a:rPr lang="en-GB" sz="1050" b="1" dirty="0" smtClean="0"/>
              <a:t>@Intermediate</a:t>
            </a:r>
          </a:p>
          <a:p>
            <a:pPr algn="ctr"/>
            <a:r>
              <a:rPr lang="en-GB" sz="1050" b="1" dirty="0"/>
              <a:t>f</a:t>
            </a:r>
            <a:r>
              <a:rPr lang="en-GB" sz="1050" b="1" dirty="0" smtClean="0"/>
              <a:t>ocal plane</a:t>
            </a:r>
          </a:p>
          <a:p>
            <a:pPr algn="ctr"/>
            <a:r>
              <a:rPr lang="en-GB" sz="1050" b="1" dirty="0" smtClean="0"/>
              <a:t>(FoV = 1’)</a:t>
            </a:r>
            <a:endParaRPr lang="en-GB" sz="105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12250" y="256485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18490" y="3740979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29594" y="1755873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637330" y="2628780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178574" y="570263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Imaging lens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775433" y="6337778"/>
            <a:ext cx="12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TT modulation</a:t>
            </a:r>
          </a:p>
          <a:p>
            <a:pPr algn="ctr"/>
            <a:r>
              <a:rPr lang="en-GB" sz="1400" b="1" dirty="0" smtClean="0"/>
              <a:t>mirror</a:t>
            </a:r>
            <a:endParaRPr lang="en-GB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791055" y="2698856"/>
            <a:ext cx="133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Pyramid prisms</a:t>
            </a:r>
            <a:endParaRPr lang="en-GB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8308977" y="1531665"/>
            <a:ext cx="93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Relay lens</a:t>
            </a:r>
            <a:endParaRPr lang="en-GB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855775" y="314552"/>
            <a:ext cx="81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CCD</a:t>
            </a:r>
          </a:p>
          <a:p>
            <a:pPr algn="ctr"/>
            <a:r>
              <a:rPr lang="en-GB" sz="1400" b="1" dirty="0" smtClean="0"/>
              <a:t>detector</a:t>
            </a:r>
            <a:endParaRPr lang="en-GB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967736" y="405064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443880" y="613772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918646" y="583800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2</a:t>
            </a:r>
            <a:endParaRPr lang="en-GB" sz="1000" b="1" dirty="0"/>
          </a:p>
        </p:txBody>
      </p:sp>
      <p:grpSp>
        <p:nvGrpSpPr>
          <p:cNvPr id="26" name="Groupe 25"/>
          <p:cNvGrpSpPr/>
          <p:nvPr/>
        </p:nvGrpSpPr>
        <p:grpSpPr>
          <a:xfrm>
            <a:off x="7536986" y="2715526"/>
            <a:ext cx="290214" cy="191292"/>
            <a:chOff x="9574923" y="2683345"/>
            <a:chExt cx="290214" cy="191292"/>
          </a:xfrm>
        </p:grpSpPr>
        <p:sp>
          <p:nvSpPr>
            <p:cNvPr id="22" name="Triangle isocèle 21"/>
            <p:cNvSpPr/>
            <p:nvPr/>
          </p:nvSpPr>
          <p:spPr>
            <a:xfrm rot="1013070" flipV="1">
              <a:off x="9574923" y="2810026"/>
              <a:ext cx="248575" cy="6461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isocèle 22"/>
            <p:cNvSpPr/>
            <p:nvPr/>
          </p:nvSpPr>
          <p:spPr>
            <a:xfrm rot="1013070">
              <a:off x="9616562" y="2683345"/>
              <a:ext cx="248575" cy="643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 rot="1002748">
              <a:off x="9580954" y="2744206"/>
              <a:ext cx="278119" cy="69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6437703" y="6223581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577570" y="6155788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6858000" y="6124909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712429" y="6082013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2475816" y="7475851"/>
            <a:ext cx="6431296" cy="1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81654" y="-706767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/>
          <p:cNvSpPr txBox="1"/>
          <p:nvPr/>
        </p:nvSpPr>
        <p:spPr>
          <a:xfrm>
            <a:off x="5282239" y="719446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1 m</a:t>
            </a:r>
            <a:endParaRPr lang="en-GB" sz="1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970124" y="3751164"/>
            <a:ext cx="9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FF0000"/>
                </a:solidFill>
              </a:rPr>
              <a:t>To science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8263739" y="4032574"/>
            <a:ext cx="865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8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847654" y="-561958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03540" y="6382016"/>
            <a:ext cx="10629900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16" y="-148570"/>
            <a:ext cx="11026708" cy="70990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41662" y="3866848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621495" y="4838277"/>
            <a:ext cx="131042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 mirror</a:t>
            </a:r>
          </a:p>
          <a:p>
            <a:pPr algn="ctr"/>
            <a:r>
              <a:rPr lang="en-GB" sz="1050" b="1" dirty="0" smtClean="0"/>
              <a:t>@Intermediate</a:t>
            </a:r>
          </a:p>
          <a:p>
            <a:pPr algn="ctr"/>
            <a:r>
              <a:rPr lang="en-GB" sz="1050" b="1" dirty="0"/>
              <a:t>f</a:t>
            </a:r>
            <a:r>
              <a:rPr lang="en-GB" sz="1050" b="1" dirty="0" smtClean="0"/>
              <a:t>ocal plane</a:t>
            </a:r>
          </a:p>
          <a:p>
            <a:pPr algn="ctr"/>
            <a:r>
              <a:rPr lang="en-GB" sz="1050" b="1" dirty="0" smtClean="0"/>
              <a:t>(FoV = 1’)</a:t>
            </a:r>
            <a:endParaRPr lang="en-GB" sz="105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12250" y="256485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18490" y="3740979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29594" y="1755873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637330" y="2628780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178574" y="570263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Imaging lens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775433" y="6337778"/>
            <a:ext cx="12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TT modulation</a:t>
            </a:r>
          </a:p>
          <a:p>
            <a:pPr algn="ctr"/>
            <a:r>
              <a:rPr lang="en-GB" sz="1400" b="1" dirty="0" smtClean="0"/>
              <a:t>mirror</a:t>
            </a:r>
            <a:endParaRPr lang="en-GB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791055" y="2698856"/>
            <a:ext cx="133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Pyramid prisms</a:t>
            </a:r>
            <a:endParaRPr lang="en-GB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8308977" y="1531665"/>
            <a:ext cx="93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Relay lens</a:t>
            </a:r>
            <a:endParaRPr lang="en-GB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855775" y="314552"/>
            <a:ext cx="81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CCD</a:t>
            </a:r>
          </a:p>
          <a:p>
            <a:pPr algn="ctr"/>
            <a:r>
              <a:rPr lang="en-GB" sz="1400" b="1" dirty="0" smtClean="0"/>
              <a:t>detector</a:t>
            </a:r>
            <a:endParaRPr lang="en-GB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967736" y="405064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443880" y="613772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918646" y="583800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2</a:t>
            </a:r>
            <a:endParaRPr lang="en-GB" sz="1000" b="1" dirty="0"/>
          </a:p>
        </p:txBody>
      </p:sp>
      <p:grpSp>
        <p:nvGrpSpPr>
          <p:cNvPr id="26" name="Groupe 25"/>
          <p:cNvGrpSpPr/>
          <p:nvPr/>
        </p:nvGrpSpPr>
        <p:grpSpPr>
          <a:xfrm>
            <a:off x="7536986" y="2715526"/>
            <a:ext cx="290214" cy="191292"/>
            <a:chOff x="9574923" y="2683345"/>
            <a:chExt cx="290214" cy="191292"/>
          </a:xfrm>
        </p:grpSpPr>
        <p:sp>
          <p:nvSpPr>
            <p:cNvPr id="22" name="Triangle isocèle 21"/>
            <p:cNvSpPr/>
            <p:nvPr/>
          </p:nvSpPr>
          <p:spPr>
            <a:xfrm rot="1013070" flipV="1">
              <a:off x="9574923" y="2810026"/>
              <a:ext cx="248575" cy="6461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isocèle 22"/>
            <p:cNvSpPr/>
            <p:nvPr/>
          </p:nvSpPr>
          <p:spPr>
            <a:xfrm rot="1013070">
              <a:off x="9616562" y="2683345"/>
              <a:ext cx="248575" cy="643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 rot="1002748">
              <a:off x="9580954" y="2744206"/>
              <a:ext cx="278119" cy="69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6437703" y="6223581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577570" y="6155788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6858000" y="6124909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712429" y="6082013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2475816" y="7475851"/>
            <a:ext cx="6431296" cy="1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81654" y="-706767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/>
          <p:cNvSpPr txBox="1"/>
          <p:nvPr/>
        </p:nvSpPr>
        <p:spPr>
          <a:xfrm>
            <a:off x="5282239" y="719446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1 m</a:t>
            </a:r>
            <a:endParaRPr lang="en-GB" sz="1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970124" y="3751164"/>
            <a:ext cx="9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FF0000"/>
                </a:solidFill>
              </a:rPr>
              <a:t>To science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8263739" y="4032574"/>
            <a:ext cx="865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 rot="898269">
            <a:off x="7320883" y="-147178"/>
            <a:ext cx="1345911" cy="32175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7146925" y="314552"/>
            <a:ext cx="197305" cy="761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 flipV="1">
            <a:off x="8166100" y="-358218"/>
            <a:ext cx="727504" cy="180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5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2048950" y="16042"/>
            <a:ext cx="5992586" cy="6858000"/>
            <a:chOff x="3099707" y="0"/>
            <a:chExt cx="5992586" cy="6858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707" y="0"/>
              <a:ext cx="5992586" cy="6858000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 rot="1161802">
              <a:off x="7462838" y="3162300"/>
              <a:ext cx="83343" cy="52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204505">
            <a:off x="4275474" y="437527"/>
            <a:ext cx="2093244" cy="31759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8873883">
            <a:off x="5957841" y="3172709"/>
            <a:ext cx="2093244" cy="31759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678122">
            <a:off x="7002935" y="1191504"/>
            <a:ext cx="2093244" cy="31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33094" y="143873"/>
            <a:ext cx="5579698" cy="26973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18211" y="5319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FCL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230828" y="4261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408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66" y="322334"/>
            <a:ext cx="5766285" cy="36487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81568" y="1701103"/>
            <a:ext cx="1743259" cy="1710660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2268118" y="325679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A36D5"/>
                </a:solidFill>
              </a:rPr>
              <a:t>Pupil image</a:t>
            </a:r>
            <a:endParaRPr lang="en-GB" dirty="0">
              <a:solidFill>
                <a:srgbClr val="FA36D5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247543" y="667170"/>
            <a:ext cx="0" cy="945411"/>
          </a:xfrm>
          <a:prstGeom prst="line">
            <a:avLst/>
          </a:prstGeom>
          <a:ln w="12700">
            <a:solidFill>
              <a:srgbClr val="FA3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03869" y="1821751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874750" y="3500285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10" name="Connecteur en angle 9"/>
          <p:cNvCxnSpPr>
            <a:stCxn id="9" idx="0"/>
          </p:cNvCxnSpPr>
          <p:nvPr/>
        </p:nvCxnSpPr>
        <p:spPr>
          <a:xfrm rot="5400000" flipH="1" flipV="1">
            <a:off x="1617215" y="2982114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4004274">
            <a:off x="3593067" y="2557630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4233967" y="28049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20°</a:t>
            </a:r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1281569" y="1718859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2153197" y="2556433"/>
            <a:ext cx="3632306" cy="131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2" y="275495"/>
            <a:ext cx="5759656" cy="3204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3249" y="1555824"/>
            <a:ext cx="1743259" cy="1710660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37269" y="1942912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916431" y="3355006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8" name="Connecteur en angle 7"/>
          <p:cNvCxnSpPr>
            <a:stCxn id="7" idx="0"/>
          </p:cNvCxnSpPr>
          <p:nvPr/>
        </p:nvCxnSpPr>
        <p:spPr>
          <a:xfrm rot="5400000" flipH="1" flipV="1">
            <a:off x="1658896" y="2836835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4004274">
            <a:off x="3634748" y="2412351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4275648" y="265962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20°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1323250" y="1573580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2194878" y="2411154"/>
            <a:ext cx="3632306" cy="131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481938" y="68691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 rot="4004274">
            <a:off x="3977685" y="984797"/>
            <a:ext cx="807045" cy="9361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4823215" y="14210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l-GR" dirty="0" smtClean="0"/>
              <a:t>α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65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94"/>
            <a:ext cx="12191681" cy="58592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8493" y="429945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0451" y="5706554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798415" y="564831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565152" y="429945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44062" y="5722518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18493" y="5875831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93" y="5875831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51255" y="4792982"/>
            <a:ext cx="994190" cy="975712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651255" y="4810737"/>
            <a:ext cx="44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</p:spTree>
    <p:extLst>
      <p:ext uri="{BB962C8B-B14F-4D97-AF65-F5344CB8AC3E}">
        <p14:creationId xmlns:p14="http://schemas.microsoft.com/office/powerpoint/2010/main" val="41166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703" y="78477"/>
            <a:ext cx="13605134" cy="617140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60357" y="429057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-384317" y="535835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364062" y="493384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716073" y="367801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880125" y="587244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2691747" y="4791647"/>
            <a:ext cx="1024326" cy="975712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2691746" y="4809402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440240" y="4809402"/>
            <a:ext cx="917706" cy="913116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-440241" y="4827157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807164" y="5351805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198897" y="587244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-394784" y="436011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967510" y="493251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560932" y="37475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4986394" y="429817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657970" y="437526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797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-128588"/>
            <a:ext cx="12458700" cy="71151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62238" y="4577122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726680" y="509121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406315" y="4028167"/>
            <a:ext cx="1001172" cy="996594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406314" y="4045922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60385" y="353275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4296889" y="445401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363097" y="293968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677809" y="362035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296889" y="5817531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428357" y="6457890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2113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8680" y="-100584"/>
            <a:ext cx="13952314" cy="62819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14" y="5840659"/>
            <a:ext cx="3902202" cy="2583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033" y="5635288"/>
            <a:ext cx="2575439" cy="5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1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313" y="0"/>
            <a:ext cx="13628214" cy="609008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-435561" y="4132278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551086" y="4510088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-467997" y="3702978"/>
            <a:ext cx="798991" cy="807110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-467998" y="3720733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-467998" y="328056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1653151" y="381721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211062" y="272847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1343611" y="325996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901823" y="5330862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1962691" y="5704445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2041239" y="2623852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Relay lens</a:t>
            </a:r>
            <a:endParaRPr lang="en-GB" sz="10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2041239" y="2303558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CCD detector</a:t>
            </a:r>
            <a:endParaRPr lang="en-GB" sz="1000" b="1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237" y="5330862"/>
            <a:ext cx="4647060" cy="548730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2513081" y="3539928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Pyramid apex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515465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362</Words>
  <Application>Microsoft Office PowerPoint</Application>
  <PresentationFormat>Grand écran</PresentationFormat>
  <Paragraphs>188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Bouxin Audrey Tiphaine</dc:creator>
  <cp:lastModifiedBy>Bouxin Audrey Tiphaine</cp:lastModifiedBy>
  <cp:revision>30</cp:revision>
  <dcterms:created xsi:type="dcterms:W3CDTF">2018-05-18T12:37:37Z</dcterms:created>
  <dcterms:modified xsi:type="dcterms:W3CDTF">2018-06-05T13:40:54Z</dcterms:modified>
</cp:coreProperties>
</file>