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ce59940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ce59940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ce59940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dce59940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dce59940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dce59940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dce59940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dce59940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pa.gov/sites/production/files/2019-11/documents/2017_facts_and_figures_fact_sheet_fina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Motrabin™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Audrey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Larry Chang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motrabin™?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50625" y="1352975"/>
            <a:ext cx="70305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SUSTAINABILITY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product is designed to enforce correct recycling. Recycling is one of the best way to reduce waste. </a:t>
            </a:r>
            <a:r>
              <a:rPr lang="en"/>
              <a:t>As we have seen everywhere around the world, the planet is tortured by hurricanes, wildfires and drought. The solid waste recycle and compost rate in US is only </a:t>
            </a:r>
            <a:r>
              <a:rPr lang="en"/>
              <a:t>35.2% in 2017</a:t>
            </a:r>
            <a:r>
              <a:rPr lang="en"/>
              <a:t> (USEPA, 2019). By correctly classifying waste into categories, more materials can be reused and thus reduce the waste produced during manufacture.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https://www.epa.gov/sites/production/files/2019-11/documents/2017_facts_and_figures_fact_sheet_final.pdf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Product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starts with negotiating for a government regulation that requires all manufacturers to include a barcode on their unique products packages, which are encoded with recycle type and collected in a database that is accessible to our Motrabin™. Whenever the collection of barcode from manufacturers is not possible, the barcodes will be created manually in a large scale prior to the release of product.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Motrabin™ unit includes 3 separate bins, each takes one type of trash.  Each bin has a lid that is by default closed. Motrabin™ is activated by user scanning the barcode on the package of commercial products. The lid will open for corresponding type of trash.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75" y="1597875"/>
            <a:ext cx="2540546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496" y="1597875"/>
            <a:ext cx="2550157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