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476FE-71A9-4D9D-A6B4-483AB805B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5C1B4C-8DE6-4CEC-8DFF-A84861C9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3FF7D-B398-4FD1-9F34-8DA321BD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3302-6BBB-43E2-AB72-612CFCA08333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CEB78-CE66-4A66-AAB6-C934967A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FB158-12D2-4C76-936A-15D988D8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A9DC-70B1-4CCC-9503-A23F6D39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57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4432A-88C7-4ECC-B54B-37FEC399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015678-E92F-46E7-8F6C-3C31A0E31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393C6C-EC74-48D0-9033-1116E926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3302-6BBB-43E2-AB72-612CFCA08333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E9F39-4C5A-4DDA-A6D4-8400D326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29DB49-AB8B-4D6B-A442-9E44F6F2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A9DC-70B1-4CCC-9503-A23F6D39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6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D19418-DC54-4D99-9CF0-308176B04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3CE399-B49B-4DC8-9AD2-A226A5E55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76FA6D-01E7-4F26-9176-7453A111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3302-6BBB-43E2-AB72-612CFCA08333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3392-E5F8-435A-A97F-9F788038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3815B2-1C35-438A-93A6-2D3E957B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A9DC-70B1-4CCC-9503-A23F6D39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3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45399-3ECE-499C-80E6-72A15C6D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93360-2A57-4C72-88CC-6A9A53A9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6DE76F-BFAD-4BE5-A9A0-38CDBBFC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3302-6BBB-43E2-AB72-612CFCA08333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02B3C5-3C50-4F17-A6AD-78C03CDB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8A7A1-F0DE-46F3-9F7B-49333897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A9DC-70B1-4CCC-9503-A23F6D39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81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55191-D371-4B96-890D-FF3C18E2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C7B473-DAF4-4B0E-ACBA-AF1572760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82F991-7C04-486E-A32E-E3C62C13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3302-6BBB-43E2-AB72-612CFCA08333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D731D5-AE93-459E-87F8-140B01E5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661DA-8B8B-4642-BA63-2C43475F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A9DC-70B1-4CCC-9503-A23F6D39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17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5BE32-BA5B-4C48-9119-3416B90D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A2B953-FF2B-4788-8998-A21CD2F55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EA4381-EEBA-43C7-B7FA-33EDDC56E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B2C253-4163-43AF-B661-805ABFD5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3302-6BBB-43E2-AB72-612CFCA08333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1B5651-A974-4226-BC23-CB91ED9A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F3C2A-346D-4364-802D-66D82CF2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A9DC-70B1-4CCC-9503-A23F6D39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51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D437D-AA8B-402C-810F-E41273E6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FDAA39-D8FC-454B-B703-D68899621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02E7F9-9045-4A94-B70E-7B126B2E7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4C0F0C-DBB5-4BB5-8F4E-C52B09836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499C67-744E-425F-9A83-A328EF20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472E3F-8D80-4456-90A8-198E8142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3302-6BBB-43E2-AB72-612CFCA08333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0198FB-45A6-4312-AF59-49189B87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B53571-4D22-415E-8134-D0A7100D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A9DC-70B1-4CCC-9503-A23F6D39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79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4826A-774A-4253-8E14-2D4BF74C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6988C0-08A5-40F1-898C-E9345F61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3302-6BBB-43E2-AB72-612CFCA08333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A29CE6-8C7B-4EB4-B45D-AD58AF48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606ACB-B759-4368-B5B4-EE5B64D2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A9DC-70B1-4CCC-9503-A23F6D39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0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F47F5F-8BF9-4152-857A-C9ED8FB3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3302-6BBB-43E2-AB72-612CFCA08333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1C2445-87FA-403F-803D-0C204238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699457-3B51-4232-A06E-A05CB437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A9DC-70B1-4CCC-9503-A23F6D39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8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08C72-8284-496B-80E8-CE48835B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8FE03-93F7-4EDA-85F0-D68A08A9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6E0E61-C128-4928-AC8B-A75F6CF3B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9F2270-5CF9-4A44-AA61-67B032A6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3302-6BBB-43E2-AB72-612CFCA08333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BC5696-3F25-49A3-9046-41458827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26C635-C3CC-46DB-A739-F47AB5AF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A9DC-70B1-4CCC-9503-A23F6D39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1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0604F-7D7B-4592-9BD6-6A4292D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5427413-C6CF-4DC4-B906-1D74B8953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EAF4F4-E351-41BF-8BFD-E52964EE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F3C8D9-5F27-4E56-A129-888A5FA8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3302-6BBB-43E2-AB72-612CFCA08333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C11371-11B6-4D99-A1FE-C72BCC3D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86AB1D-C1C6-41E5-9037-075B05E0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A9DC-70B1-4CCC-9503-A23F6D39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89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9CB2B-B12A-4FB0-B007-FAD27BC1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B3D0D-3CBB-4A46-AD2C-FCDA6ADF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299AD-D502-4577-BB02-25A040230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3302-6BBB-43E2-AB72-612CFCA08333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CC9D6-3E39-4FA6-B2B5-F92A462A6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84DA5B-5484-4EB1-AEBE-76CD09D3A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A9DC-70B1-4CCC-9503-A23F6D39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0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BCE74F-EAB2-4213-B5A2-BA80C7FF2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fr-FR" dirty="0" err="1"/>
              <a:t>Personas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3A3481-1821-4A8A-98BC-DCFB7FB39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fr-FR" dirty="0"/>
              <a:t>A qui s’adresse ce portfolio?</a:t>
            </a:r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7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0611B-2C0C-4304-BBFB-922A4D70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Le recruteur de stagiaires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2A13D5-5259-4CB4-83F2-E7515A0B4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Jean-Alain, 52 </a:t>
            </a:r>
            <a:r>
              <a:rPr lang="en-US" sz="2000" dirty="0" err="1"/>
              <a:t>ans</a:t>
            </a:r>
            <a:r>
              <a:rPr lang="en-US" sz="2000" dirty="0"/>
              <a:t>, </a:t>
            </a:r>
            <a:r>
              <a:rPr lang="en-US" sz="2000" dirty="0" err="1"/>
              <a:t>habite</a:t>
            </a:r>
            <a:r>
              <a:rPr lang="en-US" sz="2000" dirty="0"/>
              <a:t> </a:t>
            </a:r>
            <a:r>
              <a:rPr lang="en-US" sz="2000" dirty="0" err="1"/>
              <a:t>Périgueux</a:t>
            </a:r>
            <a:r>
              <a:rPr lang="en-US" sz="2000" dirty="0"/>
              <a:t>, </a:t>
            </a:r>
            <a:r>
              <a:rPr lang="en-US" sz="2000" dirty="0" err="1"/>
              <a:t>est</a:t>
            </a:r>
            <a:r>
              <a:rPr lang="en-US" sz="2000" dirty="0"/>
              <a:t> PDG </a:t>
            </a:r>
            <a:r>
              <a:rPr lang="en-US" sz="2000" dirty="0" err="1"/>
              <a:t>développeur</a:t>
            </a:r>
            <a:r>
              <a:rPr lang="en-US" sz="2000" dirty="0"/>
              <a:t> web senior </a:t>
            </a:r>
            <a:r>
              <a:rPr lang="en-US" sz="2000" dirty="0" err="1"/>
              <a:t>d’une</a:t>
            </a:r>
            <a:r>
              <a:rPr lang="en-US" sz="2000" dirty="0"/>
              <a:t> petite </a:t>
            </a:r>
            <a:r>
              <a:rPr lang="en-US" sz="2000" dirty="0" err="1"/>
              <a:t>agence</a:t>
            </a:r>
            <a:r>
              <a:rPr lang="en-US" sz="2000" dirty="0"/>
              <a:t> web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région</a:t>
            </a:r>
            <a:r>
              <a:rPr lang="en-US" sz="2000" dirty="0"/>
              <a:t> </a:t>
            </a:r>
            <a:r>
              <a:rPr lang="en-US" sz="2000" dirty="0" err="1"/>
              <a:t>parisienne</a:t>
            </a:r>
            <a:r>
              <a:rPr lang="en-US" sz="2000" dirty="0"/>
              <a:t>. Il recherche un/</a:t>
            </a:r>
            <a:r>
              <a:rPr lang="en-US" sz="2000" dirty="0" err="1"/>
              <a:t>une</a:t>
            </a:r>
            <a:r>
              <a:rPr lang="en-US" sz="2000" dirty="0"/>
              <a:t> stagiaire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développement</a:t>
            </a:r>
            <a:r>
              <a:rPr lang="en-US" sz="2000" dirty="0"/>
              <a:t> web </a:t>
            </a:r>
            <a:r>
              <a:rPr lang="en-US" sz="2000" dirty="0" err="1"/>
              <a:t>afin</a:t>
            </a:r>
            <a:r>
              <a:rPr lang="en-US" sz="2000" dirty="0"/>
              <a:t> de </a:t>
            </a:r>
            <a:r>
              <a:rPr lang="en-US" sz="2000" dirty="0" err="1"/>
              <a:t>renforcer</a:t>
            </a:r>
            <a:r>
              <a:rPr lang="en-US" sz="2000" dirty="0"/>
              <a:t> son </a:t>
            </a:r>
            <a:r>
              <a:rPr lang="en-US" sz="2000" dirty="0" err="1"/>
              <a:t>équipe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période</a:t>
            </a:r>
            <a:r>
              <a:rPr lang="en-US" sz="2000" dirty="0"/>
              <a:t> de rush.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Il </a:t>
            </a:r>
            <a:r>
              <a:rPr lang="en-US" sz="2000" dirty="0" err="1"/>
              <a:t>consulte</a:t>
            </a:r>
            <a:r>
              <a:rPr lang="en-US" sz="2000" dirty="0"/>
              <a:t> les portfolios </a:t>
            </a:r>
            <a:r>
              <a:rPr lang="en-US" sz="2000" dirty="0" err="1"/>
              <a:t>linkedin</a:t>
            </a:r>
            <a:r>
              <a:rPr lang="en-US" sz="2000" dirty="0"/>
              <a:t> et </a:t>
            </a:r>
            <a:r>
              <a:rPr lang="en-US" sz="2000" dirty="0" err="1"/>
              <a:t>github</a:t>
            </a:r>
            <a:r>
              <a:rPr lang="en-US" sz="2000" dirty="0"/>
              <a:t> de </a:t>
            </a:r>
            <a:r>
              <a:rPr lang="en-US" sz="2000" dirty="0" err="1"/>
              <a:t>développeurs</a:t>
            </a:r>
            <a:r>
              <a:rPr lang="en-US" sz="2000" dirty="0"/>
              <a:t> et </a:t>
            </a:r>
            <a:r>
              <a:rPr lang="en-US" sz="2000" dirty="0" err="1"/>
              <a:t>d’étudiants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dév</a:t>
            </a:r>
            <a:r>
              <a:rPr lang="en-US" sz="2000" dirty="0"/>
              <a:t> pour </a:t>
            </a:r>
            <a:r>
              <a:rPr lang="en-US" sz="2000" dirty="0" err="1"/>
              <a:t>effectuer</a:t>
            </a:r>
            <a:r>
              <a:rPr lang="en-US" sz="2000" dirty="0"/>
              <a:t> son  </a:t>
            </a:r>
            <a:r>
              <a:rPr lang="en-US" sz="2000" dirty="0" err="1"/>
              <a:t>recrutement</a:t>
            </a:r>
            <a:r>
              <a:rPr lang="en-US" sz="2000" dirty="0"/>
              <a:t>. Les </a:t>
            </a:r>
            <a:r>
              <a:rPr lang="en-US" sz="2000" dirty="0" err="1"/>
              <a:t>compétences</a:t>
            </a:r>
            <a:r>
              <a:rPr lang="en-US" sz="2000" dirty="0"/>
              <a:t> du stagiaire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priorité</a:t>
            </a:r>
            <a:r>
              <a:rPr lang="en-US" sz="2000" dirty="0"/>
              <a:t> et laisse au second plan le </a:t>
            </a:r>
            <a:r>
              <a:rPr lang="en-US" sz="2000" dirty="0" err="1"/>
              <a:t>côté</a:t>
            </a:r>
            <a:r>
              <a:rPr lang="en-US" sz="2000" dirty="0"/>
              <a:t> </a:t>
            </a:r>
            <a:r>
              <a:rPr lang="en-US" sz="2000" dirty="0" err="1"/>
              <a:t>humain</a:t>
            </a:r>
            <a:r>
              <a:rPr lang="en-US" sz="2000" dirty="0"/>
              <a:t>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DF84470-CD4C-4F24-93B1-77ADDB69D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r="14039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563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25ED3-CC38-4B5F-8263-ECE11B94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Le dév en panne d’inspiration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ED4A36-9F73-41FB-A1A9-7324FC929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Alexis, 32 </a:t>
            </a:r>
            <a:r>
              <a:rPr lang="en-US" sz="2000" dirty="0" err="1"/>
              <a:t>ans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développeur</a:t>
            </a:r>
            <a:r>
              <a:rPr lang="en-US" sz="2000" dirty="0"/>
              <a:t> free-lance </a:t>
            </a:r>
            <a:r>
              <a:rPr lang="en-US" sz="2000" dirty="0" err="1"/>
              <a:t>depuis</a:t>
            </a:r>
            <a:r>
              <a:rPr lang="en-US" sz="2000" dirty="0"/>
              <a:t> 9 ans.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panne</a:t>
            </a:r>
            <a:r>
              <a:rPr lang="en-US" sz="2000" dirty="0"/>
              <a:t> </a:t>
            </a:r>
            <a:r>
              <a:rPr lang="en-US" sz="2000" dirty="0" err="1"/>
              <a:t>d’inspiration</a:t>
            </a:r>
            <a:r>
              <a:rPr lang="en-US" sz="2000" dirty="0"/>
              <a:t>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visite</a:t>
            </a:r>
            <a:r>
              <a:rPr lang="en-US" sz="2000" dirty="0"/>
              <a:t> les portfolios de </a:t>
            </a:r>
            <a:r>
              <a:rPr lang="en-US" sz="2000" dirty="0" err="1"/>
              <a:t>ses</a:t>
            </a:r>
            <a:r>
              <a:rPr lang="en-US" sz="2000" dirty="0"/>
              <a:t> confrères </a:t>
            </a:r>
            <a:r>
              <a:rPr lang="en-US" sz="2000" dirty="0" err="1"/>
              <a:t>afin</a:t>
            </a:r>
            <a:r>
              <a:rPr lang="en-US" sz="2000" dirty="0"/>
              <a:t> de se donner des </a:t>
            </a:r>
            <a:r>
              <a:rPr lang="en-US" sz="2000" dirty="0" err="1"/>
              <a:t>idées</a:t>
            </a:r>
            <a:r>
              <a:rPr lang="en-US" sz="2000" dirty="0"/>
              <a:t> pour les </a:t>
            </a:r>
            <a:r>
              <a:rPr lang="en-US" sz="2000" dirty="0" err="1"/>
              <a:t>projets</a:t>
            </a:r>
            <a:r>
              <a:rPr lang="en-US" sz="2000" dirty="0"/>
              <a:t> de </a:t>
            </a:r>
            <a:r>
              <a:rPr lang="en-US" sz="2000" dirty="0" err="1"/>
              <a:t>ses</a:t>
            </a:r>
            <a:r>
              <a:rPr lang="en-US" sz="2000" dirty="0"/>
              <a:t> clients. Le front ,design et </a:t>
            </a:r>
            <a:r>
              <a:rPr lang="en-US" sz="2000" dirty="0" err="1"/>
              <a:t>l’interface</a:t>
            </a:r>
            <a:r>
              <a:rPr lang="en-US" sz="2000" dirty="0"/>
              <a:t> </a:t>
            </a:r>
            <a:r>
              <a:rPr lang="en-US" sz="2000" dirty="0" err="1"/>
              <a:t>utilisateur</a:t>
            </a:r>
            <a:r>
              <a:rPr lang="en-US" sz="2000" dirty="0"/>
              <a:t> ne </a:t>
            </a:r>
            <a:r>
              <a:rPr lang="en-US" sz="2000" dirty="0" err="1"/>
              <a:t>sont</a:t>
            </a:r>
            <a:r>
              <a:rPr lang="en-US" sz="2000" dirty="0"/>
              <a:t> pas son fort.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surfant</a:t>
            </a:r>
            <a:r>
              <a:rPr lang="en-US" sz="2000" dirty="0"/>
              <a:t> sur le site,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s’inspire</a:t>
            </a:r>
            <a:r>
              <a:rPr lang="en-US" sz="2000" dirty="0"/>
              <a:t> </a:t>
            </a:r>
            <a:r>
              <a:rPr lang="en-US" sz="2000" dirty="0" err="1"/>
              <a:t>principalement</a:t>
            </a:r>
            <a:r>
              <a:rPr lang="en-US" sz="2000" dirty="0"/>
              <a:t> du design.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En</a:t>
            </a:r>
            <a:r>
              <a:rPr lang="en-US" sz="2000" dirty="0"/>
              <a:t> regardant mon portfolio, </a:t>
            </a:r>
            <a:r>
              <a:rPr lang="en-US" sz="2000" dirty="0" err="1"/>
              <a:t>il</a:t>
            </a:r>
            <a:r>
              <a:rPr lang="en-US" sz="2000" dirty="0"/>
              <a:t> se </a:t>
            </a:r>
            <a:r>
              <a:rPr lang="en-US" sz="2000" dirty="0" err="1"/>
              <a:t>remémore</a:t>
            </a:r>
            <a:r>
              <a:rPr lang="en-US" sz="2000" dirty="0"/>
              <a:t> </a:t>
            </a:r>
            <a:r>
              <a:rPr lang="en-US" sz="2000" dirty="0" err="1"/>
              <a:t>ses</a:t>
            </a:r>
            <a:r>
              <a:rPr lang="en-US" sz="2000" dirty="0"/>
              <a:t> premières </a:t>
            </a:r>
            <a:r>
              <a:rPr lang="en-US" sz="2000" dirty="0" err="1"/>
              <a:t>années</a:t>
            </a:r>
            <a:r>
              <a:rPr lang="en-US" sz="2000" dirty="0"/>
              <a:t> de </a:t>
            </a:r>
            <a:r>
              <a:rPr lang="en-US" sz="2000" dirty="0" err="1"/>
              <a:t>développement</a:t>
            </a:r>
            <a:r>
              <a:rPr lang="en-US" sz="2000" dirty="0"/>
              <a:t> web. 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ACBFC9B-6A4E-46A7-BE59-EFA71E96C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2" r="9135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127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B7882-406D-417A-A40E-80CF2537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Future </a:t>
            </a:r>
            <a:r>
              <a:rPr lang="en-US" sz="2800" dirty="0" err="1"/>
              <a:t>recruteuse</a:t>
            </a:r>
            <a:r>
              <a:rPr lang="en-US" sz="2800" dirty="0"/>
              <a:t> </a:t>
            </a:r>
            <a:r>
              <a:rPr lang="en-US" sz="2800" dirty="0" err="1"/>
              <a:t>d’une</a:t>
            </a:r>
            <a:r>
              <a:rPr lang="en-US" sz="2800" dirty="0"/>
              <a:t> </a:t>
            </a:r>
            <a:r>
              <a:rPr lang="en-US" sz="2800" dirty="0" err="1"/>
              <a:t>école</a:t>
            </a:r>
            <a:r>
              <a:rPr lang="en-US" sz="2800" dirty="0"/>
              <a:t> du </a:t>
            </a:r>
            <a:r>
              <a:rPr lang="en-US" sz="2800" dirty="0" err="1"/>
              <a:t>numérique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Wild…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9A490D-E822-4D5E-9C19-5B242422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5543" y="2871982"/>
            <a:ext cx="527288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Sirielle</a:t>
            </a:r>
            <a:r>
              <a:rPr lang="en-US" sz="2400" dirty="0"/>
              <a:t>, 31 </a:t>
            </a:r>
            <a:r>
              <a:rPr lang="en-US" sz="2400" dirty="0" err="1"/>
              <a:t>ans</a:t>
            </a:r>
            <a:r>
              <a:rPr lang="en-US" sz="2400" dirty="0"/>
              <a:t>, </a:t>
            </a:r>
            <a:r>
              <a:rPr lang="en-US" sz="2400" dirty="0" err="1"/>
              <a:t>chargée</a:t>
            </a:r>
            <a:r>
              <a:rPr lang="en-US" sz="2400" dirty="0"/>
              <a:t> de formation à la Wild Code School de Paris, </a:t>
            </a:r>
            <a:r>
              <a:rPr lang="en-US" sz="2400" dirty="0" err="1"/>
              <a:t>visite</a:t>
            </a:r>
            <a:r>
              <a:rPr lang="en-US" sz="2400" dirty="0"/>
              <a:t> mon portfolio </a:t>
            </a:r>
            <a:r>
              <a:rPr lang="en-US" sz="2400" dirty="0" err="1"/>
              <a:t>afin</a:t>
            </a:r>
            <a:r>
              <a:rPr lang="en-US" sz="2400" dirty="0"/>
              <a:t> de tester </a:t>
            </a:r>
            <a:r>
              <a:rPr lang="en-US" sz="2400" dirty="0" err="1"/>
              <a:t>mes</a:t>
            </a:r>
            <a:r>
              <a:rPr lang="en-US" sz="2400" dirty="0"/>
              <a:t> </a:t>
            </a:r>
            <a:r>
              <a:rPr lang="en-US" sz="2400" dirty="0" err="1"/>
              <a:t>compétences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code et </a:t>
            </a:r>
            <a:r>
              <a:rPr lang="en-US" sz="2400" dirty="0" err="1"/>
              <a:t>cerner</a:t>
            </a:r>
            <a:r>
              <a:rPr lang="en-US" sz="2400" dirty="0"/>
              <a:t> ma </a:t>
            </a:r>
            <a:r>
              <a:rPr lang="en-US" sz="2400" dirty="0" err="1"/>
              <a:t>personnalité</a:t>
            </a:r>
            <a:r>
              <a:rPr lang="en-US" sz="2400" dirty="0"/>
              <a:t>. Elle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principalement</a:t>
            </a:r>
            <a:r>
              <a:rPr lang="en-US" sz="2400" dirty="0"/>
              <a:t> se </a:t>
            </a:r>
            <a:r>
              <a:rPr lang="en-US" sz="2400" dirty="0" err="1"/>
              <a:t>concentrer</a:t>
            </a:r>
            <a:r>
              <a:rPr lang="en-US" sz="2400" dirty="0"/>
              <a:t> sur </a:t>
            </a:r>
            <a:r>
              <a:rPr lang="en-US" sz="2400" dirty="0" err="1"/>
              <a:t>mes</a:t>
            </a:r>
            <a:r>
              <a:rPr lang="en-US" sz="2400" dirty="0"/>
              <a:t> </a:t>
            </a:r>
            <a:r>
              <a:rPr lang="en-US" sz="2400" dirty="0" err="1"/>
              <a:t>projets</a:t>
            </a:r>
            <a:r>
              <a:rPr lang="en-US" sz="2400" dirty="0"/>
              <a:t> </a:t>
            </a:r>
            <a:r>
              <a:rPr lang="en-US" sz="2400" dirty="0" err="1"/>
              <a:t>réalisés</a:t>
            </a:r>
            <a:r>
              <a:rPr lang="en-US" sz="2400" dirty="0"/>
              <a:t> et la </a:t>
            </a:r>
            <a:r>
              <a:rPr lang="en-US" sz="2400" dirty="0" err="1"/>
              <a:t>rubrique</a:t>
            </a:r>
            <a:r>
              <a:rPr lang="en-US" sz="2400" dirty="0"/>
              <a:t> « à </a:t>
            </a:r>
            <a:r>
              <a:rPr lang="en-US" sz="2400" dirty="0" err="1"/>
              <a:t>propos</a:t>
            </a:r>
            <a:r>
              <a:rPr lang="en-US" sz="2400" dirty="0"/>
              <a:t> ».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1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9408CE5-AA3B-4926-98EF-3D1645196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r="5049" b="-1"/>
          <a:stretch/>
        </p:blipFill>
        <p:spPr>
          <a:xfrm>
            <a:off x="6893317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5928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Personnalis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E4801C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215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Personas</vt:lpstr>
      <vt:lpstr>Le recruteur de stagiaires</vt:lpstr>
      <vt:lpstr>Le dév en panne d’inspiration</vt:lpstr>
      <vt:lpstr>Future recruteuse d’une école du numérique  Wild…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Personas</dc:title>
  <dc:creator>Dr Drey</dc:creator>
  <cp:lastModifiedBy>Dr Drey</cp:lastModifiedBy>
  <cp:revision>2</cp:revision>
  <dcterms:created xsi:type="dcterms:W3CDTF">2019-01-24T20:18:57Z</dcterms:created>
  <dcterms:modified xsi:type="dcterms:W3CDTF">2019-01-24T20:22:04Z</dcterms:modified>
</cp:coreProperties>
</file>