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EC4"/>
    <a:srgbClr val="263238"/>
    <a:srgbClr val="90A4AE"/>
    <a:srgbClr val="78909C"/>
    <a:srgbClr val="B0BEC5"/>
    <a:srgbClr val="46667A"/>
    <a:srgbClr val="37474F"/>
    <a:srgbClr val="E6E6E6"/>
    <a:srgbClr val="38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D071-8EB9-4A23-8AC5-36D7FF5D24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5B3-821E-4C95-BF4B-589354BC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2F0226-1075-4BF0-B125-D5257C038770}"/>
              </a:ext>
            </a:extLst>
          </p:cNvPr>
          <p:cNvSpPr/>
          <p:nvPr/>
        </p:nvSpPr>
        <p:spPr>
          <a:xfrm>
            <a:off x="2804276" y="1020411"/>
            <a:ext cx="3535448" cy="3535448"/>
          </a:xfrm>
          <a:prstGeom prst="rect">
            <a:avLst/>
          </a:prstGeom>
          <a:solidFill>
            <a:srgbClr val="90A4AE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263238"/>
                </a:solidFill>
              </a:rPr>
              <a:t>Welcome To The Georgia Tech Computer Science Office Hours Queueing System</a:t>
            </a: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r>
              <a:rPr lang="en-US" sz="700" dirty="0">
                <a:solidFill>
                  <a:srgbClr val="263238"/>
                </a:solidFill>
              </a:rPr>
              <a:t>Please Enter Your Monitors Dimensions:                                       .</a:t>
            </a: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r>
              <a:rPr lang="en-US" sz="700" dirty="0">
                <a:solidFill>
                  <a:srgbClr val="263238"/>
                </a:solidFill>
              </a:rPr>
              <a:t>Please Enter Your Class Name                       .</a:t>
            </a: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endParaRPr lang="en-US" sz="700" dirty="0">
              <a:solidFill>
                <a:srgbClr val="263238"/>
              </a:solidFill>
            </a:endParaRPr>
          </a:p>
          <a:p>
            <a:pPr algn="ctr"/>
            <a:r>
              <a:rPr lang="en-US" sz="700" dirty="0">
                <a:solidFill>
                  <a:srgbClr val="263238"/>
                </a:solidFill>
              </a:rPr>
              <a:t>Please Select Your Class Roster .csv           .</a:t>
            </a:r>
          </a:p>
          <a:p>
            <a:pPr algn="ctr"/>
            <a:r>
              <a:rPr lang="en-US" sz="700" dirty="0">
                <a:solidFill>
                  <a:srgbClr val="263238"/>
                </a:solidFill>
              </a:rPr>
              <a:t>This is the xlsx.xlsx file you downloaded from Canvas and exported as a csv</a:t>
            </a:r>
          </a:p>
          <a:p>
            <a:pPr algn="ctr"/>
            <a:r>
              <a:rPr lang="en-US" sz="700" b="1" dirty="0">
                <a:solidFill>
                  <a:srgbClr val="263238"/>
                </a:solidFill>
              </a:rPr>
              <a:t>405 Students Detected   17 Tas Detected</a:t>
            </a:r>
          </a:p>
          <a:p>
            <a:pPr algn="ctr"/>
            <a:endParaRPr lang="en-US" sz="700" b="1" dirty="0">
              <a:solidFill>
                <a:srgbClr val="263238"/>
              </a:solidFill>
            </a:endParaRPr>
          </a:p>
          <a:p>
            <a:pPr algn="ctr"/>
            <a:endParaRPr lang="en-US" sz="700" b="1" dirty="0">
              <a:solidFill>
                <a:srgbClr val="263238"/>
              </a:solidFill>
            </a:endParaRPr>
          </a:p>
          <a:p>
            <a:pPr algn="ctr"/>
            <a:endParaRPr lang="en-US" sz="700" b="1" dirty="0">
              <a:solidFill>
                <a:srgbClr val="263238"/>
              </a:solidFill>
            </a:endParaRPr>
          </a:p>
          <a:p>
            <a:pPr algn="ctr"/>
            <a:endParaRPr lang="en-US" sz="700" b="1" dirty="0">
              <a:solidFill>
                <a:srgbClr val="263238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2F312-A21B-4F4C-A246-7F4E450B72E5}"/>
              </a:ext>
            </a:extLst>
          </p:cNvPr>
          <p:cNvSpPr/>
          <p:nvPr/>
        </p:nvSpPr>
        <p:spPr>
          <a:xfrm>
            <a:off x="2804276" y="766508"/>
            <a:ext cx="3535448" cy="244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Office Hours Queue System                                              -   [ ]   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CFBD566-5798-45DC-9D0C-11F0A3DE9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7"/>
          <a:stretch/>
        </p:blipFill>
        <p:spPr>
          <a:xfrm>
            <a:off x="2839336" y="802934"/>
            <a:ext cx="99307" cy="1714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DE9695-14B0-4C67-B8A9-715667ED3CE0}"/>
              </a:ext>
            </a:extLst>
          </p:cNvPr>
          <p:cNvSpPr/>
          <p:nvPr/>
        </p:nvSpPr>
        <p:spPr>
          <a:xfrm>
            <a:off x="4949510" y="2114987"/>
            <a:ext cx="411248" cy="118662"/>
          </a:xfrm>
          <a:prstGeom prst="roundRect">
            <a:avLst/>
          </a:prstGeom>
          <a:solidFill>
            <a:srgbClr val="B0BEC4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63238"/>
                </a:solidFill>
              </a:rPr>
              <a:t>1920</a:t>
            </a:r>
            <a:endParaRPr lang="en-US" sz="700" dirty="0">
              <a:solidFill>
                <a:srgbClr val="263238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8B14BA-0408-4CA6-8FB2-D1FD9A9ED471}"/>
              </a:ext>
            </a:extLst>
          </p:cNvPr>
          <p:cNvSpPr/>
          <p:nvPr/>
        </p:nvSpPr>
        <p:spPr>
          <a:xfrm>
            <a:off x="5416018" y="2114985"/>
            <a:ext cx="411248" cy="118663"/>
          </a:xfrm>
          <a:prstGeom prst="roundRect">
            <a:avLst/>
          </a:prstGeom>
          <a:solidFill>
            <a:srgbClr val="B0BEC4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63238"/>
                </a:solidFill>
              </a:rPr>
              <a:t>1080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521DD7-DA04-4D36-91BE-7AB9D48ACA20}"/>
              </a:ext>
            </a:extLst>
          </p:cNvPr>
          <p:cNvSpPr/>
          <p:nvPr/>
        </p:nvSpPr>
        <p:spPr>
          <a:xfrm>
            <a:off x="4914028" y="2444944"/>
            <a:ext cx="684053" cy="118662"/>
          </a:xfrm>
          <a:prstGeom prst="roundRect">
            <a:avLst/>
          </a:prstGeom>
          <a:solidFill>
            <a:srgbClr val="B0BEC4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63238"/>
                </a:solidFill>
              </a:rPr>
              <a:t>ex. CS 2110</a:t>
            </a:r>
            <a:endParaRPr lang="en-US" sz="700" dirty="0">
              <a:solidFill>
                <a:srgbClr val="263238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480ECF-771B-46C2-90AD-DE3F11F8038E}"/>
              </a:ext>
            </a:extLst>
          </p:cNvPr>
          <p:cNvSpPr/>
          <p:nvPr/>
        </p:nvSpPr>
        <p:spPr>
          <a:xfrm>
            <a:off x="5142629" y="2746981"/>
            <a:ext cx="581095" cy="118662"/>
          </a:xfrm>
          <a:prstGeom prst="roundRect">
            <a:avLst/>
          </a:prstGeom>
          <a:solidFill>
            <a:srgbClr val="78909C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63238"/>
                </a:solidFill>
              </a:rPr>
              <a:t>xlsx.csv</a:t>
            </a:r>
            <a:endParaRPr lang="en-US" sz="700" dirty="0">
              <a:solidFill>
                <a:srgbClr val="263238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455908-75BA-4077-AAB2-81B5D2D0E86E}"/>
              </a:ext>
            </a:extLst>
          </p:cNvPr>
          <p:cNvSpPr/>
          <p:nvPr/>
        </p:nvSpPr>
        <p:spPr>
          <a:xfrm>
            <a:off x="4395174" y="3503018"/>
            <a:ext cx="581095" cy="118662"/>
          </a:xfrm>
          <a:prstGeom prst="roundRect">
            <a:avLst/>
          </a:prstGeom>
          <a:solidFill>
            <a:srgbClr val="78909C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63238"/>
                </a:solidFill>
              </a:rPr>
              <a:t>Confirm</a:t>
            </a:r>
            <a:endParaRPr lang="en-US" sz="700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7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D79402-9414-4EA1-ADD3-2C38113D1C58}"/>
              </a:ext>
            </a:extLst>
          </p:cNvPr>
          <p:cNvSpPr txBox="1"/>
          <p:nvPr/>
        </p:nvSpPr>
        <p:spPr>
          <a:xfrm>
            <a:off x="-59078" y="1813199"/>
            <a:ext cx="920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474F"/>
                </a:solidFill>
              </a:rPr>
              <a:t>To Join The Queue Swipe Your </a:t>
            </a:r>
            <a:r>
              <a:rPr lang="en-US" sz="1400" dirty="0" err="1">
                <a:solidFill>
                  <a:srgbClr val="37474F"/>
                </a:solidFill>
              </a:rPr>
              <a:t>Buzzcard</a:t>
            </a:r>
            <a:r>
              <a:rPr lang="en-US" sz="1400" dirty="0">
                <a:solidFill>
                  <a:srgbClr val="37474F"/>
                </a:solidFill>
              </a:rPr>
              <a:t> or Type In Your Name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58E68-64AB-4784-B0FB-36DAB4E60646}"/>
              </a:ext>
            </a:extLst>
          </p:cNvPr>
          <p:cNvSpPr txBox="1"/>
          <p:nvPr/>
        </p:nvSpPr>
        <p:spPr>
          <a:xfrm>
            <a:off x="1834" y="201717"/>
            <a:ext cx="91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74F"/>
                </a:solidFill>
              </a:rPr>
              <a:t>CS 2110 Office Hours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7A0B-5430-442E-A796-8249CA12FBCD}"/>
              </a:ext>
            </a:extLst>
          </p:cNvPr>
          <p:cNvSpPr txBox="1"/>
          <p:nvPr/>
        </p:nvSpPr>
        <p:spPr>
          <a:xfrm>
            <a:off x="1840730" y="1061314"/>
            <a:ext cx="91884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>
                <a:solidFill>
                  <a:srgbClr val="37474F"/>
                </a:solidFill>
              </a:rPr>
              <a:t>TA’s On Duty</a:t>
            </a:r>
            <a:r>
              <a:rPr lang="en-US" sz="1013" dirty="0">
                <a:solidFill>
                  <a:srgbClr val="37474F"/>
                </a:solidFill>
              </a:rPr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EA1784-1572-4874-B66A-F80BEFFA510D}"/>
              </a:ext>
            </a:extLst>
          </p:cNvPr>
          <p:cNvCxnSpPr>
            <a:cxnSpLocks/>
          </p:cNvCxnSpPr>
          <p:nvPr/>
        </p:nvCxnSpPr>
        <p:spPr>
          <a:xfrm>
            <a:off x="1834" y="574696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BE5F58-52EA-4B5F-B8FE-4710BDC993E3}"/>
              </a:ext>
            </a:extLst>
          </p:cNvPr>
          <p:cNvSpPr/>
          <p:nvPr/>
        </p:nvSpPr>
        <p:spPr>
          <a:xfrm>
            <a:off x="2746747" y="634310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rgbClr val="78909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120B3-09FD-4142-94FA-D860A6AE7CE3}"/>
              </a:ext>
            </a:extLst>
          </p:cNvPr>
          <p:cNvSpPr/>
          <p:nvPr/>
        </p:nvSpPr>
        <p:spPr>
          <a:xfrm>
            <a:off x="4030116" y="634310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DA9C7-3811-486A-9ED5-5DCBE0B01106}"/>
              </a:ext>
            </a:extLst>
          </p:cNvPr>
          <p:cNvSpPr/>
          <p:nvPr/>
        </p:nvSpPr>
        <p:spPr>
          <a:xfrm>
            <a:off x="5313485" y="634310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F3C86-419E-4BE8-A9EB-0A92BAAB6D0E}"/>
              </a:ext>
            </a:extLst>
          </p:cNvPr>
          <p:cNvSpPr txBox="1"/>
          <p:nvPr/>
        </p:nvSpPr>
        <p:spPr>
          <a:xfrm>
            <a:off x="2736432" y="1522515"/>
            <a:ext cx="1130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7474F"/>
                </a:solidFill>
              </a:rPr>
              <a:t>Benjamin Yarmowich</a:t>
            </a:r>
          </a:p>
        </p:txBody>
      </p:sp>
      <p:pic>
        <p:nvPicPr>
          <p:cNvPr id="16" name="Picture 15" descr="A picture containing person, outdoor, young, ground&#10;&#10;Description automatically generated">
            <a:extLst>
              <a:ext uri="{FF2B5EF4-FFF2-40B4-BE49-F238E27FC236}">
                <a16:creationId xmlns:a16="http://schemas.microsoft.com/office/drawing/2014/main" id="{B92F7355-A2C4-4538-9EED-FE835F30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24" y="696526"/>
            <a:ext cx="728815" cy="729575"/>
          </a:xfrm>
          <a:prstGeom prst="rect">
            <a:avLst/>
          </a:prstGeom>
        </p:spPr>
      </p:pic>
      <p:pic>
        <p:nvPicPr>
          <p:cNvPr id="18" name="Picture 1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6CBEEFA3-2879-4C8E-924E-528951838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0" t="38354" r="26500" b="52479"/>
          <a:stretch/>
        </p:blipFill>
        <p:spPr>
          <a:xfrm>
            <a:off x="4231192" y="696527"/>
            <a:ext cx="728815" cy="7295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64B2D8-6865-4B1A-ABBA-FDEBA72EAA89}"/>
              </a:ext>
            </a:extLst>
          </p:cNvPr>
          <p:cNvSpPr txBox="1"/>
          <p:nvPr/>
        </p:nvSpPr>
        <p:spPr>
          <a:xfrm>
            <a:off x="4040431" y="1490478"/>
            <a:ext cx="113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7474F"/>
                </a:solidFill>
              </a:rPr>
              <a:t>Jarret Schultz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B5DE-B199-46DA-A4C9-0C3AF400DDEA}"/>
              </a:ext>
            </a:extLst>
          </p:cNvPr>
          <p:cNvCxnSpPr>
            <a:cxnSpLocks/>
          </p:cNvCxnSpPr>
          <p:nvPr/>
        </p:nvCxnSpPr>
        <p:spPr>
          <a:xfrm>
            <a:off x="1834" y="1811768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4CC52E-EAA6-42DA-9438-A07E6EF74396}"/>
              </a:ext>
            </a:extLst>
          </p:cNvPr>
          <p:cNvSpPr txBox="1"/>
          <p:nvPr/>
        </p:nvSpPr>
        <p:spPr>
          <a:xfrm>
            <a:off x="2191220" y="2576695"/>
            <a:ext cx="1058303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" b="1" dirty="0">
                <a:solidFill>
                  <a:srgbClr val="37474F"/>
                </a:solidFill>
              </a:rPr>
              <a:t>Student Queue: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0CDDEF-09B1-4364-BBCB-2D84B706DA3E}"/>
              </a:ext>
            </a:extLst>
          </p:cNvPr>
          <p:cNvSpPr/>
          <p:nvPr/>
        </p:nvSpPr>
        <p:spPr>
          <a:xfrm>
            <a:off x="3292581" y="2610116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Hillary Duff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44766-70D4-4583-9384-6E1DC0B1F473}"/>
              </a:ext>
            </a:extLst>
          </p:cNvPr>
          <p:cNvSpPr/>
          <p:nvPr/>
        </p:nvSpPr>
        <p:spPr>
          <a:xfrm>
            <a:off x="3292581" y="2900724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Shaggy Buster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314EAE-DA17-42EC-85D3-45989127BC61}"/>
              </a:ext>
            </a:extLst>
          </p:cNvPr>
          <p:cNvSpPr/>
          <p:nvPr/>
        </p:nvSpPr>
        <p:spPr>
          <a:xfrm>
            <a:off x="3292581" y="3180378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Gump Feldspar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7FDC5-1E36-4E6F-9354-48163196CE78}"/>
              </a:ext>
            </a:extLst>
          </p:cNvPr>
          <p:cNvSpPr/>
          <p:nvPr/>
        </p:nvSpPr>
        <p:spPr>
          <a:xfrm>
            <a:off x="3292581" y="3460032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37474F"/>
                </a:solidFill>
              </a:rPr>
              <a:t>Swister</a:t>
            </a:r>
            <a:r>
              <a:rPr lang="en-US" sz="1000" dirty="0">
                <a:solidFill>
                  <a:srgbClr val="37474F"/>
                </a:solidFill>
              </a:rPr>
              <a:t> Johns</a:t>
            </a:r>
          </a:p>
        </p:txBody>
      </p:sp>
      <p:pic>
        <p:nvPicPr>
          <p:cNvPr id="32" name="Picture 3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758ED82-79E7-4542-95C6-9F81FBF8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5" t="33687" r="64125" b="56712"/>
          <a:stretch/>
        </p:blipFill>
        <p:spPr>
          <a:xfrm>
            <a:off x="5514561" y="702186"/>
            <a:ext cx="728815" cy="723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F2327E-7B61-446A-B4ED-206E546F147F}"/>
              </a:ext>
            </a:extLst>
          </p:cNvPr>
          <p:cNvSpPr txBox="1"/>
          <p:nvPr/>
        </p:nvSpPr>
        <p:spPr>
          <a:xfrm>
            <a:off x="5303170" y="1493977"/>
            <a:ext cx="1130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7474F"/>
                </a:solidFill>
              </a:rPr>
              <a:t>Manley Roberts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C47AC-C7D3-4027-9DB5-DCD0D7C8B228}"/>
              </a:ext>
            </a:extLst>
          </p:cNvPr>
          <p:cNvSpPr/>
          <p:nvPr/>
        </p:nvSpPr>
        <p:spPr>
          <a:xfrm>
            <a:off x="3292581" y="3753812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Torrid </a:t>
            </a:r>
            <a:r>
              <a:rPr lang="en-US" sz="1000" dirty="0" err="1">
                <a:solidFill>
                  <a:srgbClr val="37474F"/>
                </a:solidFill>
              </a:rPr>
              <a:t>Punkins</a:t>
            </a:r>
            <a:endParaRPr lang="en-US" sz="1000" dirty="0">
              <a:solidFill>
                <a:srgbClr val="37474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4BC67-DC6F-4621-8517-40345019881E}"/>
              </a:ext>
            </a:extLst>
          </p:cNvPr>
          <p:cNvSpPr/>
          <p:nvPr/>
        </p:nvSpPr>
        <p:spPr>
          <a:xfrm>
            <a:off x="3579716" y="2158836"/>
            <a:ext cx="1988236" cy="236685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8909C"/>
                </a:solidFill>
              </a:rPr>
              <a:t>Your 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6B2D76-05FD-4BA1-A4C1-13582E98BB0D}"/>
              </a:ext>
            </a:extLst>
          </p:cNvPr>
          <p:cNvCxnSpPr>
            <a:cxnSpLocks/>
          </p:cNvCxnSpPr>
          <p:nvPr/>
        </p:nvCxnSpPr>
        <p:spPr>
          <a:xfrm>
            <a:off x="0" y="2454107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F2050D0-EC30-4AAC-AE4C-0AEEDA382107}"/>
              </a:ext>
            </a:extLst>
          </p:cNvPr>
          <p:cNvSpPr/>
          <p:nvPr/>
        </p:nvSpPr>
        <p:spPr>
          <a:xfrm>
            <a:off x="0" y="0"/>
            <a:ext cx="9142166" cy="244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Office Hours Queue System                                                                                                                                                                                                                                       -   [ ]   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7B21DFFA-93B3-4458-A609-14584C0924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7"/>
          <a:stretch/>
        </p:blipFill>
        <p:spPr>
          <a:xfrm>
            <a:off x="26785" y="36426"/>
            <a:ext cx="99307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D79402-9414-4EA1-ADD3-2C38113D1C58}"/>
              </a:ext>
            </a:extLst>
          </p:cNvPr>
          <p:cNvSpPr txBox="1"/>
          <p:nvPr/>
        </p:nvSpPr>
        <p:spPr>
          <a:xfrm>
            <a:off x="-60912" y="1889981"/>
            <a:ext cx="920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474F"/>
                </a:solidFill>
              </a:rPr>
              <a:t>To Join The Queue Swipe Your </a:t>
            </a:r>
            <a:r>
              <a:rPr lang="en-US" sz="1400" dirty="0" err="1">
                <a:solidFill>
                  <a:srgbClr val="37474F"/>
                </a:solidFill>
              </a:rPr>
              <a:t>Buzzcard</a:t>
            </a:r>
            <a:r>
              <a:rPr lang="en-US" sz="1400" dirty="0">
                <a:solidFill>
                  <a:srgbClr val="37474F"/>
                </a:solidFill>
              </a:rPr>
              <a:t> or Type In Your Name Bellow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58E68-64AB-4784-B0FB-36DAB4E60646}"/>
              </a:ext>
            </a:extLst>
          </p:cNvPr>
          <p:cNvSpPr txBox="1"/>
          <p:nvPr/>
        </p:nvSpPr>
        <p:spPr>
          <a:xfrm>
            <a:off x="0" y="278499"/>
            <a:ext cx="91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74F"/>
                </a:solidFill>
              </a:rPr>
              <a:t>CS 2110 Office Hours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7A0B-5430-442E-A796-8249CA12FBCD}"/>
              </a:ext>
            </a:extLst>
          </p:cNvPr>
          <p:cNvSpPr txBox="1"/>
          <p:nvPr/>
        </p:nvSpPr>
        <p:spPr>
          <a:xfrm>
            <a:off x="1838896" y="1138096"/>
            <a:ext cx="91884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>
                <a:solidFill>
                  <a:srgbClr val="37474F"/>
                </a:solidFill>
              </a:rPr>
              <a:t>TA’s On Duty</a:t>
            </a:r>
            <a:r>
              <a:rPr lang="en-US" sz="1013" dirty="0">
                <a:solidFill>
                  <a:srgbClr val="37474F"/>
                </a:solidFill>
              </a:rPr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EA1784-1572-4874-B66A-F80BEFFA510D}"/>
              </a:ext>
            </a:extLst>
          </p:cNvPr>
          <p:cNvCxnSpPr>
            <a:cxnSpLocks/>
          </p:cNvCxnSpPr>
          <p:nvPr/>
        </p:nvCxnSpPr>
        <p:spPr>
          <a:xfrm>
            <a:off x="0" y="651478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BE5F58-52EA-4B5F-B8FE-4710BDC993E3}"/>
              </a:ext>
            </a:extLst>
          </p:cNvPr>
          <p:cNvSpPr/>
          <p:nvPr/>
        </p:nvSpPr>
        <p:spPr>
          <a:xfrm>
            <a:off x="2744913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rgbClr val="78909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120B3-09FD-4142-94FA-D860A6AE7CE3}"/>
              </a:ext>
            </a:extLst>
          </p:cNvPr>
          <p:cNvSpPr/>
          <p:nvPr/>
        </p:nvSpPr>
        <p:spPr>
          <a:xfrm>
            <a:off x="4028282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DA9C7-3811-486A-9ED5-5DCBE0B01106}"/>
              </a:ext>
            </a:extLst>
          </p:cNvPr>
          <p:cNvSpPr/>
          <p:nvPr/>
        </p:nvSpPr>
        <p:spPr>
          <a:xfrm>
            <a:off x="5311651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F3C86-419E-4BE8-A9EB-0A92BAAB6D0E}"/>
              </a:ext>
            </a:extLst>
          </p:cNvPr>
          <p:cNvSpPr txBox="1"/>
          <p:nvPr/>
        </p:nvSpPr>
        <p:spPr>
          <a:xfrm>
            <a:off x="2734598" y="1599297"/>
            <a:ext cx="1130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7474F"/>
                </a:solidFill>
              </a:rPr>
              <a:t>Benjamin Yarmowich</a:t>
            </a:r>
          </a:p>
        </p:txBody>
      </p:sp>
      <p:pic>
        <p:nvPicPr>
          <p:cNvPr id="16" name="Picture 15" descr="A picture containing person, outdoor, young, ground&#10;&#10;Description automatically generated">
            <a:extLst>
              <a:ext uri="{FF2B5EF4-FFF2-40B4-BE49-F238E27FC236}">
                <a16:creationId xmlns:a16="http://schemas.microsoft.com/office/drawing/2014/main" id="{B92F7355-A2C4-4538-9EED-FE835F30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90" y="773308"/>
            <a:ext cx="728815" cy="729575"/>
          </a:xfrm>
          <a:prstGeom prst="rect">
            <a:avLst/>
          </a:prstGeom>
        </p:spPr>
      </p:pic>
      <p:pic>
        <p:nvPicPr>
          <p:cNvPr id="18" name="Picture 1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6CBEEFA3-2879-4C8E-924E-528951838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0" t="38354" r="26500" b="52479"/>
          <a:stretch/>
        </p:blipFill>
        <p:spPr>
          <a:xfrm>
            <a:off x="4229358" y="773309"/>
            <a:ext cx="728815" cy="7295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64B2D8-6865-4B1A-ABBA-FDEBA72EAA89}"/>
              </a:ext>
            </a:extLst>
          </p:cNvPr>
          <p:cNvSpPr txBox="1"/>
          <p:nvPr/>
        </p:nvSpPr>
        <p:spPr>
          <a:xfrm>
            <a:off x="4038597" y="1567260"/>
            <a:ext cx="113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7474F"/>
                </a:solidFill>
              </a:rPr>
              <a:t>Jarret Schultz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B5DE-B199-46DA-A4C9-0C3AF400DDEA}"/>
              </a:ext>
            </a:extLst>
          </p:cNvPr>
          <p:cNvCxnSpPr>
            <a:cxnSpLocks/>
          </p:cNvCxnSpPr>
          <p:nvPr/>
        </p:nvCxnSpPr>
        <p:spPr>
          <a:xfrm>
            <a:off x="0" y="1888550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4CC52E-EAA6-42DA-9438-A07E6EF74396}"/>
              </a:ext>
            </a:extLst>
          </p:cNvPr>
          <p:cNvSpPr txBox="1"/>
          <p:nvPr/>
        </p:nvSpPr>
        <p:spPr>
          <a:xfrm>
            <a:off x="2189386" y="2653477"/>
            <a:ext cx="1058303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" b="1" dirty="0">
                <a:solidFill>
                  <a:srgbClr val="37474F"/>
                </a:solidFill>
              </a:rPr>
              <a:t>Student Queue: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0CDDEF-09B1-4364-BBCB-2D84B706DA3E}"/>
              </a:ext>
            </a:extLst>
          </p:cNvPr>
          <p:cNvSpPr/>
          <p:nvPr/>
        </p:nvSpPr>
        <p:spPr>
          <a:xfrm>
            <a:off x="3290747" y="2686898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Hillary Duff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44766-70D4-4583-9384-6E1DC0B1F473}"/>
              </a:ext>
            </a:extLst>
          </p:cNvPr>
          <p:cNvSpPr/>
          <p:nvPr/>
        </p:nvSpPr>
        <p:spPr>
          <a:xfrm>
            <a:off x="3290747" y="2977506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Shaggy Buster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314EAE-DA17-42EC-85D3-45989127BC61}"/>
              </a:ext>
            </a:extLst>
          </p:cNvPr>
          <p:cNvSpPr/>
          <p:nvPr/>
        </p:nvSpPr>
        <p:spPr>
          <a:xfrm>
            <a:off x="3290747" y="3257160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Gump Feldspar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7FDC5-1E36-4E6F-9354-48163196CE78}"/>
              </a:ext>
            </a:extLst>
          </p:cNvPr>
          <p:cNvSpPr/>
          <p:nvPr/>
        </p:nvSpPr>
        <p:spPr>
          <a:xfrm>
            <a:off x="3290747" y="3536814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37474F"/>
                </a:solidFill>
              </a:rPr>
              <a:t>Swister</a:t>
            </a:r>
            <a:r>
              <a:rPr lang="en-US" sz="1000" dirty="0">
                <a:solidFill>
                  <a:srgbClr val="37474F"/>
                </a:solidFill>
              </a:rPr>
              <a:t> Johns</a:t>
            </a:r>
          </a:p>
        </p:txBody>
      </p:sp>
      <p:pic>
        <p:nvPicPr>
          <p:cNvPr id="32" name="Picture 3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758ED82-79E7-4542-95C6-9F81FBF8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5" t="33687" r="64125" b="56712"/>
          <a:stretch/>
        </p:blipFill>
        <p:spPr>
          <a:xfrm>
            <a:off x="5512727" y="778968"/>
            <a:ext cx="728815" cy="723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F2327E-7B61-446A-B4ED-206E546F147F}"/>
              </a:ext>
            </a:extLst>
          </p:cNvPr>
          <p:cNvSpPr txBox="1"/>
          <p:nvPr/>
        </p:nvSpPr>
        <p:spPr>
          <a:xfrm>
            <a:off x="5301336" y="1570759"/>
            <a:ext cx="1130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7474F"/>
                </a:solidFill>
              </a:rPr>
              <a:t>Manley Roberts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C45F324-B92B-4752-8BD4-190B015BB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00" y="752631"/>
            <a:ext cx="154489" cy="154489"/>
          </a:xfrm>
          <a:prstGeom prst="rect">
            <a:avLst/>
          </a:prstGeom>
        </p:spPr>
      </p:pic>
      <p:pic>
        <p:nvPicPr>
          <p:cNvPr id="26" name="Picture 25" descr="A close up of a device&#10;&#10;Description automatically generated">
            <a:extLst>
              <a:ext uri="{FF2B5EF4-FFF2-40B4-BE49-F238E27FC236}">
                <a16:creationId xmlns:a16="http://schemas.microsoft.com/office/drawing/2014/main" id="{6206241E-74DF-4BE9-9C45-B2AE56E25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95" y="752630"/>
            <a:ext cx="154489" cy="154489"/>
          </a:xfrm>
          <a:prstGeom prst="rect">
            <a:avLst/>
          </a:prstGeom>
        </p:spPr>
      </p:pic>
      <p:pic>
        <p:nvPicPr>
          <p:cNvPr id="30" name="Picture 29" descr="A close up of a device&#10;&#10;Description automatically generated">
            <a:extLst>
              <a:ext uri="{FF2B5EF4-FFF2-40B4-BE49-F238E27FC236}">
                <a16:creationId xmlns:a16="http://schemas.microsoft.com/office/drawing/2014/main" id="{98ABB407-08A8-4097-8800-FF3D1A686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35" y="753250"/>
            <a:ext cx="154489" cy="154489"/>
          </a:xfrm>
          <a:prstGeom prst="rect">
            <a:avLst/>
          </a:prstGeom>
        </p:spPr>
      </p:pic>
      <p:pic>
        <p:nvPicPr>
          <p:cNvPr id="34" name="Picture 33" descr="A close up of a device&#10;&#10;Description automatically generated">
            <a:extLst>
              <a:ext uri="{FF2B5EF4-FFF2-40B4-BE49-F238E27FC236}">
                <a16:creationId xmlns:a16="http://schemas.microsoft.com/office/drawing/2014/main" id="{AD29267A-67AA-45C6-A8CB-149CF9FE9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0" y="2727711"/>
            <a:ext cx="154489" cy="154489"/>
          </a:xfrm>
          <a:prstGeom prst="rect">
            <a:avLst/>
          </a:prstGeom>
        </p:spPr>
      </p:pic>
      <p:pic>
        <p:nvPicPr>
          <p:cNvPr id="35" name="Picture 34" descr="A close up of a device&#10;&#10;Description automatically generated">
            <a:extLst>
              <a:ext uri="{FF2B5EF4-FFF2-40B4-BE49-F238E27FC236}">
                <a16:creationId xmlns:a16="http://schemas.microsoft.com/office/drawing/2014/main" id="{D6E758F6-C96E-46CC-B744-68B5C74FB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0" y="3022726"/>
            <a:ext cx="154489" cy="154489"/>
          </a:xfrm>
          <a:prstGeom prst="rect">
            <a:avLst/>
          </a:prstGeom>
        </p:spPr>
      </p:pic>
      <p:pic>
        <p:nvPicPr>
          <p:cNvPr id="36" name="Picture 35" descr="A close up of a device&#10;&#10;Description automatically generated">
            <a:extLst>
              <a:ext uri="{FF2B5EF4-FFF2-40B4-BE49-F238E27FC236}">
                <a16:creationId xmlns:a16="http://schemas.microsoft.com/office/drawing/2014/main" id="{FACC0561-FD90-4DE8-8020-31D51FB1D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35" y="3299743"/>
            <a:ext cx="154489" cy="154489"/>
          </a:xfrm>
          <a:prstGeom prst="rect">
            <a:avLst/>
          </a:prstGeom>
        </p:spPr>
      </p:pic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8B227A7A-9738-4653-8A4D-D01D786F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0" y="3574852"/>
            <a:ext cx="154489" cy="1544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0A7EBC-474C-473A-B02F-84E7AEBBAC56}"/>
              </a:ext>
            </a:extLst>
          </p:cNvPr>
          <p:cNvSpPr txBox="1"/>
          <p:nvPr/>
        </p:nvSpPr>
        <p:spPr>
          <a:xfrm rot="10800000">
            <a:off x="5446137" y="2597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AF8C-4A04-42B7-B723-0856F20013C6}"/>
              </a:ext>
            </a:extLst>
          </p:cNvPr>
          <p:cNvSpPr txBox="1"/>
          <p:nvPr/>
        </p:nvSpPr>
        <p:spPr>
          <a:xfrm>
            <a:off x="5311654" y="2931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48958-708F-449A-A536-C647F1469052}"/>
              </a:ext>
            </a:extLst>
          </p:cNvPr>
          <p:cNvSpPr txBox="1"/>
          <p:nvPr/>
        </p:nvSpPr>
        <p:spPr>
          <a:xfrm rot="10800000">
            <a:off x="5446140" y="28784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0EB5E-CD05-402B-8B9E-2E57BAFFF426}"/>
              </a:ext>
            </a:extLst>
          </p:cNvPr>
          <p:cNvSpPr txBox="1"/>
          <p:nvPr/>
        </p:nvSpPr>
        <p:spPr>
          <a:xfrm>
            <a:off x="5311653" y="3219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0CD696-F87A-4789-AD54-456944F05688}"/>
              </a:ext>
            </a:extLst>
          </p:cNvPr>
          <p:cNvSpPr txBox="1"/>
          <p:nvPr/>
        </p:nvSpPr>
        <p:spPr>
          <a:xfrm rot="10800000">
            <a:off x="5446139" y="31663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FBE684-104D-41E8-813D-2727C2063130}"/>
              </a:ext>
            </a:extLst>
          </p:cNvPr>
          <p:cNvSpPr txBox="1"/>
          <p:nvPr/>
        </p:nvSpPr>
        <p:spPr>
          <a:xfrm>
            <a:off x="5311651" y="35046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269B1-6784-4E97-A73D-13569F9A5983}"/>
              </a:ext>
            </a:extLst>
          </p:cNvPr>
          <p:cNvSpPr txBox="1"/>
          <p:nvPr/>
        </p:nvSpPr>
        <p:spPr>
          <a:xfrm rot="10800000">
            <a:off x="5446137" y="3451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C47AC-C7D3-4027-9DB5-DCD0D7C8B228}"/>
              </a:ext>
            </a:extLst>
          </p:cNvPr>
          <p:cNvSpPr/>
          <p:nvPr/>
        </p:nvSpPr>
        <p:spPr>
          <a:xfrm>
            <a:off x="3290747" y="3830594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Torrid </a:t>
            </a:r>
            <a:r>
              <a:rPr lang="en-US" sz="1000" dirty="0" err="1">
                <a:solidFill>
                  <a:srgbClr val="37474F"/>
                </a:solidFill>
              </a:rPr>
              <a:t>Punkins</a:t>
            </a:r>
            <a:endParaRPr lang="en-US" sz="1000" dirty="0">
              <a:solidFill>
                <a:srgbClr val="37474F"/>
              </a:solidFill>
            </a:endParaRPr>
          </a:p>
        </p:txBody>
      </p:sp>
      <p:pic>
        <p:nvPicPr>
          <p:cNvPr id="46" name="Picture 45" descr="A close up of a device&#10;&#10;Description automatically generated">
            <a:extLst>
              <a:ext uri="{FF2B5EF4-FFF2-40B4-BE49-F238E27FC236}">
                <a16:creationId xmlns:a16="http://schemas.microsoft.com/office/drawing/2014/main" id="{8B9A10A9-0677-4796-8BA4-96B821C7D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0" y="3868632"/>
            <a:ext cx="154489" cy="1544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65C7027-23DE-438A-80BC-0042CB41DC55}"/>
              </a:ext>
            </a:extLst>
          </p:cNvPr>
          <p:cNvSpPr txBox="1"/>
          <p:nvPr/>
        </p:nvSpPr>
        <p:spPr>
          <a:xfrm>
            <a:off x="5311651" y="37984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4BC67-DC6F-4621-8517-40345019881E}"/>
              </a:ext>
            </a:extLst>
          </p:cNvPr>
          <p:cNvSpPr/>
          <p:nvPr/>
        </p:nvSpPr>
        <p:spPr>
          <a:xfrm>
            <a:off x="3577882" y="2235618"/>
            <a:ext cx="1988236" cy="236685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8909C"/>
                </a:solidFill>
              </a:rPr>
              <a:t>Your 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6B2D76-05FD-4BA1-A4C1-13582E98BB0D}"/>
              </a:ext>
            </a:extLst>
          </p:cNvPr>
          <p:cNvCxnSpPr>
            <a:cxnSpLocks/>
          </p:cNvCxnSpPr>
          <p:nvPr/>
        </p:nvCxnSpPr>
        <p:spPr>
          <a:xfrm>
            <a:off x="-1834" y="2530889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6B706-2338-46C6-8351-E00989FC54DE}"/>
              </a:ext>
            </a:extLst>
          </p:cNvPr>
          <p:cNvSpPr/>
          <p:nvPr/>
        </p:nvSpPr>
        <p:spPr>
          <a:xfrm>
            <a:off x="0" y="0"/>
            <a:ext cx="9142166" cy="244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Office Hours Queue System                                                                                                                                                                                                                                       -   [ ]   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ECF2EC9-099A-4C5B-9051-D7FB2941A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7"/>
          <a:stretch/>
        </p:blipFill>
        <p:spPr>
          <a:xfrm>
            <a:off x="26785" y="36426"/>
            <a:ext cx="99307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D79402-9414-4EA1-ADD3-2C38113D1C58}"/>
              </a:ext>
            </a:extLst>
          </p:cNvPr>
          <p:cNvSpPr txBox="1"/>
          <p:nvPr/>
        </p:nvSpPr>
        <p:spPr>
          <a:xfrm>
            <a:off x="-60912" y="1889981"/>
            <a:ext cx="920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474F"/>
                </a:solidFill>
              </a:rPr>
              <a:t>To Join The Queue Swipe Your </a:t>
            </a:r>
            <a:r>
              <a:rPr lang="en-US" sz="1400" dirty="0" err="1">
                <a:solidFill>
                  <a:srgbClr val="37474F"/>
                </a:solidFill>
              </a:rPr>
              <a:t>Buzzcard</a:t>
            </a:r>
            <a:r>
              <a:rPr lang="en-US" sz="1400" dirty="0">
                <a:solidFill>
                  <a:srgbClr val="37474F"/>
                </a:solidFill>
              </a:rPr>
              <a:t> or Type In Your Name Bellow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58E68-64AB-4784-B0FB-36DAB4E60646}"/>
              </a:ext>
            </a:extLst>
          </p:cNvPr>
          <p:cNvSpPr txBox="1"/>
          <p:nvPr/>
        </p:nvSpPr>
        <p:spPr>
          <a:xfrm>
            <a:off x="0" y="278499"/>
            <a:ext cx="91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74F"/>
                </a:solidFill>
              </a:rPr>
              <a:t>CS 2110 Office Hours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7A0B-5430-442E-A796-8249CA12FBCD}"/>
              </a:ext>
            </a:extLst>
          </p:cNvPr>
          <p:cNvSpPr txBox="1"/>
          <p:nvPr/>
        </p:nvSpPr>
        <p:spPr>
          <a:xfrm>
            <a:off x="1838896" y="1138096"/>
            <a:ext cx="91884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>
                <a:solidFill>
                  <a:srgbClr val="37474F"/>
                </a:solidFill>
              </a:rPr>
              <a:t>TA’s On Duty</a:t>
            </a:r>
            <a:r>
              <a:rPr lang="en-US" sz="1013" dirty="0">
                <a:solidFill>
                  <a:srgbClr val="37474F"/>
                </a:solidFill>
              </a:rPr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EA1784-1572-4874-B66A-F80BEFFA510D}"/>
              </a:ext>
            </a:extLst>
          </p:cNvPr>
          <p:cNvCxnSpPr>
            <a:cxnSpLocks/>
          </p:cNvCxnSpPr>
          <p:nvPr/>
        </p:nvCxnSpPr>
        <p:spPr>
          <a:xfrm>
            <a:off x="0" y="651478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BE5F58-52EA-4B5F-B8FE-4710BDC993E3}"/>
              </a:ext>
            </a:extLst>
          </p:cNvPr>
          <p:cNvSpPr/>
          <p:nvPr/>
        </p:nvSpPr>
        <p:spPr>
          <a:xfrm>
            <a:off x="2744913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rgbClr val="78909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120B3-09FD-4142-94FA-D860A6AE7CE3}"/>
              </a:ext>
            </a:extLst>
          </p:cNvPr>
          <p:cNvSpPr/>
          <p:nvPr/>
        </p:nvSpPr>
        <p:spPr>
          <a:xfrm>
            <a:off x="4028282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DA9C7-3811-486A-9ED5-5DCBE0B01106}"/>
              </a:ext>
            </a:extLst>
          </p:cNvPr>
          <p:cNvSpPr/>
          <p:nvPr/>
        </p:nvSpPr>
        <p:spPr>
          <a:xfrm>
            <a:off x="5311651" y="711092"/>
            <a:ext cx="1130969" cy="1130969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F3C86-419E-4BE8-A9EB-0A92BAAB6D0E}"/>
              </a:ext>
            </a:extLst>
          </p:cNvPr>
          <p:cNvSpPr txBox="1"/>
          <p:nvPr/>
        </p:nvSpPr>
        <p:spPr>
          <a:xfrm>
            <a:off x="2734598" y="1599297"/>
            <a:ext cx="1130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7474F"/>
                </a:solidFill>
              </a:rPr>
              <a:t>Benjamin Yarmowich</a:t>
            </a:r>
          </a:p>
        </p:txBody>
      </p:sp>
      <p:pic>
        <p:nvPicPr>
          <p:cNvPr id="16" name="Picture 15" descr="A picture containing person, outdoor, young, ground&#10;&#10;Description automatically generated">
            <a:extLst>
              <a:ext uri="{FF2B5EF4-FFF2-40B4-BE49-F238E27FC236}">
                <a16:creationId xmlns:a16="http://schemas.microsoft.com/office/drawing/2014/main" id="{B92F7355-A2C4-4538-9EED-FE835F30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90" y="773308"/>
            <a:ext cx="728815" cy="729575"/>
          </a:xfrm>
          <a:prstGeom prst="rect">
            <a:avLst/>
          </a:prstGeom>
        </p:spPr>
      </p:pic>
      <p:pic>
        <p:nvPicPr>
          <p:cNvPr id="18" name="Picture 1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6CBEEFA3-2879-4C8E-924E-528951838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0" t="38354" r="26500" b="52479"/>
          <a:stretch/>
        </p:blipFill>
        <p:spPr>
          <a:xfrm>
            <a:off x="4229358" y="773309"/>
            <a:ext cx="728815" cy="7295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64B2D8-6865-4B1A-ABBA-FDEBA72EAA89}"/>
              </a:ext>
            </a:extLst>
          </p:cNvPr>
          <p:cNvSpPr txBox="1"/>
          <p:nvPr/>
        </p:nvSpPr>
        <p:spPr>
          <a:xfrm>
            <a:off x="4038597" y="1567260"/>
            <a:ext cx="113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7474F"/>
                </a:solidFill>
              </a:rPr>
              <a:t>Jarret Schultz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B5DE-B199-46DA-A4C9-0C3AF400DDEA}"/>
              </a:ext>
            </a:extLst>
          </p:cNvPr>
          <p:cNvCxnSpPr>
            <a:cxnSpLocks/>
          </p:cNvCxnSpPr>
          <p:nvPr/>
        </p:nvCxnSpPr>
        <p:spPr>
          <a:xfrm>
            <a:off x="0" y="1888550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4CC52E-EAA6-42DA-9438-A07E6EF74396}"/>
              </a:ext>
            </a:extLst>
          </p:cNvPr>
          <p:cNvSpPr txBox="1"/>
          <p:nvPr/>
        </p:nvSpPr>
        <p:spPr>
          <a:xfrm>
            <a:off x="2189386" y="2653477"/>
            <a:ext cx="1058303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" b="1" dirty="0">
                <a:solidFill>
                  <a:srgbClr val="37474F"/>
                </a:solidFill>
              </a:rPr>
              <a:t>Student Queue: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0CDDEF-09B1-4364-BBCB-2D84B706DA3E}"/>
              </a:ext>
            </a:extLst>
          </p:cNvPr>
          <p:cNvSpPr/>
          <p:nvPr/>
        </p:nvSpPr>
        <p:spPr>
          <a:xfrm>
            <a:off x="3290747" y="2686898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Hillary Duff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44766-70D4-4583-9384-6E1DC0B1F473}"/>
              </a:ext>
            </a:extLst>
          </p:cNvPr>
          <p:cNvSpPr/>
          <p:nvPr/>
        </p:nvSpPr>
        <p:spPr>
          <a:xfrm>
            <a:off x="3290747" y="2977506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Shaggy Buster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314EAE-DA17-42EC-85D3-45989127BC61}"/>
              </a:ext>
            </a:extLst>
          </p:cNvPr>
          <p:cNvSpPr/>
          <p:nvPr/>
        </p:nvSpPr>
        <p:spPr>
          <a:xfrm>
            <a:off x="3290747" y="3257160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Gump Feldspar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7FDC5-1E36-4E6F-9354-48163196CE78}"/>
              </a:ext>
            </a:extLst>
          </p:cNvPr>
          <p:cNvSpPr/>
          <p:nvPr/>
        </p:nvSpPr>
        <p:spPr>
          <a:xfrm>
            <a:off x="3290747" y="3536814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37474F"/>
                </a:solidFill>
              </a:rPr>
              <a:t>Swister</a:t>
            </a:r>
            <a:r>
              <a:rPr lang="en-US" sz="1000" dirty="0">
                <a:solidFill>
                  <a:srgbClr val="37474F"/>
                </a:solidFill>
              </a:rPr>
              <a:t> Johns</a:t>
            </a:r>
          </a:p>
        </p:txBody>
      </p:sp>
      <p:pic>
        <p:nvPicPr>
          <p:cNvPr id="32" name="Picture 3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758ED82-79E7-4542-95C6-9F81FBF8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5" t="33687" r="64125" b="56712"/>
          <a:stretch/>
        </p:blipFill>
        <p:spPr>
          <a:xfrm>
            <a:off x="5512727" y="778968"/>
            <a:ext cx="728815" cy="723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F2327E-7B61-446A-B4ED-206E546F147F}"/>
              </a:ext>
            </a:extLst>
          </p:cNvPr>
          <p:cNvSpPr txBox="1"/>
          <p:nvPr/>
        </p:nvSpPr>
        <p:spPr>
          <a:xfrm>
            <a:off x="5301336" y="1570759"/>
            <a:ext cx="1130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7474F"/>
                </a:solidFill>
              </a:rPr>
              <a:t>Manley Roberts</a:t>
            </a:r>
          </a:p>
        </p:txBody>
      </p:sp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8B227A7A-9738-4653-8A4D-D01D786F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0" y="3574852"/>
            <a:ext cx="154489" cy="1544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6EAF8C-4A04-42B7-B723-0856F20013C6}"/>
              </a:ext>
            </a:extLst>
          </p:cNvPr>
          <p:cNvSpPr txBox="1"/>
          <p:nvPr/>
        </p:nvSpPr>
        <p:spPr>
          <a:xfrm>
            <a:off x="5311654" y="2931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269B1-6784-4E97-A73D-13569F9A5983}"/>
              </a:ext>
            </a:extLst>
          </p:cNvPr>
          <p:cNvSpPr txBox="1"/>
          <p:nvPr/>
        </p:nvSpPr>
        <p:spPr>
          <a:xfrm rot="10800000">
            <a:off x="5446137" y="3451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C47AC-C7D3-4027-9DB5-DCD0D7C8B228}"/>
              </a:ext>
            </a:extLst>
          </p:cNvPr>
          <p:cNvSpPr/>
          <p:nvPr/>
        </p:nvSpPr>
        <p:spPr>
          <a:xfrm>
            <a:off x="3290747" y="3830594"/>
            <a:ext cx="2611490" cy="230566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7474F"/>
                </a:solidFill>
              </a:rPr>
              <a:t>Torrid </a:t>
            </a:r>
            <a:r>
              <a:rPr lang="en-US" sz="1000" dirty="0" err="1">
                <a:solidFill>
                  <a:srgbClr val="37474F"/>
                </a:solidFill>
              </a:rPr>
              <a:t>Punkins</a:t>
            </a:r>
            <a:endParaRPr lang="en-US" sz="1000" dirty="0">
              <a:solidFill>
                <a:srgbClr val="37474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4BC67-DC6F-4621-8517-40345019881E}"/>
              </a:ext>
            </a:extLst>
          </p:cNvPr>
          <p:cNvSpPr/>
          <p:nvPr/>
        </p:nvSpPr>
        <p:spPr>
          <a:xfrm>
            <a:off x="3577882" y="2235618"/>
            <a:ext cx="1988236" cy="236685"/>
          </a:xfrm>
          <a:prstGeom prst="rect">
            <a:avLst/>
          </a:prstGeom>
          <a:solidFill>
            <a:srgbClr val="B0BEC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8909C"/>
                </a:solidFill>
              </a:rPr>
              <a:t>Your 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6B2D76-05FD-4BA1-A4C1-13582E98BB0D}"/>
              </a:ext>
            </a:extLst>
          </p:cNvPr>
          <p:cNvCxnSpPr>
            <a:cxnSpLocks/>
          </p:cNvCxnSpPr>
          <p:nvPr/>
        </p:nvCxnSpPr>
        <p:spPr>
          <a:xfrm>
            <a:off x="-1834" y="2530889"/>
            <a:ext cx="9144000" cy="0"/>
          </a:xfrm>
          <a:prstGeom prst="line">
            <a:avLst/>
          </a:prstGeom>
          <a:ln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6B706-2338-46C6-8351-E00989FC54DE}"/>
              </a:ext>
            </a:extLst>
          </p:cNvPr>
          <p:cNvSpPr/>
          <p:nvPr/>
        </p:nvSpPr>
        <p:spPr>
          <a:xfrm>
            <a:off x="0" y="0"/>
            <a:ext cx="9142166" cy="244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 Office Hours Queue System                                                                                                                                                                                                                                       -   [ ]   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ECF2EC9-099A-4C5B-9051-D7FB2941A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7"/>
          <a:stretch/>
        </p:blipFill>
        <p:spPr>
          <a:xfrm>
            <a:off x="26785" y="36426"/>
            <a:ext cx="99307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238</Words>
  <Application>Microsoft Office PowerPoint</Application>
  <PresentationFormat>On-screen Show (16:9)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Yarmowich</dc:creator>
  <cp:lastModifiedBy>Benjamin Yarmowich</cp:lastModifiedBy>
  <cp:revision>11</cp:revision>
  <dcterms:created xsi:type="dcterms:W3CDTF">2019-03-18T19:45:26Z</dcterms:created>
  <dcterms:modified xsi:type="dcterms:W3CDTF">2019-03-19T04:58:07Z</dcterms:modified>
</cp:coreProperties>
</file>