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9A83-F4F3-496F-9230-00F69D795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EDEA5-FDAC-4A2F-BE6A-C3547C0E6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5D181-7C7C-4233-BAA5-8657650F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82AA-4C9F-4591-A3B8-45AC2E9A710F}" type="datetimeFigureOut">
              <a:rPr lang="en-ID" smtClean="0"/>
              <a:t>14/12/2020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FD187-5888-4DFC-A3A9-82C7F7394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EEE7C-E8C3-498A-8427-7E30F497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B055-8B92-4EF6-8FCD-4CDFA961A0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54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AA37-D788-4FDE-94AD-FCE5B412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46EAE-DC90-49FF-9D55-A4734B810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037FD-6AC5-42ED-88E3-EE325DC2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82AA-4C9F-4591-A3B8-45AC2E9A710F}" type="datetimeFigureOut">
              <a:rPr lang="en-ID" smtClean="0"/>
              <a:t>14/12/2020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4669D-87D5-47BC-A7C2-2FC7DA325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ECE7E-D0FE-4538-BF58-272B131D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B055-8B92-4EF6-8FCD-4CDFA961A0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392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F241D0-B0B0-47D1-9108-6B04BDBAB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C0C4D-19D0-4A11-81A5-A5D0B201E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2A19C-FC42-427A-8E08-12A92E131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82AA-4C9F-4591-A3B8-45AC2E9A710F}" type="datetimeFigureOut">
              <a:rPr lang="en-ID" smtClean="0"/>
              <a:t>14/12/2020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E1366-C51F-4E0B-8581-03D5C02B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484C1-4A7E-4E1D-A4F8-679494AF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B055-8B92-4EF6-8FCD-4CDFA961A0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511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90DC-A053-4163-A269-D083F83BA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FDF16-91A1-48B8-AB95-BACC06D8B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0833A-C285-4A4F-9FB0-C71281B14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82AA-4C9F-4591-A3B8-45AC2E9A710F}" type="datetimeFigureOut">
              <a:rPr lang="en-ID" smtClean="0"/>
              <a:t>14/12/2020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2B4DD-2EC0-4CD6-8E48-74114023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6E5BA-BC7F-4A6B-A278-59A439FF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B055-8B92-4EF6-8FCD-4CDFA961A0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397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71B8-32E0-4E13-B06B-D523A3C25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35794-3A6E-4FF1-9F22-2B9576B77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E9294-4362-4A2B-B292-3D461E2A6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82AA-4C9F-4591-A3B8-45AC2E9A710F}" type="datetimeFigureOut">
              <a:rPr lang="en-ID" smtClean="0"/>
              <a:t>14/12/2020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BD916-BCE4-4D92-A6B7-F34E12A2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F0A4C-3FE2-4D71-97B6-EFA66361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B055-8B92-4EF6-8FCD-4CDFA961A0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606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73A0-155F-4F07-9501-64012DDC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AAB70-AFC5-47ED-A06F-F3B570EB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3AA39-0AB0-405D-8821-76A68EF47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92D8F-C51F-4733-8761-5123B644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82AA-4C9F-4591-A3B8-45AC2E9A710F}" type="datetimeFigureOut">
              <a:rPr lang="en-ID" smtClean="0"/>
              <a:t>14/12/2020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8E3C7-3E22-4795-ADCF-008C08EB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C7243-F99A-41CD-B36E-6912BA27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B055-8B92-4EF6-8FCD-4CDFA961A0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235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E034-1220-4451-AD4B-21929B71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27C0D-7534-4734-B029-7E9B80451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2AF23-9D56-4DDD-8C8B-C2A212AF9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97428-7417-4F24-B836-513AA1C28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0E8A2-6B20-4D3D-8B11-DD82B1D20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E4F4A-A542-4E8D-A8EE-D139D15D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82AA-4C9F-4591-A3B8-45AC2E9A710F}" type="datetimeFigureOut">
              <a:rPr lang="en-ID" smtClean="0"/>
              <a:t>14/12/2020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53C25-47B1-4282-B4D2-6B69AE1E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D05054-34E7-42BA-8B78-7E36983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B055-8B92-4EF6-8FCD-4CDFA961A0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788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CCFC-2E40-4F0C-BD31-2717AB5EF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40D3A-26B6-4B34-AA13-F576B692E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82AA-4C9F-4591-A3B8-45AC2E9A710F}" type="datetimeFigureOut">
              <a:rPr lang="en-ID" smtClean="0"/>
              <a:t>14/12/2020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248E75-B324-42F5-B66F-6454CACB6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FFAD8-F087-490F-AB70-97AF8057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B055-8B92-4EF6-8FCD-4CDFA961A0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433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E54CF8-48C0-4A90-B18E-967F1FC87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82AA-4C9F-4591-A3B8-45AC2E9A710F}" type="datetimeFigureOut">
              <a:rPr lang="en-ID" smtClean="0"/>
              <a:t>14/12/2020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147DBD-300A-4587-9078-32D0A9C9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A0083-50F1-4E1E-B91A-8273EFE8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B055-8B92-4EF6-8FCD-4CDFA961A0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904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538F-0F3E-443A-A970-86913457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94441-E2DD-42AF-8D57-1C6E3962E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47375-EC5B-4252-AFDC-8BAEBAB43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0815C-9F57-4DB8-B452-AC57E26A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82AA-4C9F-4591-A3B8-45AC2E9A710F}" type="datetimeFigureOut">
              <a:rPr lang="en-ID" smtClean="0"/>
              <a:t>14/12/2020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D4B00-5071-4098-B236-0178B620E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C729D-FF01-4506-9AA6-191D0CAA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B055-8B92-4EF6-8FCD-4CDFA961A0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63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A91E-524E-4F21-B33A-E604D94E6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070A1B-F0ED-492E-9C20-308CCA5E9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7F798-B74F-482A-9549-1603745AD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F451E-B69E-4F06-95FB-411DC084F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82AA-4C9F-4591-A3B8-45AC2E9A710F}" type="datetimeFigureOut">
              <a:rPr lang="en-ID" smtClean="0"/>
              <a:t>14/12/2020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5A5A4-1EFF-445B-BBBC-E7273732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5F3F2-B764-4C2A-81C0-5F0B564D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B055-8B92-4EF6-8FCD-4CDFA961A0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180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83D72-B8BB-46F7-9198-95BA3790F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38053-D73A-4F45-9229-ABECD79C0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0C13D-E8BC-44E5-84AE-6FD9E2FA0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E82AA-4C9F-4591-A3B8-45AC2E9A710F}" type="datetimeFigureOut">
              <a:rPr lang="en-ID" smtClean="0"/>
              <a:t>14/12/2020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C8B1F-8B56-4E69-B683-4D807EF09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7FDCB-0FC2-49A9-9A74-6ABC2C04D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B055-8B92-4EF6-8FCD-4CDFA961A0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774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89574B-E396-4380-95E9-966880879F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17" b="63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98943-4053-45A5-B9FB-B9F374198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1131" y="443557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APEX CINEMA</a:t>
            </a:r>
            <a:endParaRPr lang="en-ID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BA770-3C43-46B7-83EE-53AEF726C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1318" y="2916195"/>
            <a:ext cx="4031853" cy="3009764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Steve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Octodinata</a:t>
            </a:r>
            <a:r>
              <a:rPr lang="en-US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535180054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Richard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Karsten</a:t>
            </a:r>
            <a:r>
              <a:rPr lang="en-US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535180093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Daniel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Hadiyanto</a:t>
            </a:r>
            <a:r>
              <a:rPr lang="en-US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535170060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Audric Clarence Jovan – 535180071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Jeremie</a:t>
            </a:r>
            <a:r>
              <a:rPr lang="en-US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Jessma</a:t>
            </a:r>
            <a:r>
              <a:rPr lang="en-US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535180099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278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C99A9-EB1F-446A-AE42-0FD95AC88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login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dialihkan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lamah</a:t>
            </a:r>
            <a:r>
              <a:rPr lang="en-US" dirty="0"/>
              <a:t> home page, dan di </a:t>
            </a:r>
            <a:r>
              <a:rPr lang="en-US" dirty="0" err="1"/>
              <a:t>laman</a:t>
            </a:r>
            <a:r>
              <a:rPr lang="en-US" dirty="0"/>
              <a:t> home page </a:t>
            </a:r>
            <a:r>
              <a:rPr lang="en-US" dirty="0" err="1"/>
              <a:t>nama</a:t>
            </a:r>
            <a:r>
              <a:rPr lang="en-US" dirty="0"/>
              <a:t> user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tertera</a:t>
            </a:r>
            <a:r>
              <a:rPr lang="en-US" dirty="0"/>
              <a:t> di running text agar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logged in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43881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CAD1B5-4DB0-4F29-9C44-E5186838C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987" y="582244"/>
            <a:ext cx="9951024" cy="5594719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84FB529-CD37-4B29-A583-AC33794ABECA}"/>
              </a:ext>
            </a:extLst>
          </p:cNvPr>
          <p:cNvSpPr/>
          <p:nvPr/>
        </p:nvSpPr>
        <p:spPr>
          <a:xfrm>
            <a:off x="8452022" y="2804984"/>
            <a:ext cx="1841156" cy="97618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5226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3FBD-7590-4BB9-9299-4A8DA373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ordering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527273-94A6-47C3-93B8-52FF3EA9F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4383"/>
            <a:ext cx="9700054" cy="5453617"/>
          </a:xfrm>
        </p:spPr>
      </p:pic>
    </p:spTree>
    <p:extLst>
      <p:ext uri="{BB962C8B-B14F-4D97-AF65-F5344CB8AC3E}">
        <p14:creationId xmlns:p14="http://schemas.microsoft.com/office/powerpoint/2010/main" val="3540821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5423-5CBF-4148-A8CC-DAE9DB019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Dalam</a:t>
            </a:r>
            <a:r>
              <a:rPr lang="en-US" dirty="0"/>
              <a:t> ticket ordering </a:t>
            </a:r>
            <a:r>
              <a:rPr lang="en-US" dirty="0" err="1"/>
              <a:t>ini</a:t>
            </a:r>
            <a:r>
              <a:rPr lang="en-US" dirty="0"/>
              <a:t> kami </a:t>
            </a:r>
            <a:r>
              <a:rPr lang="en-US" dirty="0" err="1"/>
              <a:t>menggunakan</a:t>
            </a:r>
            <a:r>
              <a:rPr lang="en-US" dirty="0"/>
              <a:t> function recalculate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nominal </a:t>
            </a:r>
            <a:r>
              <a:rPr lang="en-US" dirty="0" err="1"/>
              <a:t>tiket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dipesan</a:t>
            </a:r>
            <a:r>
              <a:rPr lang="en-US" dirty="0"/>
              <a:t> dan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terkalkulasi</a:t>
            </a:r>
            <a:r>
              <a:rPr lang="en-US" dirty="0"/>
              <a:t> oleh system </a:t>
            </a:r>
            <a:r>
              <a:rPr lang="en-US" dirty="0" err="1"/>
              <a:t>berapa</a:t>
            </a:r>
            <a:r>
              <a:rPr lang="en-US" dirty="0"/>
              <a:t> total </a:t>
            </a:r>
            <a:r>
              <a:rPr lang="en-US" dirty="0" err="1"/>
              <a:t>pembayaran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oleh user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01371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79F06E-D241-4873-BE72-95B260006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891" y="214695"/>
            <a:ext cx="11434218" cy="6428609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4B59FA5-01EA-4FB9-959F-3E00D71865C1}"/>
              </a:ext>
            </a:extLst>
          </p:cNvPr>
          <p:cNvSpPr/>
          <p:nvPr/>
        </p:nvSpPr>
        <p:spPr>
          <a:xfrm>
            <a:off x="4139514" y="2570205"/>
            <a:ext cx="1791729" cy="7414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166274-AD6C-4FAE-8575-301C2DB128D9}"/>
              </a:ext>
            </a:extLst>
          </p:cNvPr>
          <p:cNvSpPr/>
          <p:nvPr/>
        </p:nvSpPr>
        <p:spPr>
          <a:xfrm>
            <a:off x="3562866" y="4925715"/>
            <a:ext cx="2664939" cy="7414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9720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49EE2-6EFD-48CE-9C3A-1080C1ACF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65" y="914400"/>
            <a:ext cx="11143735" cy="5262563"/>
          </a:xfrm>
        </p:spPr>
        <p:txBody>
          <a:bodyPr>
            <a:normAutofit/>
          </a:bodyPr>
          <a:lstStyle/>
          <a:p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memesan</a:t>
            </a:r>
            <a:r>
              <a:rPr lang="en-US" dirty="0"/>
              <a:t> 2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 dan </a:t>
            </a:r>
            <a:r>
              <a:rPr lang="en-US" dirty="0" err="1"/>
              <a:t>kita</a:t>
            </a:r>
            <a:r>
              <a:rPr lang="en-US" dirty="0"/>
              <a:t> meng-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lanjutkan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dialihkan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laman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bangku</a:t>
            </a:r>
            <a:r>
              <a:rPr lang="en-US" dirty="0"/>
              <a:t> dan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bangku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bangku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nominal </a:t>
            </a:r>
            <a:r>
              <a:rPr lang="en-US" dirty="0" err="1"/>
              <a:t>tiket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,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bangku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nominal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makan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lanjutkan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-disabled, dan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bangku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nominal </a:t>
            </a:r>
            <a:r>
              <a:rPr lang="en-US" dirty="0" err="1"/>
              <a:t>tiket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bangku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, pada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bangku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juga </a:t>
            </a:r>
            <a:r>
              <a:rPr lang="en-US" dirty="0" err="1"/>
              <a:t>diberikan</a:t>
            </a:r>
            <a:r>
              <a:rPr lang="en-US" dirty="0"/>
              <a:t> function agar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agar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bangku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taken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user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bangku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dipesanya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menon-aktifkan</a:t>
            </a:r>
            <a:r>
              <a:rPr lang="en-US" dirty="0"/>
              <a:t> </a:t>
            </a:r>
            <a:r>
              <a:rPr lang="en-US" dirty="0" err="1"/>
              <a:t>bangku</a:t>
            </a:r>
            <a:r>
              <a:rPr lang="en-US" dirty="0"/>
              <a:t> yang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agar </a:t>
            </a:r>
            <a:r>
              <a:rPr lang="en-US" dirty="0" err="1"/>
              <a:t>warnanya</a:t>
            </a:r>
            <a:r>
              <a:rPr lang="en-US" dirty="0"/>
              <a:t> Kembali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semula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24272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BD512-5946-4145-B6ED-E098EC22D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 booking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0B9204-AC96-4534-B732-7F4FA5902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605346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A9BBE-7BF8-49A1-88B7-5E014B9B6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dipresentasikan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UTS kami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booking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dicatat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discreenshot</a:t>
            </a:r>
            <a:r>
              <a:rPr lang="en-US" dirty="0"/>
              <a:t> oleh user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booking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one-timed, dan user </a:t>
            </a:r>
            <a:r>
              <a:rPr lang="en-US" dirty="0" err="1"/>
              <a:t>harus</a:t>
            </a:r>
            <a:r>
              <a:rPr lang="en-US" dirty="0"/>
              <a:t> dating </a:t>
            </a:r>
            <a:r>
              <a:rPr lang="en-US" dirty="0" err="1"/>
              <a:t>ke</a:t>
            </a:r>
            <a:r>
              <a:rPr lang="en-US" dirty="0"/>
              <a:t> counter kami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dipesanya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36131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6815-48A8-42F7-AB98-FBA30B01F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website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52E2B-AF85-474F-AB53-92A13E9B1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http://apexcinema.herokuapp.com/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72368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9C77-7E48-4732-B348-E2AE0B28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form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ED8DD9-5E9B-4D49-A3FE-0DBA8C2A1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86198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A776F-D66A-47E8-8776-FDBC57DFA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777"/>
            <a:ext cx="10515600" cy="4351338"/>
          </a:xfrm>
        </p:spPr>
        <p:txBody>
          <a:bodyPr/>
          <a:lstStyle/>
          <a:p>
            <a:r>
              <a:rPr lang="en-US" dirty="0"/>
              <a:t>Pada login form kali </a:t>
            </a:r>
            <a:r>
              <a:rPr lang="en-US" dirty="0" err="1"/>
              <a:t>ini</a:t>
            </a:r>
            <a:r>
              <a:rPr lang="en-US" dirty="0"/>
              <a:t> kami </a:t>
            </a:r>
            <a:r>
              <a:rPr lang="en-US" dirty="0" err="1"/>
              <a:t>menggunakan</a:t>
            </a:r>
            <a:r>
              <a:rPr lang="en-US" dirty="0"/>
              <a:t> passport.js dan </a:t>
            </a:r>
            <a:r>
              <a:rPr lang="en-US" dirty="0" err="1"/>
              <a:t>memiliki</a:t>
            </a:r>
            <a:r>
              <a:rPr lang="en-US" dirty="0"/>
              <a:t> proses </a:t>
            </a:r>
            <a:r>
              <a:rPr lang="en-US" dirty="0" err="1"/>
              <a:t>Authentification</a:t>
            </a:r>
            <a:r>
              <a:rPr lang="en-US" dirty="0"/>
              <a:t>,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data member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database “</a:t>
            </a:r>
            <a:r>
              <a:rPr lang="en-US" dirty="0" err="1"/>
              <a:t>db</a:t>
            </a:r>
            <a:r>
              <a:rPr lang="en-US" dirty="0"/>
              <a:t>-apex-cinema/member-apex-cinemas”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mongodb</a:t>
            </a:r>
            <a:r>
              <a:rPr lang="en-US" dirty="0"/>
              <a:t> atlas.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458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E92A9A-AE3C-491C-9CD6-900A06BC6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253331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8598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F6E0-24BD-4940-82B7-0216E03BE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login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dialihkan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laman</a:t>
            </a:r>
            <a:r>
              <a:rPr lang="en-US" dirty="0"/>
              <a:t> /users/login </a:t>
            </a:r>
            <a:r>
              <a:rPr lang="en-US" dirty="0" err="1"/>
              <a:t>disitu</a:t>
            </a:r>
            <a:r>
              <a:rPr lang="en-US" dirty="0"/>
              <a:t> kami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form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email dan password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member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meregistrasi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redirect </a:t>
            </a:r>
            <a:r>
              <a:rPr lang="en-US" dirty="0" err="1"/>
              <a:t>akan</a:t>
            </a:r>
            <a:r>
              <a:rPr lang="en-US" dirty="0"/>
              <a:t> error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home page</a:t>
            </a:r>
          </a:p>
        </p:txBody>
      </p:sp>
    </p:spTree>
    <p:extLst>
      <p:ext uri="{BB962C8B-B14F-4D97-AF65-F5344CB8AC3E}">
        <p14:creationId xmlns:p14="http://schemas.microsoft.com/office/powerpoint/2010/main" val="3498746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9C5E36-EF3E-4ECB-A1F9-559458085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146003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516778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2E68-9C43-46B6-931F-D584C53D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form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5874-8823-46D9-A52B-039A3ADDF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Pada </a:t>
            </a:r>
            <a:r>
              <a:rPr lang="en-US" dirty="0" err="1"/>
              <a:t>laman</a:t>
            </a:r>
            <a:r>
              <a:rPr lang="en-US" dirty="0"/>
              <a:t> register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diperuntukan</a:t>
            </a:r>
            <a:r>
              <a:rPr lang="en-US" dirty="0"/>
              <a:t> agar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mendaftar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member dan data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database, agar </a:t>
            </a:r>
            <a:r>
              <a:rPr lang="en-US" dirty="0" err="1"/>
              <a:t>kita</a:t>
            </a:r>
            <a:r>
              <a:rPr lang="en-US" dirty="0"/>
              <a:t>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laman</a:t>
            </a:r>
            <a:r>
              <a:rPr lang="en-US" dirty="0"/>
              <a:t> login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memesan</a:t>
            </a:r>
            <a:r>
              <a:rPr lang="en-US" dirty="0"/>
              <a:t> </a:t>
            </a:r>
            <a:r>
              <a:rPr lang="en-US" dirty="0" err="1"/>
              <a:t>tiket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9512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5B2E3-02BD-4499-A66A-778BDD142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registrasi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data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terdaftar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database </a:t>
            </a:r>
            <a:r>
              <a:rPr lang="en-US" dirty="0" err="1"/>
              <a:t>mongodb</a:t>
            </a:r>
            <a:r>
              <a:rPr lang="en-US" dirty="0"/>
              <a:t> atlas dan </a:t>
            </a:r>
            <a:r>
              <a:rPr lang="en-US" dirty="0" err="1"/>
              <a:t>kita</a:t>
            </a:r>
            <a:r>
              <a:rPr lang="en-US" dirty="0"/>
              <a:t> pun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login.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01030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DF5FBB-C8E8-4806-BD01-A0586FA81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617" y="567507"/>
            <a:ext cx="9749480" cy="5601027"/>
          </a:xfrm>
        </p:spPr>
      </p:pic>
    </p:spTree>
    <p:extLst>
      <p:ext uri="{BB962C8B-B14F-4D97-AF65-F5344CB8AC3E}">
        <p14:creationId xmlns:p14="http://schemas.microsoft.com/office/powerpoint/2010/main" val="4161118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412</Words>
  <Application>Microsoft Office PowerPoint</Application>
  <PresentationFormat>Widescreen</PresentationFormat>
  <Paragraphs>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Office Theme</vt:lpstr>
      <vt:lpstr>APEX CINEMA</vt:lpstr>
      <vt:lpstr>Login form</vt:lpstr>
      <vt:lpstr>PowerPoint Presentation</vt:lpstr>
      <vt:lpstr>PowerPoint Presentation</vt:lpstr>
      <vt:lpstr>PowerPoint Presentation</vt:lpstr>
      <vt:lpstr>PowerPoint Presentation</vt:lpstr>
      <vt:lpstr>Register form</vt:lpstr>
      <vt:lpstr>PowerPoint Presentation</vt:lpstr>
      <vt:lpstr>PowerPoint Presentation</vt:lpstr>
      <vt:lpstr>PowerPoint Presentation</vt:lpstr>
      <vt:lpstr>PowerPoint Presentation</vt:lpstr>
      <vt:lpstr>Ticket ordering</vt:lpstr>
      <vt:lpstr>PowerPoint Presentation</vt:lpstr>
      <vt:lpstr>PowerPoint Presentation</vt:lpstr>
      <vt:lpstr>PowerPoint Presentation</vt:lpstr>
      <vt:lpstr>Kode booking</vt:lpstr>
      <vt:lpstr>PowerPoint Presentation</vt:lpstr>
      <vt:lpstr>Link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Audric Jovan</dc:creator>
  <cp:lastModifiedBy>Audric Jovan</cp:lastModifiedBy>
  <cp:revision>4</cp:revision>
  <dcterms:created xsi:type="dcterms:W3CDTF">2020-12-14T08:09:29Z</dcterms:created>
  <dcterms:modified xsi:type="dcterms:W3CDTF">2020-12-14T08:42:55Z</dcterms:modified>
</cp:coreProperties>
</file>