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C83"/>
    <a:srgbClr val="EE3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6"/>
    <p:restoredTop sz="92308"/>
  </p:normalViewPr>
  <p:slideViewPr>
    <p:cSldViewPr snapToGrid="0" snapToObjects="1">
      <p:cViewPr>
        <p:scale>
          <a:sx n="100" d="100"/>
          <a:sy n="100" d="100"/>
        </p:scale>
        <p:origin x="9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D451-6A08-B547-8C1F-B804AA7B7B76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B5A-D509-334B-A7FF-CC4FC9DA67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D451-6A08-B547-8C1F-B804AA7B7B76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B5A-D509-334B-A7FF-CC4FC9DA67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D451-6A08-B547-8C1F-B804AA7B7B76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B5A-D509-334B-A7FF-CC4FC9DA67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D451-6A08-B547-8C1F-B804AA7B7B76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B5A-D509-334B-A7FF-CC4FC9DA67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D451-6A08-B547-8C1F-B804AA7B7B76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B5A-D509-334B-A7FF-CC4FC9DA67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D451-6A08-B547-8C1F-B804AA7B7B76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B5A-D509-334B-A7FF-CC4FC9DA67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D451-6A08-B547-8C1F-B804AA7B7B76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B5A-D509-334B-A7FF-CC4FC9DA67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D451-6A08-B547-8C1F-B804AA7B7B76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B5A-D509-334B-A7FF-CC4FC9DA67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D451-6A08-B547-8C1F-B804AA7B7B76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B5A-D509-334B-A7FF-CC4FC9DA67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D451-6A08-B547-8C1F-B804AA7B7B76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B5A-D509-334B-A7FF-CC4FC9DA67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D451-6A08-B547-8C1F-B804AA7B7B76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B5A-D509-334B-A7FF-CC4FC9DA67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D451-6A08-B547-8C1F-B804AA7B7B76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6B5A-D509-334B-A7FF-CC4FC9DA67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r 29"/>
          <p:cNvGrpSpPr/>
          <p:nvPr/>
        </p:nvGrpSpPr>
        <p:grpSpPr>
          <a:xfrm>
            <a:off x="4591900" y="2287956"/>
            <a:ext cx="3027673" cy="2269388"/>
            <a:chOff x="4591900" y="2287956"/>
            <a:chExt cx="3027673" cy="2269388"/>
          </a:xfrm>
        </p:grpSpPr>
        <p:sp>
          <p:nvSpPr>
            <p:cNvPr id="18" name="Cylindre 17"/>
            <p:cNvSpPr/>
            <p:nvPr/>
          </p:nvSpPr>
          <p:spPr>
            <a:xfrm>
              <a:off x="6082873" y="2287956"/>
              <a:ext cx="1536700" cy="1701800"/>
            </a:xfrm>
            <a:prstGeom prst="can">
              <a:avLst/>
            </a:prstGeom>
            <a:solidFill>
              <a:srgbClr val="C0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4591900" y="2483331"/>
              <a:ext cx="1536700" cy="1701800"/>
            </a:xfrm>
            <a:prstGeom prst="can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Cylindre 5"/>
            <p:cNvSpPr/>
            <p:nvPr/>
          </p:nvSpPr>
          <p:spPr>
            <a:xfrm>
              <a:off x="5795850" y="2855544"/>
              <a:ext cx="1536700" cy="1701800"/>
            </a:xfrm>
            <a:prstGeom prst="can">
              <a:avLst/>
            </a:prstGeom>
            <a:solidFill>
              <a:srgbClr val="F4CC8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6139598" y="2309951"/>
              <a:ext cx="1423250" cy="346759"/>
              <a:chOff x="6139598" y="2309951"/>
              <a:chExt cx="1423250" cy="346759"/>
            </a:xfrm>
          </p:grpSpPr>
          <p:sp>
            <p:nvSpPr>
              <p:cNvPr id="11" name="Arc 10"/>
              <p:cNvSpPr/>
              <p:nvPr/>
            </p:nvSpPr>
            <p:spPr>
              <a:xfrm>
                <a:off x="6139598" y="2309951"/>
                <a:ext cx="1423250" cy="346759"/>
              </a:xfrm>
              <a:prstGeom prst="arc">
                <a:avLst>
                  <a:gd name="adj1" fmla="val 9318992"/>
                  <a:gd name="adj2" fmla="val 2903817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6243104" y="2334912"/>
                <a:ext cx="1216238" cy="296322"/>
              </a:xfrm>
              <a:prstGeom prst="arc">
                <a:avLst>
                  <a:gd name="adj1" fmla="val 21005559"/>
                  <a:gd name="adj2" fmla="val 19323371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6379192" y="2368068"/>
                <a:ext cx="944062" cy="230010"/>
              </a:xfrm>
              <a:prstGeom prst="arc">
                <a:avLst>
                  <a:gd name="adj1" fmla="val 12741560"/>
                  <a:gd name="adj2" fmla="val 11150383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6538466" y="2406873"/>
              <a:ext cx="625517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r 19"/>
            <p:cNvGrpSpPr/>
            <p:nvPr/>
          </p:nvGrpSpPr>
          <p:grpSpPr>
            <a:xfrm>
              <a:off x="5853562" y="2873369"/>
              <a:ext cx="1423250" cy="346759"/>
              <a:chOff x="6139598" y="2309951"/>
              <a:chExt cx="1423250" cy="346759"/>
            </a:xfrm>
            <a:noFill/>
          </p:grpSpPr>
          <p:sp>
            <p:nvSpPr>
              <p:cNvPr id="21" name="Arc 20"/>
              <p:cNvSpPr/>
              <p:nvPr/>
            </p:nvSpPr>
            <p:spPr>
              <a:xfrm>
                <a:off x="6139598" y="2309951"/>
                <a:ext cx="1423250" cy="346759"/>
              </a:xfrm>
              <a:prstGeom prst="arc">
                <a:avLst>
                  <a:gd name="adj1" fmla="val 9318992"/>
                  <a:gd name="adj2" fmla="val 2903817"/>
                </a:avLst>
              </a:prstGeom>
              <a:grpFill/>
              <a:ln>
                <a:solidFill>
                  <a:srgbClr val="F4CC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Arc 21"/>
              <p:cNvSpPr/>
              <p:nvPr/>
            </p:nvSpPr>
            <p:spPr>
              <a:xfrm>
                <a:off x="6243104" y="2334912"/>
                <a:ext cx="1216238" cy="296322"/>
              </a:xfrm>
              <a:prstGeom prst="arc">
                <a:avLst>
                  <a:gd name="adj1" fmla="val 21005559"/>
                  <a:gd name="adj2" fmla="val 19323371"/>
                </a:avLst>
              </a:prstGeom>
              <a:grpFill/>
              <a:ln>
                <a:solidFill>
                  <a:srgbClr val="F4CC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Arc 22"/>
              <p:cNvSpPr/>
              <p:nvPr/>
            </p:nvSpPr>
            <p:spPr>
              <a:xfrm>
                <a:off x="6379192" y="2368068"/>
                <a:ext cx="944062" cy="230010"/>
              </a:xfrm>
              <a:prstGeom prst="arc">
                <a:avLst>
                  <a:gd name="adj1" fmla="val 12741560"/>
                  <a:gd name="adj2" fmla="val 11150383"/>
                </a:avLst>
              </a:prstGeom>
              <a:grpFill/>
              <a:ln>
                <a:solidFill>
                  <a:srgbClr val="F4CC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Ellipse 23"/>
            <p:cNvSpPr/>
            <p:nvPr/>
          </p:nvSpPr>
          <p:spPr>
            <a:xfrm>
              <a:off x="6252430" y="2970291"/>
              <a:ext cx="625517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" name="Grouper 24"/>
            <p:cNvGrpSpPr/>
            <p:nvPr/>
          </p:nvGrpSpPr>
          <p:grpSpPr>
            <a:xfrm>
              <a:off x="4648302" y="2501156"/>
              <a:ext cx="1423250" cy="346759"/>
              <a:chOff x="6139598" y="2309951"/>
              <a:chExt cx="1423250" cy="346759"/>
            </a:xfrm>
            <a:noFill/>
          </p:grpSpPr>
          <p:sp>
            <p:nvSpPr>
              <p:cNvPr id="26" name="Arc 25"/>
              <p:cNvSpPr/>
              <p:nvPr/>
            </p:nvSpPr>
            <p:spPr>
              <a:xfrm>
                <a:off x="6139598" y="2309951"/>
                <a:ext cx="1423250" cy="346759"/>
              </a:xfrm>
              <a:prstGeom prst="arc">
                <a:avLst>
                  <a:gd name="adj1" fmla="val 9318992"/>
                  <a:gd name="adj2" fmla="val 2903817"/>
                </a:avLst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6243104" y="2334912"/>
                <a:ext cx="1216238" cy="296322"/>
              </a:xfrm>
              <a:prstGeom prst="arc">
                <a:avLst>
                  <a:gd name="adj1" fmla="val 21005559"/>
                  <a:gd name="adj2" fmla="val 19323371"/>
                </a:avLst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6379192" y="2368068"/>
                <a:ext cx="944062" cy="230010"/>
              </a:xfrm>
              <a:prstGeom prst="arc">
                <a:avLst>
                  <a:gd name="adj1" fmla="val 12741560"/>
                  <a:gd name="adj2" fmla="val 11150383"/>
                </a:avLst>
              </a:prstGeom>
              <a:grpFill/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Ellipse 28"/>
            <p:cNvSpPr/>
            <p:nvPr/>
          </p:nvSpPr>
          <p:spPr>
            <a:xfrm>
              <a:off x="5047170" y="2598078"/>
              <a:ext cx="625517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2</cp:revision>
  <dcterms:created xsi:type="dcterms:W3CDTF">2017-07-21T08:53:10Z</dcterms:created>
  <dcterms:modified xsi:type="dcterms:W3CDTF">2017-07-21T09:05:55Z</dcterms:modified>
</cp:coreProperties>
</file>