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C9C"/>
    <a:srgbClr val="17A085"/>
    <a:srgbClr val="FAFAFA"/>
    <a:srgbClr val="2B3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2"/>
    <p:restoredTop sz="92445"/>
  </p:normalViewPr>
  <p:slideViewPr>
    <p:cSldViewPr snapToGrid="0" snapToObjects="1">
      <p:cViewPr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7583-4395-4A42-8518-9C0C3E2ABC2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A19F-90E3-7B4E-B97D-CDC49FC04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avec coin arrondi du même côté 12"/>
          <p:cNvSpPr/>
          <p:nvPr/>
        </p:nvSpPr>
        <p:spPr>
          <a:xfrm flipV="1">
            <a:off x="2971869" y="384997"/>
            <a:ext cx="4878109" cy="2112017"/>
          </a:xfrm>
          <a:prstGeom prst="round2SameRect">
            <a:avLst>
              <a:gd name="adj1" fmla="val 1249"/>
              <a:gd name="adj2" fmla="val 0"/>
            </a:avLst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103831" y="1249198"/>
            <a:ext cx="4659777" cy="1138402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 smtClean="0">
              <a:solidFill>
                <a:schemeClr val="bg1"/>
              </a:solidFill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2964000" y="106857"/>
            <a:ext cx="4885978" cy="311466"/>
            <a:chOff x="2734408" y="1326930"/>
            <a:chExt cx="4896931" cy="31146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1" r="21154" b="72907"/>
            <a:stretch/>
          </p:blipFill>
          <p:spPr>
            <a:xfrm>
              <a:off x="4471605" y="1328017"/>
              <a:ext cx="1694793" cy="289034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39" b="72449"/>
            <a:stretch/>
          </p:blipFill>
          <p:spPr>
            <a:xfrm>
              <a:off x="2734408" y="1326930"/>
              <a:ext cx="824450" cy="293914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81" b="72168"/>
            <a:stretch/>
          </p:blipFill>
          <p:spPr>
            <a:xfrm>
              <a:off x="6911044" y="1330714"/>
              <a:ext cx="720295" cy="30768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36" r="4269" b="72906"/>
            <a:stretch/>
          </p:blipFill>
          <p:spPr>
            <a:xfrm>
              <a:off x="3565449" y="1328017"/>
              <a:ext cx="930998" cy="28903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3095903" y="513054"/>
            <a:ext cx="4667705" cy="635000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smtClean="0">
                <a:solidFill>
                  <a:schemeClr val="bg1"/>
                </a:solidFill>
              </a:rPr>
              <a:t>00:12:45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36428" y="6458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05/11/2017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366365" y="1473673"/>
            <a:ext cx="1800000" cy="635000"/>
          </a:xfrm>
          <a:prstGeom prst="roundRect">
            <a:avLst/>
          </a:prstGeom>
          <a:solidFill>
            <a:srgbClr val="19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Arr</a:t>
            </a:r>
            <a:r>
              <a:rPr lang="en-US" dirty="0" smtClean="0"/>
              <a:t>êt Prévu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657063" y="1476237"/>
            <a:ext cx="1800000" cy="635000"/>
          </a:xfrm>
          <a:prstGeom prst="roundRect">
            <a:avLst/>
          </a:prstGeom>
          <a:solidFill>
            <a:srgbClr val="19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Arr</a:t>
            </a:r>
            <a:r>
              <a:rPr lang="en-US" dirty="0" smtClean="0"/>
              <a:t>êt Imprévu</a:t>
            </a:r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6" r="4269" b="72906"/>
          <a:stretch/>
        </p:blipFill>
        <p:spPr>
          <a:xfrm>
            <a:off x="6388313" y="110408"/>
            <a:ext cx="928916" cy="289035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6709992" y="66505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A 16:28:51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avec coin arrondi du même côté 12"/>
          <p:cNvSpPr/>
          <p:nvPr/>
        </p:nvSpPr>
        <p:spPr>
          <a:xfrm flipV="1">
            <a:off x="2971869" y="384998"/>
            <a:ext cx="4878109" cy="4248547"/>
          </a:xfrm>
          <a:prstGeom prst="round2SameRect">
            <a:avLst>
              <a:gd name="adj1" fmla="val 1249"/>
              <a:gd name="adj2" fmla="val 0"/>
            </a:avLst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103831" y="1249198"/>
            <a:ext cx="4659777" cy="1138402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 smtClean="0">
              <a:solidFill>
                <a:schemeClr val="bg1"/>
              </a:solidFill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2964000" y="106857"/>
            <a:ext cx="4885978" cy="311466"/>
            <a:chOff x="2734408" y="1326930"/>
            <a:chExt cx="4896931" cy="31146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1" r="21154" b="72907"/>
            <a:stretch/>
          </p:blipFill>
          <p:spPr>
            <a:xfrm>
              <a:off x="4471605" y="1328017"/>
              <a:ext cx="1694793" cy="289034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39" b="72449"/>
            <a:stretch/>
          </p:blipFill>
          <p:spPr>
            <a:xfrm>
              <a:off x="2734408" y="1326930"/>
              <a:ext cx="824450" cy="293914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81" b="72168"/>
            <a:stretch/>
          </p:blipFill>
          <p:spPr>
            <a:xfrm>
              <a:off x="6911044" y="1330714"/>
              <a:ext cx="720295" cy="30768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36" r="4269" b="72906"/>
            <a:stretch/>
          </p:blipFill>
          <p:spPr>
            <a:xfrm>
              <a:off x="3565449" y="1328017"/>
              <a:ext cx="930998" cy="28903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3095903" y="513054"/>
            <a:ext cx="4667705" cy="635000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smtClean="0">
                <a:solidFill>
                  <a:schemeClr val="bg1"/>
                </a:solidFill>
              </a:rPr>
              <a:t>00:12:45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36428" y="6458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05/11/2017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366365" y="1473673"/>
            <a:ext cx="1800000" cy="635000"/>
          </a:xfrm>
          <a:prstGeom prst="roundRect">
            <a:avLst/>
          </a:prstGeom>
          <a:solidFill>
            <a:srgbClr val="19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Arr</a:t>
            </a:r>
            <a:r>
              <a:rPr lang="en-US" dirty="0" smtClean="0"/>
              <a:t>êt Prévu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088545" y="2516599"/>
            <a:ext cx="4675063" cy="1949894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3419" y="2639366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243419" y="2946164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243419" y="3239440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43419" y="3546238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243419" y="3853036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243419" y="4159834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421219" y="2573887"/>
            <a:ext cx="217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Changement bobine papier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421219" y="2884021"/>
            <a:ext cx="226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Changement bobine polypro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421219" y="3178476"/>
            <a:ext cx="296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Changement bobine papier et polypro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421219" y="3481727"/>
            <a:ext cx="16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églage production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429088" y="3794406"/>
            <a:ext cx="2374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Netoyage / entretien machine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436957" y="4099065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Fin de journ</a:t>
            </a:r>
            <a:r>
              <a:rPr lang="en-US" sz="1400" dirty="0" smtClean="0">
                <a:solidFill>
                  <a:schemeClr val="bg1"/>
                </a:solidFill>
              </a:rPr>
              <a:t>ée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6" r="4269" b="72906"/>
          <a:stretch/>
        </p:blipFill>
        <p:spPr>
          <a:xfrm>
            <a:off x="6388313" y="110408"/>
            <a:ext cx="928916" cy="289035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6709992" y="66505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A 16:28:51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654505" y="1473673"/>
            <a:ext cx="1800000" cy="635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êt Imprévu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avec coin arrondi du même côté 12"/>
          <p:cNvSpPr/>
          <p:nvPr/>
        </p:nvSpPr>
        <p:spPr>
          <a:xfrm flipV="1">
            <a:off x="2971869" y="384995"/>
            <a:ext cx="4878109" cy="4949005"/>
          </a:xfrm>
          <a:prstGeom prst="round2SameRect">
            <a:avLst>
              <a:gd name="adj1" fmla="val 1249"/>
              <a:gd name="adj2" fmla="val 0"/>
            </a:avLst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103831" y="1249198"/>
            <a:ext cx="4659777" cy="1138402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 smtClean="0">
              <a:solidFill>
                <a:schemeClr val="bg1"/>
              </a:solidFill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2964000" y="106857"/>
            <a:ext cx="4885978" cy="311466"/>
            <a:chOff x="2734408" y="1326930"/>
            <a:chExt cx="4896931" cy="31146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1" r="21154" b="72907"/>
            <a:stretch/>
          </p:blipFill>
          <p:spPr>
            <a:xfrm>
              <a:off x="4471605" y="1328017"/>
              <a:ext cx="1694793" cy="289034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39" b="72449"/>
            <a:stretch/>
          </p:blipFill>
          <p:spPr>
            <a:xfrm>
              <a:off x="2734408" y="1326930"/>
              <a:ext cx="824450" cy="293914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81" b="72168"/>
            <a:stretch/>
          </p:blipFill>
          <p:spPr>
            <a:xfrm>
              <a:off x="6911044" y="1330714"/>
              <a:ext cx="720295" cy="30768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36" r="4269" b="72906"/>
            <a:stretch/>
          </p:blipFill>
          <p:spPr>
            <a:xfrm>
              <a:off x="3565449" y="1328017"/>
              <a:ext cx="930998" cy="28903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3095903" y="513054"/>
            <a:ext cx="4667705" cy="635000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smtClean="0">
                <a:solidFill>
                  <a:schemeClr val="bg1"/>
                </a:solidFill>
              </a:rPr>
              <a:t>00:12:45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36428" y="6458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05/11/2017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366365" y="1473673"/>
            <a:ext cx="1800000" cy="635000"/>
          </a:xfrm>
          <a:prstGeom prst="roundRect">
            <a:avLst/>
          </a:prstGeom>
          <a:solidFill>
            <a:srgbClr val="19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Arr</a:t>
            </a:r>
            <a:r>
              <a:rPr lang="en-US" dirty="0" smtClean="0"/>
              <a:t>êt Prévu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657063" y="1476237"/>
            <a:ext cx="1800000" cy="635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êt Imprévu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8545" y="2516599"/>
            <a:ext cx="4675063" cy="1949894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 smtClean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6" r="4269" b="72906"/>
          <a:stretch/>
        </p:blipFill>
        <p:spPr>
          <a:xfrm>
            <a:off x="6388313" y="110408"/>
            <a:ext cx="928916" cy="289035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6709992" y="66505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A 16:28:51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081034" y="4578493"/>
            <a:ext cx="4659777" cy="635000"/>
          </a:xfrm>
          <a:prstGeom prst="roundRect">
            <a:avLst/>
          </a:prstGeom>
          <a:solidFill>
            <a:srgbClr val="19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526076" y="4578493"/>
            <a:ext cx="1800000" cy="635000"/>
          </a:xfrm>
          <a:prstGeom prst="roundRect">
            <a:avLst/>
          </a:prstGeom>
          <a:solidFill>
            <a:srgbClr val="19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VALIDER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3243419" y="2639366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3243419" y="2946164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3243419" y="3239440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rgbClr val="19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243419" y="3546238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243419" y="3853036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243419" y="4159834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21219" y="2573887"/>
            <a:ext cx="217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</a:rPr>
              <a:t>Changement bobine papier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421219" y="2884021"/>
            <a:ext cx="226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</a:rPr>
              <a:t>Changement bobine polypro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421219" y="3178476"/>
            <a:ext cx="296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Changement bobine papier et polypro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421219" y="3481727"/>
            <a:ext cx="16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églage production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429088" y="3794406"/>
            <a:ext cx="2374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Netoyage / entretien machine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436957" y="4099065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Fin de journ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ée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3241883" y="3241356"/>
            <a:ext cx="186287" cy="186287"/>
          </a:xfrm>
          <a:prstGeom prst="mathMultiply">
            <a:avLst/>
          </a:prstGeom>
          <a:solidFill>
            <a:srgbClr val="17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</Words>
  <Application>Microsoft Macintosh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2017-11-05T14:39:40Z</dcterms:created>
  <dcterms:modified xsi:type="dcterms:W3CDTF">2017-11-05T15:41:52Z</dcterms:modified>
</cp:coreProperties>
</file>