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A5"/>
    <a:srgbClr val="FFC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0"/>
    <p:restoredTop sz="96291"/>
  </p:normalViewPr>
  <p:slideViewPr>
    <p:cSldViewPr snapToGrid="0" snapToObjects="1">
      <p:cViewPr>
        <p:scale>
          <a:sx n="80" d="100"/>
          <a:sy n="80" d="100"/>
        </p:scale>
        <p:origin x="184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90440" y="158920"/>
            <a:ext cx="6696000" cy="94118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5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charset="0"/>
              <a:ea typeface="Arial Narrow" charset="0"/>
              <a:cs typeface="Arial Narrow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094972"/>
            <a:ext cx="6035040" cy="264080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6" t="30371" r="17061" b="38024"/>
          <a:stretch/>
        </p:blipFill>
        <p:spPr>
          <a:xfrm>
            <a:off x="2219960" y="9235440"/>
            <a:ext cx="2418080" cy="670560"/>
          </a:xfrm>
          <a:prstGeom prst="rect">
            <a:avLst/>
          </a:prstGeom>
        </p:spPr>
      </p:pic>
      <p:grpSp>
        <p:nvGrpSpPr>
          <p:cNvPr id="11" name="Grouper 10"/>
          <p:cNvGrpSpPr/>
          <p:nvPr/>
        </p:nvGrpSpPr>
        <p:grpSpPr>
          <a:xfrm>
            <a:off x="0" y="81280"/>
            <a:ext cx="4528457" cy="360000"/>
            <a:chOff x="1178560" y="81280"/>
            <a:chExt cx="4528457" cy="360000"/>
          </a:xfrm>
          <a:solidFill>
            <a:srgbClr val="FFC30B"/>
          </a:solidFill>
        </p:grpSpPr>
        <p:sp>
          <p:nvSpPr>
            <p:cNvPr id="10" name="Rectangle 9"/>
            <p:cNvSpPr/>
            <p:nvPr/>
          </p:nvSpPr>
          <p:spPr>
            <a:xfrm>
              <a:off x="1178560" y="81280"/>
              <a:ext cx="4528457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69000" y="81280"/>
              <a:ext cx="432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rPr>
                <a:t>Rapport production bobine du 28/12/2017</a:t>
              </a:r>
              <a:endParaRPr lang="fr-FR" dirty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411480" y="575439"/>
            <a:ext cx="6035040" cy="369332"/>
          </a:xfrm>
          <a:prstGeom prst="rect">
            <a:avLst/>
          </a:prstGeom>
          <a:solidFill>
            <a:srgbClr val="0053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FFC30B"/>
                </a:solidFill>
                <a:latin typeface="Arial Narrow" charset="0"/>
                <a:ea typeface="Arial Narrow" charset="0"/>
                <a:cs typeface="Arial Narrow" charset="0"/>
              </a:rPr>
              <a:t>Historique des </a:t>
            </a:r>
            <a:r>
              <a:rPr lang="fr-FR" dirty="0" smtClean="0">
                <a:solidFill>
                  <a:srgbClr val="FFC30B"/>
                </a:solidFill>
                <a:latin typeface="Arial Narrow" charset="0"/>
                <a:ea typeface="Arial Narrow" charset="0"/>
                <a:cs typeface="Arial Narrow" charset="0"/>
              </a:rPr>
              <a:t>vitesses</a:t>
            </a:r>
            <a:endParaRPr lang="fr-FR" dirty="0">
              <a:solidFill>
                <a:srgbClr val="FFC30B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11480" y="3885979"/>
            <a:ext cx="6035040" cy="369332"/>
          </a:xfrm>
          <a:prstGeom prst="rect">
            <a:avLst/>
          </a:prstGeom>
          <a:solidFill>
            <a:srgbClr val="0053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30B"/>
                </a:solidFill>
                <a:latin typeface="Arial Narrow" charset="0"/>
                <a:ea typeface="Arial Narrow" charset="0"/>
                <a:cs typeface="Arial Narrow" charset="0"/>
              </a:rPr>
              <a:t>Performance de la journ</a:t>
            </a:r>
            <a:r>
              <a:rPr lang="en-US" dirty="0" smtClean="0">
                <a:solidFill>
                  <a:srgbClr val="FFC30B"/>
                </a:solidFill>
                <a:latin typeface="Arial Narrow" charset="0"/>
                <a:ea typeface="Arial Narrow" charset="0"/>
                <a:cs typeface="Arial Narrow" charset="0"/>
              </a:rPr>
              <a:t>ée</a:t>
            </a:r>
            <a:endParaRPr lang="fr-FR" dirty="0">
              <a:solidFill>
                <a:srgbClr val="FFC30B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11480" y="6163044"/>
            <a:ext cx="6035040" cy="369332"/>
          </a:xfrm>
          <a:prstGeom prst="rect">
            <a:avLst/>
          </a:prstGeom>
          <a:solidFill>
            <a:srgbClr val="0053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30B"/>
                </a:solidFill>
                <a:latin typeface="Arial Narrow" charset="0"/>
                <a:ea typeface="Arial Narrow" charset="0"/>
                <a:cs typeface="Arial Narrow" charset="0"/>
              </a:rPr>
              <a:t>D</a:t>
            </a:r>
            <a:r>
              <a:rPr lang="en-US" dirty="0" smtClean="0">
                <a:solidFill>
                  <a:srgbClr val="FFC30B"/>
                </a:solidFill>
                <a:latin typeface="Arial Narrow" charset="0"/>
                <a:ea typeface="Arial Narrow" charset="0"/>
                <a:cs typeface="Arial Narrow" charset="0"/>
              </a:rPr>
              <a:t>étail </a:t>
            </a:r>
            <a:r>
              <a:rPr lang="en-US" dirty="0" smtClean="0">
                <a:solidFill>
                  <a:srgbClr val="FFC30B"/>
                </a:solidFill>
                <a:latin typeface="Arial Narrow" charset="0"/>
                <a:ea typeface="Arial Narrow" charset="0"/>
                <a:cs typeface="Arial Narrow" charset="0"/>
              </a:rPr>
              <a:t>des arr</a:t>
            </a:r>
            <a:r>
              <a:rPr lang="en-US" dirty="0" smtClean="0">
                <a:solidFill>
                  <a:srgbClr val="FFC30B"/>
                </a:solidFill>
                <a:latin typeface="Arial Narrow" charset="0"/>
                <a:ea typeface="Arial Narrow" charset="0"/>
                <a:cs typeface="Arial Narrow" charset="0"/>
              </a:rPr>
              <a:t>êts machines</a:t>
            </a:r>
            <a:endParaRPr lang="fr-FR" dirty="0">
              <a:solidFill>
                <a:srgbClr val="FFC30B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11480" y="4607399"/>
            <a:ext cx="1800000" cy="1384995"/>
          </a:xfrm>
          <a:prstGeom prst="rect">
            <a:avLst/>
          </a:prstGeom>
          <a:noFill/>
          <a:ln>
            <a:solidFill>
              <a:srgbClr val="0053A5"/>
            </a:solidFill>
          </a:ln>
        </p:spPr>
        <p:txBody>
          <a:bodyPr wrap="square" rtlCol="0">
            <a:spAutoFit/>
          </a:bodyPr>
          <a:lstStyle/>
          <a:p>
            <a:endParaRPr lang="fr-FR" sz="14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endParaRPr lang="fr-FR" sz="14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35 590m</a:t>
            </a:r>
          </a:p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3:33:40 d’</a:t>
            </a:r>
            <a:r>
              <a:rPr lang="fr-FR" sz="1400" dirty="0" err="1" smtClean="0">
                <a:latin typeface="Arial Narrow" charset="0"/>
                <a:ea typeface="Arial Narrow" charset="0"/>
                <a:cs typeface="Arial Narrow" charset="0"/>
              </a:rPr>
              <a:t>arr</a:t>
            </a:r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êt cumulé</a:t>
            </a:r>
          </a:p>
          <a:p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2:25:23 d’arrêt prévu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1:08:17</a:t>
            </a:r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d’arrêt imprévu</a:t>
            </a:r>
            <a:endParaRPr lang="fr-FR" sz="1400" dirty="0">
              <a:solidFill>
                <a:srgbClr val="C00000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grpSp>
        <p:nvGrpSpPr>
          <p:cNvPr id="29" name="Grouper 28"/>
          <p:cNvGrpSpPr/>
          <p:nvPr/>
        </p:nvGrpSpPr>
        <p:grpSpPr>
          <a:xfrm>
            <a:off x="553910" y="4768545"/>
            <a:ext cx="1511620" cy="277832"/>
            <a:chOff x="2898820" y="7418316"/>
            <a:chExt cx="1800000" cy="323566"/>
          </a:xfrm>
        </p:grpSpPr>
        <p:sp>
          <p:nvSpPr>
            <p:cNvPr id="24" name="ZoneTexte 23"/>
            <p:cNvSpPr txBox="1"/>
            <p:nvPr/>
          </p:nvSpPr>
          <p:spPr>
            <a:xfrm>
              <a:off x="2898820" y="7430030"/>
              <a:ext cx="960120" cy="3118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400" dirty="0"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898820" y="7418316"/>
              <a:ext cx="1800000" cy="311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400" dirty="0">
                <a:latin typeface="Arial Narrow" charset="0"/>
                <a:ea typeface="Arial Narrow" charset="0"/>
                <a:cs typeface="Arial Narrow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56352" y="4744601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smtClean="0">
                <a:latin typeface="Arial Narrow" charset="0"/>
                <a:ea typeface="Arial Narrow" charset="0"/>
                <a:cs typeface="Arial Narrow" charset="0"/>
              </a:rPr>
              <a:t>35%</a:t>
            </a:r>
            <a:endParaRPr lang="fr-FR" sz="1400"/>
          </a:p>
        </p:txBody>
      </p:sp>
      <p:sp>
        <p:nvSpPr>
          <p:cNvPr id="15" name="ZoneTexte 14"/>
          <p:cNvSpPr txBox="1"/>
          <p:nvPr/>
        </p:nvSpPr>
        <p:spPr>
          <a:xfrm>
            <a:off x="411480" y="4383896"/>
            <a:ext cx="1800000" cy="311852"/>
          </a:xfrm>
          <a:prstGeom prst="rect">
            <a:avLst/>
          </a:prstGeom>
          <a:solidFill>
            <a:srgbClr val="FFC000"/>
          </a:solidFill>
          <a:ln>
            <a:solidFill>
              <a:srgbClr val="0053A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Equipe du matin</a:t>
            </a:r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grpSp>
        <p:nvGrpSpPr>
          <p:cNvPr id="42" name="Grouper 41"/>
          <p:cNvGrpSpPr/>
          <p:nvPr/>
        </p:nvGrpSpPr>
        <p:grpSpPr>
          <a:xfrm>
            <a:off x="2529000" y="4383896"/>
            <a:ext cx="1800000" cy="1608498"/>
            <a:chOff x="2580432" y="4351812"/>
            <a:chExt cx="1800000" cy="1608498"/>
          </a:xfrm>
        </p:grpSpPr>
        <p:sp>
          <p:nvSpPr>
            <p:cNvPr id="36" name="ZoneTexte 35"/>
            <p:cNvSpPr txBox="1"/>
            <p:nvPr/>
          </p:nvSpPr>
          <p:spPr>
            <a:xfrm>
              <a:off x="2580432" y="4575315"/>
              <a:ext cx="1800000" cy="1384995"/>
            </a:xfrm>
            <a:prstGeom prst="rect">
              <a:avLst/>
            </a:prstGeom>
            <a:noFill/>
            <a:ln>
              <a:solidFill>
                <a:srgbClr val="0053A5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sz="1400" dirty="0" smtClean="0">
                <a:latin typeface="Arial Narrow" charset="0"/>
                <a:ea typeface="Arial Narrow" charset="0"/>
                <a:cs typeface="Arial Narrow" charset="0"/>
              </a:endParaRPr>
            </a:p>
            <a:p>
              <a:endParaRPr lang="fr-FR" sz="1400" dirty="0" smtClean="0">
                <a:latin typeface="Arial Narrow" charset="0"/>
                <a:ea typeface="Arial Narrow" charset="0"/>
                <a:cs typeface="Arial Narrow" charset="0"/>
              </a:endParaRPr>
            </a:p>
            <a:p>
              <a:r>
                <a:rPr lang="fr-FR" sz="1400" dirty="0" smtClean="0">
                  <a:latin typeface="Arial Narrow" charset="0"/>
                  <a:ea typeface="Arial Narrow" charset="0"/>
                  <a:cs typeface="Arial Narrow" charset="0"/>
                </a:rPr>
                <a:t>57 312m</a:t>
              </a:r>
            </a:p>
            <a:p>
              <a:r>
                <a:rPr lang="fr-FR" sz="1400" dirty="0" smtClean="0">
                  <a:latin typeface="Arial Narrow" charset="0"/>
                  <a:ea typeface="Arial Narrow" charset="0"/>
                  <a:cs typeface="Arial Narrow" charset="0"/>
                </a:rPr>
                <a:t>3:33:40 d’</a:t>
              </a:r>
              <a:r>
                <a:rPr lang="fr-FR" sz="1400" dirty="0" err="1" smtClean="0">
                  <a:latin typeface="Arial Narrow" charset="0"/>
                  <a:ea typeface="Arial Narrow" charset="0"/>
                  <a:cs typeface="Arial Narrow" charset="0"/>
                </a:rPr>
                <a:t>arr</a:t>
              </a:r>
              <a:r>
                <a:rPr lang="en-US" sz="1400" dirty="0" smtClean="0">
                  <a:latin typeface="Arial Narrow" charset="0"/>
                  <a:ea typeface="Arial Narrow" charset="0"/>
                  <a:cs typeface="Arial Narrow" charset="0"/>
                </a:rPr>
                <a:t>êt cumulé</a:t>
              </a:r>
            </a:p>
            <a:p>
              <a:r>
                <a:rPr lang="en-US" sz="1400" dirty="0" smtClean="0">
                  <a:latin typeface="Arial Narrow" charset="0"/>
                  <a:ea typeface="Arial Narrow" charset="0"/>
                  <a:cs typeface="Arial Narrow" charset="0"/>
                </a:rPr>
                <a:t>2:25:23 d’arrêt prévu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  <a:latin typeface="Arial Narrow" charset="0"/>
                  <a:ea typeface="Arial Narrow" charset="0"/>
                  <a:cs typeface="Arial Narrow" charset="0"/>
                </a:rPr>
                <a:t>1:08:17</a:t>
              </a:r>
              <a:r>
                <a:rPr lang="en-US" sz="1400" dirty="0" smtClean="0">
                  <a:latin typeface="Arial Narrow" charset="0"/>
                  <a:ea typeface="Arial Narrow" charset="0"/>
                  <a:cs typeface="Arial Narrow" charset="0"/>
                </a:rPr>
                <a:t> </a:t>
              </a:r>
              <a:r>
                <a:rPr lang="en-US" sz="1400" dirty="0" smtClean="0">
                  <a:solidFill>
                    <a:srgbClr val="C00000"/>
                  </a:solidFill>
                  <a:latin typeface="Arial Narrow" charset="0"/>
                  <a:ea typeface="Arial Narrow" charset="0"/>
                  <a:cs typeface="Arial Narrow" charset="0"/>
                </a:rPr>
                <a:t>d’arrêt imprévu</a:t>
              </a:r>
              <a:endParaRPr lang="fr-FR" sz="1400" dirty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grpSp>
          <p:nvGrpSpPr>
            <p:cNvPr id="37" name="Grouper 36"/>
            <p:cNvGrpSpPr/>
            <p:nvPr/>
          </p:nvGrpSpPr>
          <p:grpSpPr>
            <a:xfrm>
              <a:off x="2722862" y="4746626"/>
              <a:ext cx="1511620" cy="268022"/>
              <a:chOff x="2898820" y="7430030"/>
              <a:chExt cx="1800000" cy="312136"/>
            </a:xfrm>
          </p:grpSpPr>
          <p:sp>
            <p:nvSpPr>
              <p:cNvPr id="38" name="ZoneTexte 37"/>
              <p:cNvSpPr txBox="1"/>
              <p:nvPr/>
            </p:nvSpPr>
            <p:spPr>
              <a:xfrm>
                <a:off x="2898820" y="7430030"/>
                <a:ext cx="1522133" cy="311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fr-FR" sz="14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>
                <a:off x="2898820" y="7430314"/>
                <a:ext cx="1800000" cy="3118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fr-FR" sz="14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3557104" y="4725217"/>
              <a:ext cx="4796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smtClean="0">
                  <a:latin typeface="Arial Narrow" charset="0"/>
                  <a:ea typeface="Arial Narrow" charset="0"/>
                  <a:cs typeface="Arial Narrow" charset="0"/>
                </a:rPr>
                <a:t>65%</a:t>
              </a:r>
              <a:endParaRPr lang="fr-FR" sz="14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580432" y="4351812"/>
              <a:ext cx="1800000" cy="31185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3A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 Narrow" charset="0"/>
                  <a:ea typeface="Arial Narrow" charset="0"/>
                  <a:cs typeface="Arial Narrow" charset="0"/>
                </a:rPr>
                <a:t>Equipe du soir</a:t>
              </a:r>
              <a:endParaRPr lang="fr-FR" sz="1400" dirty="0">
                <a:latin typeface="Arial Narrow" charset="0"/>
                <a:ea typeface="Arial Narrow" charset="0"/>
                <a:cs typeface="Arial Narrow" charset="0"/>
              </a:endParaRPr>
            </a:p>
          </p:txBody>
        </p:sp>
      </p:grpSp>
      <p:sp>
        <p:nvSpPr>
          <p:cNvPr id="44" name="ZoneTexte 43"/>
          <p:cNvSpPr txBox="1"/>
          <p:nvPr/>
        </p:nvSpPr>
        <p:spPr>
          <a:xfrm>
            <a:off x="4646520" y="4607399"/>
            <a:ext cx="1800000" cy="1384995"/>
          </a:xfrm>
          <a:prstGeom prst="rect">
            <a:avLst/>
          </a:prstGeom>
          <a:noFill/>
          <a:ln>
            <a:solidFill>
              <a:srgbClr val="0053A5"/>
            </a:solidFill>
          </a:ln>
        </p:spPr>
        <p:txBody>
          <a:bodyPr wrap="square" rtlCol="0">
            <a:spAutoFit/>
          </a:bodyPr>
          <a:lstStyle/>
          <a:p>
            <a:endParaRPr lang="fr-FR" sz="14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endParaRPr lang="fr-FR" sz="14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57 312m</a:t>
            </a:r>
          </a:p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3:33:40 d’</a:t>
            </a:r>
            <a:r>
              <a:rPr lang="fr-FR" sz="1400" dirty="0" err="1" smtClean="0">
                <a:latin typeface="Arial Narrow" charset="0"/>
                <a:ea typeface="Arial Narrow" charset="0"/>
                <a:cs typeface="Arial Narrow" charset="0"/>
              </a:rPr>
              <a:t>arr</a:t>
            </a:r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êt cumulé</a:t>
            </a:r>
          </a:p>
          <a:p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2:25:23 d’arrêt prévu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1:08:17</a:t>
            </a:r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d’arrêt imprévu</a:t>
            </a:r>
            <a:endParaRPr lang="fr-FR" sz="1400" dirty="0">
              <a:solidFill>
                <a:srgbClr val="C00000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788949" y="4757298"/>
            <a:ext cx="1091150" cy="28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91392" y="4757301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53%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4646520" y="4383896"/>
            <a:ext cx="1800000" cy="311852"/>
          </a:xfrm>
          <a:prstGeom prst="rect">
            <a:avLst/>
          </a:prstGeom>
          <a:solidFill>
            <a:srgbClr val="FFC000"/>
          </a:solidFill>
          <a:ln>
            <a:solidFill>
              <a:srgbClr val="0053A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Résultat cumulé</a:t>
            </a:r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785327" y="4752323"/>
            <a:ext cx="151162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409720" y="6630977"/>
            <a:ext cx="3095952" cy="307777"/>
          </a:xfrm>
          <a:prstGeom prst="rect">
            <a:avLst/>
          </a:prstGeom>
          <a:solidFill>
            <a:srgbClr val="FFC000"/>
          </a:solidFill>
          <a:ln>
            <a:solidFill>
              <a:srgbClr val="0053A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Equipe du matin</a:t>
            </a:r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505672" y="6630977"/>
            <a:ext cx="2940848" cy="307776"/>
          </a:xfrm>
          <a:prstGeom prst="rect">
            <a:avLst/>
          </a:prstGeom>
          <a:solidFill>
            <a:srgbClr val="FFC000"/>
          </a:solidFill>
          <a:ln>
            <a:solidFill>
              <a:srgbClr val="0053A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Equipe du soir</a:t>
            </a:r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73</Words>
  <Application>Microsoft Macintosh PowerPoint</Application>
  <PresentationFormat>Format A4 (210 x 297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 Narrow</vt:lpstr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6</cp:revision>
  <dcterms:created xsi:type="dcterms:W3CDTF">2017-12-14T20:27:44Z</dcterms:created>
  <dcterms:modified xsi:type="dcterms:W3CDTF">2017-12-14T21:15:52Z</dcterms:modified>
</cp:coreProperties>
</file>