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A5"/>
    <a:srgbClr val="FFC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3"/>
    <p:restoredTop sz="90110"/>
  </p:normalViewPr>
  <p:slideViewPr>
    <p:cSldViewPr snapToGrid="0" snapToObjects="1">
      <p:cViewPr>
        <p:scale>
          <a:sx n="80" d="100"/>
          <a:sy n="80" d="100"/>
        </p:scale>
        <p:origin x="170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C229-A4A4-9C4A-BCA2-BD4133B7955D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A2FC-A0AC-924F-B996-BB0B81E604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90440" y="158920"/>
            <a:ext cx="6696000" cy="9411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5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 Narrow" charset="0"/>
              <a:ea typeface="Arial Narrow" charset="0"/>
              <a:cs typeface="Arial Narrow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624360"/>
            <a:ext cx="6035040" cy="264080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6" t="30371" r="17061" b="38024"/>
          <a:stretch/>
        </p:blipFill>
        <p:spPr>
          <a:xfrm>
            <a:off x="2219960" y="9235440"/>
            <a:ext cx="2418080" cy="670560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1" y="81280"/>
            <a:ext cx="4183049" cy="360000"/>
            <a:chOff x="1178561" y="81280"/>
            <a:chExt cx="4183049" cy="360000"/>
          </a:xfrm>
          <a:solidFill>
            <a:srgbClr val="FFC30B"/>
          </a:solidFill>
        </p:grpSpPr>
        <p:sp>
          <p:nvSpPr>
            <p:cNvPr id="10" name="Rectangle 9"/>
            <p:cNvSpPr/>
            <p:nvPr/>
          </p:nvSpPr>
          <p:spPr>
            <a:xfrm>
              <a:off x="1178561" y="81280"/>
              <a:ext cx="4183049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69000" y="81280"/>
              <a:ext cx="385926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rPr>
                <a:t>Rapport </a:t>
              </a:r>
              <a:r>
                <a:rPr lang="fr-FR" smtClean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rPr>
                <a:t>quotidient</a:t>
              </a:r>
              <a:r>
                <a:rPr lang="fr-FR" dirty="0" smtClean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rPr>
                <a:t> production bobine</a:t>
              </a:r>
              <a:endParaRPr lang="fr-FR" dirty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411480" y="1104827"/>
            <a:ext cx="6035040" cy="369332"/>
          </a:xfrm>
          <a:prstGeom prst="rect">
            <a:avLst/>
          </a:prstGeom>
          <a:solidFill>
            <a:srgbClr val="0053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Historique des </a:t>
            </a:r>
            <a:r>
              <a:rPr lang="fr-FR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vitesses</a:t>
            </a:r>
            <a:endParaRPr lang="fr-FR" dirty="0">
              <a:solidFill>
                <a:srgbClr val="FFC30B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11480" y="4415367"/>
            <a:ext cx="6035040" cy="369332"/>
          </a:xfrm>
          <a:prstGeom prst="rect">
            <a:avLst/>
          </a:prstGeom>
          <a:solidFill>
            <a:srgbClr val="0053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Performance de la journ</a:t>
            </a:r>
            <a:r>
              <a:rPr lang="en-US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ée</a:t>
            </a:r>
            <a:endParaRPr lang="fr-FR" dirty="0">
              <a:solidFill>
                <a:srgbClr val="FFC30B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11480" y="6692432"/>
            <a:ext cx="6035040" cy="369332"/>
          </a:xfrm>
          <a:prstGeom prst="rect">
            <a:avLst/>
          </a:prstGeom>
          <a:solidFill>
            <a:srgbClr val="0053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30B"/>
                </a:solidFill>
                <a:latin typeface="Arial Narrow" charset="0"/>
                <a:ea typeface="Arial Narrow" charset="0"/>
                <a:cs typeface="Arial Narrow" charset="0"/>
              </a:rPr>
              <a:t>Détail des arrêts machines</a:t>
            </a:r>
            <a:endParaRPr lang="fr-FR" dirty="0">
              <a:solidFill>
                <a:srgbClr val="FFC30B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11480" y="5136787"/>
            <a:ext cx="18000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35 590m</a:t>
            </a: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3:33:40 d’</a:t>
            </a:r>
            <a:r>
              <a:rPr lang="fr-FR" sz="1400" dirty="0" err="1" smtClean="0">
                <a:latin typeface="Arial Narrow" charset="0"/>
                <a:ea typeface="Arial Narrow" charset="0"/>
                <a:cs typeface="Arial Narrow" charset="0"/>
              </a:rPr>
              <a:t>arr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êt cumulé</a:t>
            </a:r>
          </a:p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2:25:23 d’arrêt prévu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1:08:17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d’arrêt imprévu</a:t>
            </a:r>
            <a:endParaRPr lang="fr-FR" sz="1400" dirty="0">
              <a:solidFill>
                <a:srgbClr val="C00000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29" name="Grouper 28"/>
          <p:cNvGrpSpPr/>
          <p:nvPr/>
        </p:nvGrpSpPr>
        <p:grpSpPr>
          <a:xfrm>
            <a:off x="553910" y="5297933"/>
            <a:ext cx="1511620" cy="277832"/>
            <a:chOff x="2898820" y="7418316"/>
            <a:chExt cx="1800000" cy="323566"/>
          </a:xfrm>
        </p:grpSpPr>
        <p:sp>
          <p:nvSpPr>
            <p:cNvPr id="24" name="ZoneTexte 23"/>
            <p:cNvSpPr txBox="1"/>
            <p:nvPr/>
          </p:nvSpPr>
          <p:spPr>
            <a:xfrm>
              <a:off x="2898820" y="7430030"/>
              <a:ext cx="960120" cy="3118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400" dirty="0"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898820" y="7418316"/>
              <a:ext cx="1800000" cy="311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400" dirty="0">
                <a:latin typeface="Arial Narrow" charset="0"/>
                <a:ea typeface="Arial Narrow" charset="0"/>
                <a:cs typeface="Arial Narrow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56352" y="5273989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smtClean="0">
                <a:latin typeface="Arial Narrow" charset="0"/>
                <a:ea typeface="Arial Narrow" charset="0"/>
                <a:cs typeface="Arial Narrow" charset="0"/>
              </a:rPr>
              <a:t>35%</a:t>
            </a:r>
            <a:endParaRPr lang="fr-FR" sz="1400"/>
          </a:p>
        </p:txBody>
      </p:sp>
      <p:sp>
        <p:nvSpPr>
          <p:cNvPr id="15" name="ZoneTexte 14"/>
          <p:cNvSpPr txBox="1"/>
          <p:nvPr/>
        </p:nvSpPr>
        <p:spPr>
          <a:xfrm>
            <a:off x="411480" y="4881200"/>
            <a:ext cx="1800000" cy="3118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Equipe du matin</a:t>
            </a:r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529000" y="5136787"/>
            <a:ext cx="18000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57 312m</a:t>
            </a: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3:33:40 d’</a:t>
            </a:r>
            <a:r>
              <a:rPr lang="fr-FR" sz="1400" dirty="0" err="1" smtClean="0">
                <a:latin typeface="Arial Narrow" charset="0"/>
                <a:ea typeface="Arial Narrow" charset="0"/>
                <a:cs typeface="Arial Narrow" charset="0"/>
              </a:rPr>
              <a:t>arr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êt cumulé</a:t>
            </a:r>
          </a:p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2:25:23 d’arrêt prévu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1:08:17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d’arrêt imprévu</a:t>
            </a:r>
            <a:endParaRPr lang="fr-FR" sz="1400" dirty="0">
              <a:solidFill>
                <a:srgbClr val="C00000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37" name="Grouper 36"/>
          <p:cNvGrpSpPr/>
          <p:nvPr/>
        </p:nvGrpSpPr>
        <p:grpSpPr>
          <a:xfrm>
            <a:off x="2671430" y="5308098"/>
            <a:ext cx="1511620" cy="268022"/>
            <a:chOff x="2898820" y="7430030"/>
            <a:chExt cx="1800000" cy="312136"/>
          </a:xfrm>
        </p:grpSpPr>
        <p:sp>
          <p:nvSpPr>
            <p:cNvPr id="38" name="ZoneTexte 37"/>
            <p:cNvSpPr txBox="1"/>
            <p:nvPr/>
          </p:nvSpPr>
          <p:spPr>
            <a:xfrm>
              <a:off x="2898820" y="7430030"/>
              <a:ext cx="1522133" cy="311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400" dirty="0"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898820" y="7430314"/>
              <a:ext cx="1800000" cy="311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400" dirty="0">
                <a:latin typeface="Arial Narrow" charset="0"/>
                <a:ea typeface="Arial Narrow" charset="0"/>
                <a:cs typeface="Arial Narrow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505672" y="5286689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65%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2529000" y="4881200"/>
            <a:ext cx="1800000" cy="3118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Equipe du soir</a:t>
            </a:r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4646520" y="5152829"/>
            <a:ext cx="18000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endParaRPr lang="fr-FR" sz="14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57 312m</a:t>
            </a:r>
          </a:p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3:33:40 d’</a:t>
            </a:r>
            <a:r>
              <a:rPr lang="fr-FR" sz="1400" dirty="0" err="1" smtClean="0">
                <a:latin typeface="Arial Narrow" charset="0"/>
                <a:ea typeface="Arial Narrow" charset="0"/>
                <a:cs typeface="Arial Narrow" charset="0"/>
              </a:rPr>
              <a:t>arr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êt cumulé</a:t>
            </a:r>
          </a:p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2:25:23 d’arrêt prévu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1:08:17</a:t>
            </a:r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d’arrêt imprévu</a:t>
            </a:r>
            <a:endParaRPr lang="fr-FR" sz="1400" dirty="0">
              <a:solidFill>
                <a:srgbClr val="C00000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788949" y="5302728"/>
            <a:ext cx="1091150" cy="28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91392" y="5302731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Arial Narrow" charset="0"/>
                <a:ea typeface="Arial Narrow" charset="0"/>
                <a:cs typeface="Arial Narrow" charset="0"/>
              </a:rPr>
              <a:t>53%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4646520" y="4881200"/>
            <a:ext cx="1800000" cy="3118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Résultat cumulé</a:t>
            </a:r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785327" y="5297753"/>
            <a:ext cx="151162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409720" y="7160365"/>
            <a:ext cx="30959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Equipe du matin</a:t>
            </a:r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505672" y="7160365"/>
            <a:ext cx="2940848" cy="307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Equipe du soir</a:t>
            </a:r>
            <a:endParaRPr lang="fr-FR" sz="14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95221" y="578564"/>
            <a:ext cx="6691220" cy="338554"/>
          </a:xfrm>
          <a:prstGeom prst="rect">
            <a:avLst/>
          </a:prstGeom>
          <a:noFill/>
          <a:ln>
            <a:solidFill>
              <a:srgbClr val="0053A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charset="0"/>
                <a:ea typeface="Arial Narrow" charset="0"/>
                <a:cs typeface="Arial Narrow" charset="0"/>
              </a:rPr>
              <a:t>13/12/2107 </a:t>
            </a:r>
            <a:r>
              <a:rPr lang="en-US" sz="1600" dirty="0">
                <a:latin typeface="Arial Narrow" charset="0"/>
                <a:ea typeface="Arial Narrow" charset="0"/>
                <a:cs typeface="Arial Narrow" charset="0"/>
              </a:rPr>
              <a:t>		</a:t>
            </a:r>
            <a:r>
              <a:rPr lang="en-US" sz="1600" b="1" dirty="0" smtClean="0">
                <a:solidFill>
                  <a:srgbClr val="00B050"/>
                </a:solidFill>
                <a:latin typeface="Arial Narrow" charset="0"/>
                <a:ea typeface="Arial Narrow" charset="0"/>
                <a:cs typeface="Arial Narrow" charset="0"/>
              </a:rPr>
              <a:t>53</a:t>
            </a:r>
            <a:r>
              <a:rPr lang="en-US" sz="1600" b="1" dirty="0">
                <a:solidFill>
                  <a:srgbClr val="00B050"/>
                </a:solidFill>
                <a:latin typeface="Arial Narrow" charset="0"/>
                <a:ea typeface="Arial Narrow" charset="0"/>
                <a:cs typeface="Arial Narrow" charset="0"/>
              </a:rPr>
              <a:t>% </a:t>
            </a:r>
            <a:r>
              <a:rPr lang="en-US" sz="1600" b="1" dirty="0" smtClean="0">
                <a:solidFill>
                  <a:srgbClr val="00B050"/>
                </a:solidFill>
                <a:latin typeface="Arial Narrow" charset="0"/>
                <a:ea typeface="Arial Narrow" charset="0"/>
                <a:cs typeface="Arial Narrow" charset="0"/>
              </a:rPr>
              <a:t>                </a:t>
            </a:r>
            <a:r>
              <a:rPr lang="en-US" sz="1600" b="1" dirty="0" smtClean="0">
                <a:latin typeface="Arial Narrow" charset="0"/>
                <a:ea typeface="Arial Narrow" charset="0"/>
                <a:cs typeface="Arial Narrow" charset="0"/>
              </a:rPr>
              <a:t>57 000m	                </a:t>
            </a:r>
            <a:r>
              <a:rPr lang="en-US" sz="1600" dirty="0">
                <a:latin typeface="Arial Narrow" charset="0"/>
                <a:ea typeface="Arial Narrow" charset="0"/>
                <a:cs typeface="Arial Narrow" charset="0"/>
              </a:rPr>
              <a:t>	</a:t>
            </a:r>
            <a:r>
              <a:rPr lang="en-US" sz="1600" dirty="0" smtClean="0">
                <a:latin typeface="Arial Narrow" charset="0"/>
                <a:ea typeface="Arial Narrow" charset="0"/>
                <a:cs typeface="Arial Narrow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1:08:17</a:t>
            </a:r>
            <a:r>
              <a:rPr lang="en-US" sz="1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d’arrêt </a:t>
            </a:r>
            <a:r>
              <a:rPr lang="en-US" sz="1600" dirty="0" smtClean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imprévu</a:t>
            </a:r>
            <a:endParaRPr lang="fr-FR" sz="1600" dirty="0">
              <a:solidFill>
                <a:srgbClr val="C00000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409720" y="5177010"/>
            <a:ext cx="1801760" cy="0"/>
          </a:xfrm>
          <a:prstGeom prst="line">
            <a:avLst/>
          </a:prstGeom>
          <a:ln w="28575">
            <a:solidFill>
              <a:srgbClr val="005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529000" y="5193052"/>
            <a:ext cx="1800000" cy="0"/>
          </a:xfrm>
          <a:prstGeom prst="line">
            <a:avLst/>
          </a:prstGeom>
          <a:ln w="28575">
            <a:solidFill>
              <a:srgbClr val="005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688754" y="5196483"/>
            <a:ext cx="1757766" cy="0"/>
          </a:xfrm>
          <a:prstGeom prst="line">
            <a:avLst/>
          </a:prstGeom>
          <a:ln w="28575">
            <a:solidFill>
              <a:srgbClr val="005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408517" y="5633490"/>
            <a:ext cx="0" cy="8525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529000" y="5633490"/>
            <a:ext cx="0" cy="8525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4638040" y="5610508"/>
            <a:ext cx="0" cy="8525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770021" y="7468141"/>
            <a:ext cx="2245895" cy="0"/>
          </a:xfrm>
          <a:prstGeom prst="line">
            <a:avLst/>
          </a:prstGeom>
          <a:ln w="28575">
            <a:solidFill>
              <a:srgbClr val="005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949700" y="7468141"/>
            <a:ext cx="2098174" cy="0"/>
          </a:xfrm>
          <a:prstGeom prst="line">
            <a:avLst/>
          </a:prstGeom>
          <a:ln w="28575">
            <a:solidFill>
              <a:srgbClr val="005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6" idx="0"/>
          </p:cNvCxnSpPr>
          <p:nvPr/>
        </p:nvCxnSpPr>
        <p:spPr>
          <a:xfrm flipH="1" flipV="1">
            <a:off x="3427240" y="7194478"/>
            <a:ext cx="1760" cy="20409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73</Words>
  <Application>Microsoft Macintosh PowerPoint</Application>
  <PresentationFormat>Format A4 (210 x 297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 Narrow</vt:lpstr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9</cp:revision>
  <dcterms:created xsi:type="dcterms:W3CDTF">2017-12-14T20:27:44Z</dcterms:created>
  <dcterms:modified xsi:type="dcterms:W3CDTF">2017-12-14T22:59:59Z</dcterms:modified>
</cp:coreProperties>
</file>