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258" r:id="rId6"/>
    <p:sldId id="342" r:id="rId7"/>
    <p:sldId id="341" r:id="rId8"/>
    <p:sldId id="343" r:id="rId9"/>
    <p:sldId id="344" r:id="rId10"/>
    <p:sldId id="345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 showGuides="1">
      <p:cViewPr>
        <p:scale>
          <a:sx n="91" d="100"/>
          <a:sy n="91" d="100"/>
        </p:scale>
        <p:origin x="298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32FCE64-6F1D-4F57-965F-C2124A1F6CA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48492" y="1874586"/>
            <a:ext cx="11295017" cy="2723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E8D4DF9-AB27-4BFA-B8F3-B5A4BAE366DC}"/>
              </a:ext>
            </a:extLst>
          </p:cNvPr>
          <p:cNvSpPr/>
          <p:nvPr userDrawn="1"/>
        </p:nvSpPr>
        <p:spPr>
          <a:xfrm>
            <a:off x="5553075" y="319737"/>
            <a:ext cx="6294726" cy="62947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6AAC4FD0-A05F-49DE-B603-5B07343EE3B7}"/>
              </a:ext>
            </a:extLst>
          </p:cNvPr>
          <p:cNvSpPr>
            <a:spLocks noChangeAspect="1"/>
          </p:cNvSpPr>
          <p:nvPr userDrawn="1"/>
        </p:nvSpPr>
        <p:spPr>
          <a:xfrm>
            <a:off x="5408598" y="143934"/>
            <a:ext cx="6583680" cy="6583680"/>
          </a:xfrm>
          <a:prstGeom prst="donut">
            <a:avLst>
              <a:gd name="adj" fmla="val 6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AEB202-273C-434A-B97E-CEE50752E6F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8799375" y="1914017"/>
            <a:ext cx="2941201" cy="4085102"/>
          </a:xfrm>
          <a:custGeom>
            <a:avLst/>
            <a:gdLst>
              <a:gd name="connsiteX0" fmla="*/ 2588032 w 3030428"/>
              <a:gd name="connsiteY0" fmla="*/ 0 h 4209032"/>
              <a:gd name="connsiteX1" fmla="*/ 2600644 w 3030428"/>
              <a:gd name="connsiteY1" fmla="*/ 19372 h 4209032"/>
              <a:gd name="connsiteX2" fmla="*/ 2720921 w 3030428"/>
              <a:gd name="connsiteY2" fmla="*/ 2958328 h 4209032"/>
              <a:gd name="connsiteX3" fmla="*/ 1733790 w 3030428"/>
              <a:gd name="connsiteY3" fmla="*/ 4140387 h 4209032"/>
              <a:gd name="connsiteX4" fmla="*/ 1628348 w 3030428"/>
              <a:gd name="connsiteY4" fmla="*/ 4209032 h 4209032"/>
              <a:gd name="connsiteX5" fmla="*/ 0 w 3030428"/>
              <a:gd name="connsiteY5" fmla="*/ 1619391 h 420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0428" h="4209032">
                <a:moveTo>
                  <a:pt x="2588032" y="0"/>
                </a:moveTo>
                <a:lnTo>
                  <a:pt x="2600644" y="19372"/>
                </a:lnTo>
                <a:cubicBezTo>
                  <a:pt x="3107939" y="887445"/>
                  <a:pt x="3189003" y="1983805"/>
                  <a:pt x="2720921" y="2958328"/>
                </a:cubicBezTo>
                <a:cubicBezTo>
                  <a:pt x="2486880" y="3445590"/>
                  <a:pt x="2143248" y="3844731"/>
                  <a:pt x="1733790" y="4140387"/>
                </a:cubicBezTo>
                <a:lnTo>
                  <a:pt x="1628348" y="4209032"/>
                </a:lnTo>
                <a:lnTo>
                  <a:pt x="0" y="16193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3" name="Picture Placeholder 16">
            <a:extLst>
              <a:ext uri="{FF2B5EF4-FFF2-40B4-BE49-F238E27FC236}">
                <a16:creationId xmlns:a16="http://schemas.microsoft.com/office/drawing/2014/main" id="{8575046F-3041-46AF-B8DE-A05E27BF58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200" y="3578791"/>
            <a:ext cx="4088534" cy="2940422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F7C47643-27A7-4608-B12D-9383BD877A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127158" y="444096"/>
            <a:ext cx="4088536" cy="2940422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496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id="{D09A2AF4-17BF-4A25-A87E-E1829C5DE226}"/>
              </a:ext>
            </a:extLst>
          </p:cNvPr>
          <p:cNvGrpSpPr/>
          <p:nvPr userDrawn="1"/>
        </p:nvGrpSpPr>
        <p:grpSpPr>
          <a:xfrm>
            <a:off x="6938803" y="1532913"/>
            <a:ext cx="4395454" cy="345709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9E75E5F-71B5-49C0-9580-68235626864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22526E-A294-4273-B92B-E01D2661DF0A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803D58-4984-4852-9C65-D40BB68CD89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DD253A3-4D74-48A8-AAEC-8FD49BB9415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5FA20A0-4116-412E-9605-34479A2F773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D2C317E-14D0-44AD-BF2E-3987C043A97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431446-6B05-41D3-9365-E8AF0C73C9D6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C0D53A-318F-45B5-B98A-1FF9B699594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5F4E1-43A2-4742-A867-7EBB66F7D37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8854" y="1700415"/>
            <a:ext cx="4056875" cy="23705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618A71E-2FD6-4B23-8726-E28CC01149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153022F2-D855-4119-8159-5E792860E3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937746" cy="6858000"/>
          </a:xfrm>
          <a:custGeom>
            <a:avLst/>
            <a:gdLst>
              <a:gd name="connsiteX0" fmla="*/ 4721285 w 6937746"/>
              <a:gd name="connsiteY0" fmla="*/ 4641539 h 6858000"/>
              <a:gd name="connsiteX1" fmla="*/ 6937746 w 6937746"/>
              <a:gd name="connsiteY1" fmla="*/ 6858000 h 6858000"/>
              <a:gd name="connsiteX2" fmla="*/ 2504824 w 6937746"/>
              <a:gd name="connsiteY2" fmla="*/ 6858000 h 6858000"/>
              <a:gd name="connsiteX3" fmla="*/ 2376433 w 6937746"/>
              <a:gd name="connsiteY3" fmla="*/ 2296687 h 6858000"/>
              <a:gd name="connsiteX4" fmla="*/ 4602775 w 6937746"/>
              <a:gd name="connsiteY4" fmla="*/ 4523028 h 6858000"/>
              <a:gd name="connsiteX5" fmla="*/ 2376433 w 6937746"/>
              <a:gd name="connsiteY5" fmla="*/ 6749369 h 6858000"/>
              <a:gd name="connsiteX6" fmla="*/ 150091 w 6937746"/>
              <a:gd name="connsiteY6" fmla="*/ 4523027 h 6858000"/>
              <a:gd name="connsiteX7" fmla="*/ 306688 w 6937746"/>
              <a:gd name="connsiteY7" fmla="*/ 0 h 6858000"/>
              <a:gd name="connsiteX8" fmla="*/ 4436095 w 6937746"/>
              <a:gd name="connsiteY8" fmla="*/ 0 h 6858000"/>
              <a:gd name="connsiteX9" fmla="*/ 2371391 w 6937746"/>
              <a:gd name="connsiteY9" fmla="*/ 2064703 h 6858000"/>
              <a:gd name="connsiteX10" fmla="*/ 0 w 6937746"/>
              <a:gd name="connsiteY10" fmla="*/ 0 h 6858000"/>
              <a:gd name="connsiteX11" fmla="*/ 79746 w 6937746"/>
              <a:gd name="connsiteY11" fmla="*/ 0 h 6858000"/>
              <a:gd name="connsiteX12" fmla="*/ 2257922 w 6937746"/>
              <a:gd name="connsiteY12" fmla="*/ 2178176 h 6858000"/>
              <a:gd name="connsiteX13" fmla="*/ 31580 w 6937746"/>
              <a:gd name="connsiteY13" fmla="*/ 4404516 h 6858000"/>
              <a:gd name="connsiteX14" fmla="*/ 0 w 6937746"/>
              <a:gd name="connsiteY14" fmla="*/ 43729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37746" h="6858000">
                <a:moveTo>
                  <a:pt x="4721285" y="4641539"/>
                </a:moveTo>
                <a:lnTo>
                  <a:pt x="6937746" y="6858000"/>
                </a:lnTo>
                <a:lnTo>
                  <a:pt x="2504824" y="6858000"/>
                </a:lnTo>
                <a:close/>
                <a:moveTo>
                  <a:pt x="2376433" y="2296687"/>
                </a:moveTo>
                <a:lnTo>
                  <a:pt x="4602775" y="4523028"/>
                </a:lnTo>
                <a:lnTo>
                  <a:pt x="2376433" y="6749369"/>
                </a:lnTo>
                <a:lnTo>
                  <a:pt x="150091" y="4523027"/>
                </a:lnTo>
                <a:close/>
                <a:moveTo>
                  <a:pt x="306688" y="0"/>
                </a:moveTo>
                <a:lnTo>
                  <a:pt x="4436095" y="0"/>
                </a:lnTo>
                <a:lnTo>
                  <a:pt x="2371391" y="2064703"/>
                </a:lnTo>
                <a:close/>
                <a:moveTo>
                  <a:pt x="0" y="0"/>
                </a:moveTo>
                <a:lnTo>
                  <a:pt x="79746" y="0"/>
                </a:lnTo>
                <a:lnTo>
                  <a:pt x="2257922" y="2178176"/>
                </a:lnTo>
                <a:lnTo>
                  <a:pt x="31580" y="4404516"/>
                </a:lnTo>
                <a:lnTo>
                  <a:pt x="0" y="43729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5572DA0E-7139-4875-B891-B942C008A2D3}"/>
              </a:ext>
            </a:extLst>
          </p:cNvPr>
          <p:cNvSpPr/>
          <p:nvPr userDrawn="1"/>
        </p:nvSpPr>
        <p:spPr>
          <a:xfrm>
            <a:off x="419100" y="1271995"/>
            <a:ext cx="11353800" cy="4314010"/>
          </a:xfrm>
          <a:prstGeom prst="frame">
            <a:avLst>
              <a:gd name="adj1" fmla="val 7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EAD944-BF55-49B6-8314-4AAD62C015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662967-CC84-4489-B1A3-F8A94ECCD0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669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9BD8CEE-60B3-403E-82CE-46A97164E3F8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7073889-D6DF-4C92-948B-7A57C91C6439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40C3EF-D75C-495B-AAAB-53664E147FB9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4F6D272-925E-407D-96CF-EB9C0739DD30}"/>
              </a:ext>
            </a:extLst>
          </p:cNvPr>
          <p:cNvSpPr/>
          <p:nvPr userDrawn="1"/>
        </p:nvSpPr>
        <p:spPr>
          <a:xfrm rot="5400000">
            <a:off x="-353869" y="357298"/>
            <a:ext cx="2171699" cy="1457105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CC2A8B0-31DB-4765-943B-144A953BD880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66EA60D-62EA-4EE0-8652-5E35AC4C0DB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C7BA1A4-7F4C-4B04-8DFB-D4E956FBD96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9E02C63-CB1D-46CF-8743-5F1953C83E6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C08D7C1-CC64-4FD2-A175-F53215BC6D1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50A5DC59-921B-4D8D-ACCC-A5A314D2D0D8}"/>
              </a:ext>
            </a:extLst>
          </p:cNvPr>
          <p:cNvSpPr/>
          <p:nvPr userDrawn="1"/>
        </p:nvSpPr>
        <p:spPr>
          <a:xfrm>
            <a:off x="1640734" y="2157466"/>
            <a:ext cx="3445220" cy="344522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C592AEC7-7B69-4E4A-B7F6-5E82FB682CE6}"/>
              </a:ext>
            </a:extLst>
          </p:cNvPr>
          <p:cNvGrpSpPr/>
          <p:nvPr userDrawn="1"/>
        </p:nvGrpSpPr>
        <p:grpSpPr>
          <a:xfrm>
            <a:off x="2710202" y="2663289"/>
            <a:ext cx="1434626" cy="2521997"/>
            <a:chOff x="445712" y="1449040"/>
            <a:chExt cx="2113018" cy="3924176"/>
          </a:xfrm>
        </p:grpSpPr>
        <p:sp>
          <p:nvSpPr>
            <p:cNvPr id="3" name="Rounded Rectangle 21">
              <a:extLst>
                <a:ext uri="{FF2B5EF4-FFF2-40B4-BE49-F238E27FC236}">
                  <a16:creationId xmlns:a16="http://schemas.microsoft.com/office/drawing/2014/main" id="{CCDD5378-0E94-4106-A02A-E9E36B2D19D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22">
              <a:extLst>
                <a:ext uri="{FF2B5EF4-FFF2-40B4-BE49-F238E27FC236}">
                  <a16:creationId xmlns:a16="http://schemas.microsoft.com/office/drawing/2014/main" id="{DB534FD1-7B5B-48B1-B222-4AB2352F8DC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27DF4679-211C-49D5-AAA5-D283B93156D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24">
                <a:extLst>
                  <a:ext uri="{FF2B5EF4-FFF2-40B4-BE49-F238E27FC236}">
                    <a16:creationId xmlns:a16="http://schemas.microsoft.com/office/drawing/2014/main" id="{5AF5ADB5-A8A8-4CB6-86D6-00642FFCCB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25">
                <a:extLst>
                  <a:ext uri="{FF2B5EF4-FFF2-40B4-BE49-F238E27FC236}">
                    <a16:creationId xmlns:a16="http://schemas.microsoft.com/office/drawing/2014/main" id="{4AE158CA-E45B-447D-A3C0-FD973DA6A61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80EF71F1-0248-4E5F-9408-944866B66C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36573" y="2898847"/>
            <a:ext cx="1190833" cy="1952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3193FC1C-026B-4CE0-9161-9007577555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9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71" r:id="rId18"/>
    <p:sldLayoutId id="2147483672" r:id="rId19"/>
    <p:sldLayoutId id="214748369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5327205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OC PIZZA 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147" y="6168527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Presenté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par Audric Larose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7530705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Contexte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096A45-149C-434A-9384-514229A5CDDC}"/>
              </a:ext>
            </a:extLst>
          </p:cNvPr>
          <p:cNvGrpSpPr/>
          <p:nvPr/>
        </p:nvGrpSpPr>
        <p:grpSpPr>
          <a:xfrm>
            <a:off x="6427787" y="789377"/>
            <a:ext cx="4946526" cy="969496"/>
            <a:chOff x="6509852" y="714552"/>
            <a:chExt cx="4946526" cy="9694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C0E450-4D6D-4892-9709-938BFD2A459A}"/>
                </a:ext>
              </a:extLst>
            </p:cNvPr>
            <p:cNvSpPr txBox="1"/>
            <p:nvPr/>
          </p:nvSpPr>
          <p:spPr>
            <a:xfrm>
              <a:off x="6509852" y="1222383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Dans la gestion des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commandes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de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leurs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receptions à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leurs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livraisons 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en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passant par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leurs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preparations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3A851A-671D-4B2A-A69B-275E5611DC4E}"/>
                </a:ext>
              </a:extLst>
            </p:cNvPr>
            <p:cNvSpPr txBox="1"/>
            <p:nvPr/>
          </p:nvSpPr>
          <p:spPr>
            <a:xfrm>
              <a:off x="6509852" y="714552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altLang="ko-KR" sz="2700" b="1" dirty="0">
                  <a:solidFill>
                    <a:schemeClr val="bg1"/>
                  </a:solidFill>
                  <a:cs typeface="Arial" pitchFamily="34" charset="0"/>
                </a:rPr>
                <a:t>Être plus efficace !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187C38-BD68-46DB-B9FF-35AAD3D76F65}"/>
              </a:ext>
            </a:extLst>
          </p:cNvPr>
          <p:cNvSpPr txBox="1"/>
          <p:nvPr/>
        </p:nvSpPr>
        <p:spPr>
          <a:xfrm>
            <a:off x="4934570" y="677436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01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ABD226-16BE-4A74-89E6-457EDF1A4BD8}"/>
              </a:ext>
            </a:extLst>
          </p:cNvPr>
          <p:cNvGrpSpPr/>
          <p:nvPr/>
        </p:nvGrpSpPr>
        <p:grpSpPr>
          <a:xfrm>
            <a:off x="6427787" y="2292844"/>
            <a:ext cx="4946526" cy="962960"/>
            <a:chOff x="6509852" y="2211483"/>
            <a:chExt cx="4946526" cy="9629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0FB77E-6818-43DE-B45F-1A40058FBE51}"/>
                </a:ext>
              </a:extLst>
            </p:cNvPr>
            <p:cNvSpPr txBox="1"/>
            <p:nvPr/>
          </p:nvSpPr>
          <p:spPr>
            <a:xfrm>
              <a:off x="6509852" y="2712778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Des stocks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d’ingredients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restants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pour savoir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quelles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pizzas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peuvent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encore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être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réalisées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48C6A-1540-488E-86D2-232C74A3983D}"/>
                </a:ext>
              </a:extLst>
            </p:cNvPr>
            <p:cNvSpPr txBox="1"/>
            <p:nvPr/>
          </p:nvSpPr>
          <p:spPr>
            <a:xfrm>
              <a:off x="6509852" y="2211483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Suivi</a:t>
              </a:r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en</a:t>
              </a:r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 temps </a:t>
              </a:r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réel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822CE81-1B93-46CE-BCCD-89A79A15C0C8}"/>
              </a:ext>
            </a:extLst>
          </p:cNvPr>
          <p:cNvSpPr txBox="1"/>
          <p:nvPr/>
        </p:nvSpPr>
        <p:spPr>
          <a:xfrm>
            <a:off x="4934570" y="2174367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2"/>
                </a:solidFill>
              </a:rPr>
              <a:t>02</a:t>
            </a:r>
            <a:endParaRPr lang="ko-KR" altLang="en-US" sz="7200" b="1" dirty="0">
              <a:solidFill>
                <a:schemeClr val="accent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CD8298-9B10-4B77-BBEA-696545034BB3}"/>
              </a:ext>
            </a:extLst>
          </p:cNvPr>
          <p:cNvGrpSpPr/>
          <p:nvPr/>
        </p:nvGrpSpPr>
        <p:grpSpPr>
          <a:xfrm>
            <a:off x="6427787" y="3789775"/>
            <a:ext cx="4946526" cy="956424"/>
            <a:chOff x="6509852" y="3708414"/>
            <a:chExt cx="4946526" cy="9564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36D163-C874-42CE-9464-70E1F1302C06}"/>
                </a:ext>
              </a:extLst>
            </p:cNvPr>
            <p:cNvSpPr txBox="1"/>
            <p:nvPr/>
          </p:nvSpPr>
          <p:spPr>
            <a:xfrm>
              <a:off x="6509852" y="4203173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Pour passer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commandes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payer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en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ligne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et modifier/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annuler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leur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commande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F60876-1FE8-4D5B-AF7B-87F1E096DB51}"/>
                </a:ext>
              </a:extLst>
            </p:cNvPr>
            <p:cNvSpPr txBox="1"/>
            <p:nvPr/>
          </p:nvSpPr>
          <p:spPr>
            <a:xfrm>
              <a:off x="6509852" y="3708414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Un site internet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4F50C38-478F-44C1-9193-AF1A56FF84C6}"/>
              </a:ext>
            </a:extLst>
          </p:cNvPr>
          <p:cNvSpPr txBox="1"/>
          <p:nvPr/>
        </p:nvSpPr>
        <p:spPr>
          <a:xfrm>
            <a:off x="4934570" y="3671298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3"/>
                </a:solidFill>
                <a:effectLst/>
              </a:rPr>
              <a:t>03</a:t>
            </a:r>
            <a:endParaRPr lang="ko-KR" altLang="en-US" b="1" dirty="0">
              <a:solidFill>
                <a:schemeClr val="accent3"/>
              </a:solidFill>
              <a:effectLst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77D290-5A3E-4381-8812-75CE49D8553A}"/>
              </a:ext>
            </a:extLst>
          </p:cNvPr>
          <p:cNvGrpSpPr/>
          <p:nvPr/>
        </p:nvGrpSpPr>
        <p:grpSpPr>
          <a:xfrm>
            <a:off x="6427787" y="5280169"/>
            <a:ext cx="4946526" cy="765223"/>
            <a:chOff x="6509852" y="5205344"/>
            <a:chExt cx="4946526" cy="7652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8233FD-0FA0-4589-B9E7-671E87C263B4}"/>
                </a:ext>
              </a:extLst>
            </p:cNvPr>
            <p:cNvSpPr txBox="1"/>
            <p:nvPr/>
          </p:nvSpPr>
          <p:spPr>
            <a:xfrm>
              <a:off x="6509852" y="5693568"/>
              <a:ext cx="4946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Pratique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pour les pizzaiolos !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754515-2AD2-4047-B91D-458303D1E93F}"/>
                </a:ext>
              </a:extLst>
            </p:cNvPr>
            <p:cNvSpPr txBox="1"/>
            <p:nvPr/>
          </p:nvSpPr>
          <p:spPr>
            <a:xfrm>
              <a:off x="6509852" y="5205344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Un aide </a:t>
              </a:r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mémoire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E4EB2D4-1ECC-4F9E-A994-7F026E29B0F3}"/>
              </a:ext>
            </a:extLst>
          </p:cNvPr>
          <p:cNvSpPr txBox="1"/>
          <p:nvPr/>
        </p:nvSpPr>
        <p:spPr>
          <a:xfrm>
            <a:off x="4934570" y="5168228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4"/>
                </a:solidFill>
                <a:effectLst/>
              </a:rPr>
              <a:t>04</a:t>
            </a:r>
            <a:endParaRPr lang="ko-KR" altLang="en-US" b="1" dirty="0">
              <a:solidFill>
                <a:schemeClr val="accent4"/>
              </a:solidFill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34B515-1D6A-4454-9A5C-DFFE07433A68}"/>
              </a:ext>
            </a:extLst>
          </p:cNvPr>
          <p:cNvSpPr txBox="1"/>
          <p:nvPr/>
        </p:nvSpPr>
        <p:spPr>
          <a:xfrm>
            <a:off x="704675" y="2551837"/>
            <a:ext cx="415441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sz="5400" dirty="0">
                <a:effectLst/>
                <a:latin typeface="+mj-lt"/>
              </a:rPr>
              <a:t>Les </a:t>
            </a:r>
          </a:p>
          <a:p>
            <a:pPr algn="ctr"/>
            <a:r>
              <a:rPr lang="en-US" altLang="ko-KR" sz="5400" dirty="0" err="1">
                <a:effectLst/>
                <a:latin typeface="+mj-lt"/>
              </a:rPr>
              <a:t>besoins</a:t>
            </a:r>
            <a:r>
              <a:rPr lang="en-US" altLang="ko-KR" sz="5400" dirty="0">
                <a:effectLst/>
                <a:latin typeface="+mj-lt"/>
              </a:rPr>
              <a:t> </a:t>
            </a:r>
            <a:endParaRPr lang="ko-KR" altLang="en-US" sz="54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7530705" y="2488299"/>
            <a:ext cx="47771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Les </a:t>
            </a:r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Diagrammes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87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>
            <a:extLst>
              <a:ext uri="{FF2B5EF4-FFF2-40B4-BE49-F238E27FC236}">
                <a16:creationId xmlns:a16="http://schemas.microsoft.com/office/drawing/2014/main" id="{1AE4C56C-A95D-4EB1-8C10-69873D6E54E6}"/>
              </a:ext>
            </a:extLst>
          </p:cNvPr>
          <p:cNvGrpSpPr/>
          <p:nvPr/>
        </p:nvGrpSpPr>
        <p:grpSpPr>
          <a:xfrm>
            <a:off x="1587417" y="1662467"/>
            <a:ext cx="4652599" cy="4623159"/>
            <a:chOff x="924229" y="1606109"/>
            <a:chExt cx="4652599" cy="4623159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C212287D-148A-485C-BF8A-3A1F88F04391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AB23284-0952-47BD-A137-FAF9A7ECF454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0E0257-2299-4795-8DCE-DB07FC19AA57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97B57B-04C9-4086-8142-F1C5F418C159}"/>
                </a:ext>
              </a:extLst>
            </p:cNvPr>
            <p:cNvSpPr/>
            <p:nvPr/>
          </p:nvSpPr>
          <p:spPr>
            <a:xfrm>
              <a:off x="5274076" y="3150594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8C31F85-1511-4F20-83FA-F1F8BCA442E1}"/>
                </a:ext>
              </a:extLst>
            </p:cNvPr>
            <p:cNvSpPr/>
            <p:nvPr/>
          </p:nvSpPr>
          <p:spPr>
            <a:xfrm>
              <a:off x="5288796" y="4384070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358A781-6E69-4480-86FF-E692A656562A}"/>
              </a:ext>
            </a:extLst>
          </p:cNvPr>
          <p:cNvGrpSpPr/>
          <p:nvPr/>
        </p:nvGrpSpPr>
        <p:grpSpPr>
          <a:xfrm>
            <a:off x="5832711" y="1536306"/>
            <a:ext cx="4623159" cy="542077"/>
            <a:chOff x="4965552" y="1736224"/>
            <a:chExt cx="3484978" cy="5420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F12BFD-68A3-4F15-A6DF-172C7EA4A2E8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AD0520-2116-4FC0-9CAE-F4CB8AE6732E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87FBE6-0258-4C84-AD4F-1F30A9122CC8}"/>
              </a:ext>
            </a:extLst>
          </p:cNvPr>
          <p:cNvGrpSpPr/>
          <p:nvPr/>
        </p:nvGrpSpPr>
        <p:grpSpPr>
          <a:xfrm>
            <a:off x="6524196" y="2814618"/>
            <a:ext cx="5025831" cy="680366"/>
            <a:chOff x="4965552" y="2001302"/>
            <a:chExt cx="3788516" cy="6803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485746-DE37-4213-972C-2758F23A6516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24C62A-40FD-4FE9-B2F9-22A3B23CC09E}"/>
                </a:ext>
              </a:extLst>
            </p:cNvPr>
            <p:cNvSpPr txBox="1"/>
            <p:nvPr/>
          </p:nvSpPr>
          <p:spPr>
            <a:xfrm>
              <a:off x="5269090" y="2373891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Decrit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le flux d’un travail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3496B0B-8027-40FB-ABFA-11E30FAA11CA}"/>
              </a:ext>
            </a:extLst>
          </p:cNvPr>
          <p:cNvSpPr txBox="1"/>
          <p:nvPr/>
        </p:nvSpPr>
        <p:spPr>
          <a:xfrm>
            <a:off x="6096000" y="4420683"/>
            <a:ext cx="4623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1400" b="1" dirty="0">
                <a:solidFill>
                  <a:schemeClr val="bg1"/>
                </a:solidFill>
                <a:cs typeface="Arial" pitchFamily="34" charset="0"/>
              </a:rPr>
              <a:t>Proche d’un organigramme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그룹 3">
            <a:extLst>
              <a:ext uri="{FF2B5EF4-FFF2-40B4-BE49-F238E27FC236}">
                <a16:creationId xmlns:a16="http://schemas.microsoft.com/office/drawing/2014/main" id="{B26F5175-49BB-43FA-BB34-AAE326C3F67C}"/>
              </a:ext>
            </a:extLst>
          </p:cNvPr>
          <p:cNvGrpSpPr/>
          <p:nvPr/>
        </p:nvGrpSpPr>
        <p:grpSpPr>
          <a:xfrm>
            <a:off x="1242221" y="1792441"/>
            <a:ext cx="4250497" cy="4250497"/>
            <a:chOff x="735328" y="1762623"/>
            <a:chExt cx="4250497" cy="4250497"/>
          </a:xfrm>
        </p:grpSpPr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10D51085-B919-482D-AC2A-D1CFCA61FC33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4228396"/>
                <a:gd name="adj2" fmla="val 7060926"/>
                <a:gd name="adj3" fmla="val 52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99B3B08C-2DAD-4A2C-9614-3D5D7DE0C8FC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92588"/>
                <a:gd name="adj2" fmla="val 4237585"/>
                <a:gd name="adj3" fmla="val 52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A6A6D8C2-0D8B-4B84-9B64-E00D2B52404A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20334074"/>
                <a:gd name="adj2" fmla="val 1503961"/>
                <a:gd name="adj3" fmla="val 52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560DAC13-F053-46DC-B6AE-46FAA1FC2690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7549958"/>
                <a:gd name="adj2" fmla="val 20340767"/>
                <a:gd name="adj3" fmla="val 52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Block Arc 5">
              <a:extLst>
                <a:ext uri="{FF2B5EF4-FFF2-40B4-BE49-F238E27FC236}">
                  <a16:creationId xmlns:a16="http://schemas.microsoft.com/office/drawing/2014/main" id="{6BF9E105-1EAB-4173-888C-1F0EEBD62591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520241"/>
                <a:gd name="adj2" fmla="val 17553267"/>
                <a:gd name="adj3" fmla="val 5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00B7DC1-4390-40EC-B83A-416B373086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Diagramme</a:t>
            </a:r>
            <a:r>
              <a:rPr lang="en-US" dirty="0"/>
              <a:t> </a:t>
            </a:r>
            <a:r>
              <a:rPr lang="en-US" dirty="0" err="1"/>
              <a:t>d’activité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0E0E7C-3DFD-48E2-97D1-235939CB6393}"/>
              </a:ext>
            </a:extLst>
          </p:cNvPr>
          <p:cNvSpPr/>
          <p:nvPr/>
        </p:nvSpPr>
        <p:spPr>
          <a:xfrm>
            <a:off x="5275556" y="1667630"/>
            <a:ext cx="45897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Permet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representer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le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declenchement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d’évènements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16">
            <a:extLst>
              <a:ext uri="{FF2B5EF4-FFF2-40B4-BE49-F238E27FC236}">
                <a16:creationId xmlns:a16="http://schemas.microsoft.com/office/drawing/2014/main" id="{F5B4CBE3-4247-4E63-9051-BBE0A7DBA6BF}"/>
              </a:ext>
            </a:extLst>
          </p:cNvPr>
          <p:cNvSpPr txBox="1"/>
          <p:nvPr/>
        </p:nvSpPr>
        <p:spPr>
          <a:xfrm>
            <a:off x="5435430" y="5856505"/>
            <a:ext cx="4623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1400" b="1" dirty="0">
                <a:solidFill>
                  <a:schemeClr val="bg1"/>
                </a:solidFill>
                <a:cs typeface="Arial" pitchFamily="34" charset="0"/>
              </a:rPr>
              <a:t>Me permet de présenter la liste des fonctionnalités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>
            <a:extLst>
              <a:ext uri="{FF2B5EF4-FFF2-40B4-BE49-F238E27FC236}">
                <a16:creationId xmlns:a16="http://schemas.microsoft.com/office/drawing/2014/main" id="{1AE4C56C-A95D-4EB1-8C10-69873D6E54E6}"/>
              </a:ext>
            </a:extLst>
          </p:cNvPr>
          <p:cNvGrpSpPr/>
          <p:nvPr/>
        </p:nvGrpSpPr>
        <p:grpSpPr>
          <a:xfrm>
            <a:off x="1431122" y="1606110"/>
            <a:ext cx="4728653" cy="4623159"/>
            <a:chOff x="924229" y="1606109"/>
            <a:chExt cx="4728653" cy="4623159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C212287D-148A-485C-BF8A-3A1F88F04391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20D691-FAD5-4B45-A097-6D4210076323}"/>
                </a:ext>
              </a:extLst>
            </p:cNvPr>
            <p:cNvSpPr/>
            <p:nvPr/>
          </p:nvSpPr>
          <p:spPr>
            <a:xfrm>
              <a:off x="5364850" y="3587169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0E0257-2299-4795-8DCE-DB07FC19AA57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97B57B-04C9-4086-8142-F1C5F418C159}"/>
                </a:ext>
              </a:extLst>
            </p:cNvPr>
            <p:cNvSpPr/>
            <p:nvPr/>
          </p:nvSpPr>
          <p:spPr>
            <a:xfrm>
              <a:off x="4862669" y="2343629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8C31F85-1511-4F20-83FA-F1F8BCA442E1}"/>
                </a:ext>
              </a:extLst>
            </p:cNvPr>
            <p:cNvSpPr/>
            <p:nvPr/>
          </p:nvSpPr>
          <p:spPr>
            <a:xfrm>
              <a:off x="5049075" y="4941168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8F12BFD-68A3-4F15-A6DF-172C7EA4A2E8}"/>
              </a:ext>
            </a:extLst>
          </p:cNvPr>
          <p:cNvSpPr txBox="1"/>
          <p:nvPr/>
        </p:nvSpPr>
        <p:spPr>
          <a:xfrm>
            <a:off x="6165341" y="2192999"/>
            <a:ext cx="4623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87FBE6-0258-4C84-AD4F-1F30A9122CC8}"/>
              </a:ext>
            </a:extLst>
          </p:cNvPr>
          <p:cNvGrpSpPr/>
          <p:nvPr/>
        </p:nvGrpSpPr>
        <p:grpSpPr>
          <a:xfrm>
            <a:off x="6326621" y="3473528"/>
            <a:ext cx="4728653" cy="686536"/>
            <a:chOff x="4965552" y="1591765"/>
            <a:chExt cx="3564500" cy="68653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485746-DE37-4213-972C-2758F23A6516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24C62A-40FD-4FE9-B2F9-22A3B23CC09E}"/>
                </a:ext>
              </a:extLst>
            </p:cNvPr>
            <p:cNvSpPr txBox="1"/>
            <p:nvPr/>
          </p:nvSpPr>
          <p:spPr>
            <a:xfrm>
              <a:off x="5045074" y="1591765"/>
              <a:ext cx="3484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Offre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une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vision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complète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l’ensemble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des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comportements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l’element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3">
            <a:extLst>
              <a:ext uri="{FF2B5EF4-FFF2-40B4-BE49-F238E27FC236}">
                <a16:creationId xmlns:a16="http://schemas.microsoft.com/office/drawing/2014/main" id="{B26F5175-49BB-43FA-BB34-AAE326C3F67C}"/>
              </a:ext>
            </a:extLst>
          </p:cNvPr>
          <p:cNvGrpSpPr/>
          <p:nvPr/>
        </p:nvGrpSpPr>
        <p:grpSpPr>
          <a:xfrm>
            <a:off x="1242221" y="1792441"/>
            <a:ext cx="4250497" cy="4250497"/>
            <a:chOff x="735328" y="1762623"/>
            <a:chExt cx="4250497" cy="4250497"/>
          </a:xfrm>
        </p:grpSpPr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10D51085-B919-482D-AC2A-D1CFCA61FC33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4228396"/>
                <a:gd name="adj2" fmla="val 7060926"/>
                <a:gd name="adj3" fmla="val 52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99B3B08C-2DAD-4A2C-9614-3D5D7DE0C8FC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92588"/>
                <a:gd name="adj2" fmla="val 4237585"/>
                <a:gd name="adj3" fmla="val 52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A6A6D8C2-0D8B-4B84-9B64-E00D2B52404A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20334074"/>
                <a:gd name="adj2" fmla="val 1503961"/>
                <a:gd name="adj3" fmla="val 52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560DAC13-F053-46DC-B6AE-46FAA1FC2690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7549958"/>
                <a:gd name="adj2" fmla="val 20340767"/>
                <a:gd name="adj3" fmla="val 52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Block Arc 5">
              <a:extLst>
                <a:ext uri="{FF2B5EF4-FFF2-40B4-BE49-F238E27FC236}">
                  <a16:creationId xmlns:a16="http://schemas.microsoft.com/office/drawing/2014/main" id="{6BF9E105-1EAB-4173-888C-1F0EEBD62591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520241"/>
                <a:gd name="adj2" fmla="val 17553267"/>
                <a:gd name="adj3" fmla="val 5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00B7DC1-4390-40EC-B83A-416B373086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Diagramme</a:t>
            </a:r>
            <a:r>
              <a:rPr lang="en-US" dirty="0"/>
              <a:t> de transition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2BD97A-5C27-4639-976F-5BA9F4CEF020}"/>
              </a:ext>
            </a:extLst>
          </p:cNvPr>
          <p:cNvSpPr/>
          <p:nvPr/>
        </p:nvSpPr>
        <p:spPr>
          <a:xfrm>
            <a:off x="6165341" y="2285332"/>
            <a:ext cx="5186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Represente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le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comportement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interne d’un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objet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11">
            <a:extLst>
              <a:ext uri="{FF2B5EF4-FFF2-40B4-BE49-F238E27FC236}">
                <a16:creationId xmlns:a16="http://schemas.microsoft.com/office/drawing/2014/main" id="{A60C1547-299F-417B-BD2C-9A5AA45CF8E4}"/>
              </a:ext>
            </a:extLst>
          </p:cNvPr>
          <p:cNvGrpSpPr/>
          <p:nvPr/>
        </p:nvGrpSpPr>
        <p:grpSpPr>
          <a:xfrm>
            <a:off x="6096000" y="4867812"/>
            <a:ext cx="4623159" cy="738664"/>
            <a:chOff x="4965552" y="1736224"/>
            <a:chExt cx="3484978" cy="738664"/>
          </a:xfrm>
        </p:grpSpPr>
        <p:sp>
          <p:nvSpPr>
            <p:cNvPr id="36" name="TextBox 12">
              <a:extLst>
                <a:ext uri="{FF2B5EF4-FFF2-40B4-BE49-F238E27FC236}">
                  <a16:creationId xmlns:a16="http://schemas.microsoft.com/office/drawing/2014/main" id="{11A41930-C5DD-4EC7-AE6B-20F17B6FBF74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13">
              <a:extLst>
                <a:ext uri="{FF2B5EF4-FFF2-40B4-BE49-F238E27FC236}">
                  <a16:creationId xmlns:a16="http://schemas.microsoft.com/office/drawing/2014/main" id="{F9A263DB-5F6B-4CF2-B308-F3B5D5C44789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Me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permet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comprendre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ces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etats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de transition pour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etre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sur de ne pas passer a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coté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d’un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evenement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96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>
            <a:extLst>
              <a:ext uri="{FF2B5EF4-FFF2-40B4-BE49-F238E27FC236}">
                <a16:creationId xmlns:a16="http://schemas.microsoft.com/office/drawing/2014/main" id="{1AE4C56C-A95D-4EB1-8C10-69873D6E54E6}"/>
              </a:ext>
            </a:extLst>
          </p:cNvPr>
          <p:cNvGrpSpPr/>
          <p:nvPr/>
        </p:nvGrpSpPr>
        <p:grpSpPr>
          <a:xfrm>
            <a:off x="1431122" y="1606110"/>
            <a:ext cx="4734219" cy="4623159"/>
            <a:chOff x="924229" y="1606109"/>
            <a:chExt cx="4734219" cy="4623159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C212287D-148A-485C-BF8A-3A1F88F04391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AB23284-0952-47BD-A137-FAF9A7ECF454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20D691-FAD5-4B45-A097-6D4210076323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0E0257-2299-4795-8DCE-DB07FC19AA57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97B57B-04C9-4086-8142-F1C5F418C159}"/>
                </a:ext>
              </a:extLst>
            </p:cNvPr>
            <p:cNvSpPr/>
            <p:nvPr/>
          </p:nvSpPr>
          <p:spPr>
            <a:xfrm>
              <a:off x="5072001" y="261081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8C31F85-1511-4F20-83FA-F1F8BCA442E1}"/>
                </a:ext>
              </a:extLst>
            </p:cNvPr>
            <p:cNvSpPr/>
            <p:nvPr/>
          </p:nvSpPr>
          <p:spPr>
            <a:xfrm>
              <a:off x="5049075" y="4941168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358A781-6E69-4480-86FF-E692A656562A}"/>
              </a:ext>
            </a:extLst>
          </p:cNvPr>
          <p:cNvGrpSpPr/>
          <p:nvPr/>
        </p:nvGrpSpPr>
        <p:grpSpPr>
          <a:xfrm>
            <a:off x="5832711" y="1536306"/>
            <a:ext cx="4623159" cy="542077"/>
            <a:chOff x="4965552" y="1736224"/>
            <a:chExt cx="3484978" cy="5420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F12BFD-68A3-4F15-A6DF-172C7EA4A2E8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AD0520-2116-4FC0-9CAE-F4CB8AE6732E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326ED9-24E5-4182-8DE7-82180F02404B}"/>
              </a:ext>
            </a:extLst>
          </p:cNvPr>
          <p:cNvGrpSpPr/>
          <p:nvPr/>
        </p:nvGrpSpPr>
        <p:grpSpPr>
          <a:xfrm>
            <a:off x="6281890" y="2538474"/>
            <a:ext cx="4667889" cy="1745129"/>
            <a:chOff x="4931834" y="533172"/>
            <a:chExt cx="3518696" cy="17451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A6116F-18EA-4E03-A8BD-40557322D8E3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496B0B-8027-40FB-ABFA-11E30FAA11CA}"/>
                </a:ext>
              </a:extLst>
            </p:cNvPr>
            <p:cNvSpPr txBox="1"/>
            <p:nvPr/>
          </p:nvSpPr>
          <p:spPr>
            <a:xfrm>
              <a:off x="4931834" y="53317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Il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représente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la succession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d’étapes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de vie d’un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produit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3">
            <a:extLst>
              <a:ext uri="{FF2B5EF4-FFF2-40B4-BE49-F238E27FC236}">
                <a16:creationId xmlns:a16="http://schemas.microsoft.com/office/drawing/2014/main" id="{B26F5175-49BB-43FA-BB34-AAE326C3F67C}"/>
              </a:ext>
            </a:extLst>
          </p:cNvPr>
          <p:cNvGrpSpPr/>
          <p:nvPr/>
        </p:nvGrpSpPr>
        <p:grpSpPr>
          <a:xfrm>
            <a:off x="1242221" y="1792441"/>
            <a:ext cx="4250497" cy="4250497"/>
            <a:chOff x="735328" y="1762623"/>
            <a:chExt cx="4250497" cy="4250497"/>
          </a:xfrm>
        </p:grpSpPr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10D51085-B919-482D-AC2A-D1CFCA61FC33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4228396"/>
                <a:gd name="adj2" fmla="val 7060926"/>
                <a:gd name="adj3" fmla="val 52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99B3B08C-2DAD-4A2C-9614-3D5D7DE0C8FC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92588"/>
                <a:gd name="adj2" fmla="val 4237585"/>
                <a:gd name="adj3" fmla="val 52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A6A6D8C2-0D8B-4B84-9B64-E00D2B52404A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20334074"/>
                <a:gd name="adj2" fmla="val 1503961"/>
                <a:gd name="adj3" fmla="val 52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560DAC13-F053-46DC-B6AE-46FAA1FC2690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7549958"/>
                <a:gd name="adj2" fmla="val 20340767"/>
                <a:gd name="adj3" fmla="val 52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Block Arc 5">
              <a:extLst>
                <a:ext uri="{FF2B5EF4-FFF2-40B4-BE49-F238E27FC236}">
                  <a16:creationId xmlns:a16="http://schemas.microsoft.com/office/drawing/2014/main" id="{6BF9E105-1EAB-4173-888C-1F0EEBD62591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520241"/>
                <a:gd name="adj2" fmla="val 17553267"/>
                <a:gd name="adj3" fmla="val 5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00B7DC1-4390-40EC-B83A-416B373086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Diagramme</a:t>
            </a:r>
            <a:r>
              <a:rPr lang="en-US" dirty="0"/>
              <a:t> de cycle de vie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F56A9E-72B6-4947-A021-AA9AE6B757B6}"/>
              </a:ext>
            </a:extLst>
          </p:cNvPr>
          <p:cNvSpPr/>
          <p:nvPr/>
        </p:nvSpPr>
        <p:spPr>
          <a:xfrm>
            <a:off x="5545470" y="16133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Constitue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l’ensemble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des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règles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pour les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changements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d’états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F6A7CB3C-5F39-4CA7-8851-CE6EEC6F2670}"/>
              </a:ext>
            </a:extLst>
          </p:cNvPr>
          <p:cNvSpPr txBox="1"/>
          <p:nvPr/>
        </p:nvSpPr>
        <p:spPr>
          <a:xfrm>
            <a:off x="6281890" y="3594523"/>
            <a:ext cx="4623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permet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comprendre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le cycle de vie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d’une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commande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, de savoir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quand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elle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debute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et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quand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elle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termine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84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>
            <a:extLst>
              <a:ext uri="{FF2B5EF4-FFF2-40B4-BE49-F238E27FC236}">
                <a16:creationId xmlns:a16="http://schemas.microsoft.com/office/drawing/2014/main" id="{1AE4C56C-A95D-4EB1-8C10-69873D6E54E6}"/>
              </a:ext>
            </a:extLst>
          </p:cNvPr>
          <p:cNvGrpSpPr/>
          <p:nvPr/>
        </p:nvGrpSpPr>
        <p:grpSpPr>
          <a:xfrm>
            <a:off x="1431122" y="1606110"/>
            <a:ext cx="4734219" cy="4623159"/>
            <a:chOff x="924229" y="1606109"/>
            <a:chExt cx="4734219" cy="4623159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C212287D-148A-485C-BF8A-3A1F88F04391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AB23284-0952-47BD-A137-FAF9A7ECF454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20D691-FAD5-4B45-A097-6D4210076323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0E0257-2299-4795-8DCE-DB07FC19AA57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97B57B-04C9-4086-8142-F1C5F418C159}"/>
                </a:ext>
              </a:extLst>
            </p:cNvPr>
            <p:cNvSpPr/>
            <p:nvPr/>
          </p:nvSpPr>
          <p:spPr>
            <a:xfrm>
              <a:off x="5072001" y="261081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8C31F85-1511-4F20-83FA-F1F8BCA442E1}"/>
                </a:ext>
              </a:extLst>
            </p:cNvPr>
            <p:cNvSpPr/>
            <p:nvPr/>
          </p:nvSpPr>
          <p:spPr>
            <a:xfrm>
              <a:off x="5049075" y="4941168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8AD0520-2116-4FC0-9CAE-F4CB8AE6732E}"/>
              </a:ext>
            </a:extLst>
          </p:cNvPr>
          <p:cNvSpPr txBox="1"/>
          <p:nvPr/>
        </p:nvSpPr>
        <p:spPr>
          <a:xfrm>
            <a:off x="5832711" y="1536306"/>
            <a:ext cx="462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b="1" dirty="0">
                <a:solidFill>
                  <a:schemeClr val="bg1"/>
                </a:solidFill>
                <a:cs typeface="Arial" pitchFamily="34" charset="0"/>
              </a:rPr>
              <a:t>Permet de donner une vision globale du comportement  d’un système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326ED9-24E5-4182-8DE7-82180F02404B}"/>
              </a:ext>
            </a:extLst>
          </p:cNvPr>
          <p:cNvGrpSpPr/>
          <p:nvPr/>
        </p:nvGrpSpPr>
        <p:grpSpPr>
          <a:xfrm>
            <a:off x="6406065" y="2437183"/>
            <a:ext cx="4623159" cy="646331"/>
            <a:chOff x="4965552" y="1736224"/>
            <a:chExt cx="3484978" cy="6463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A6116F-18EA-4E03-A8BD-40557322D8E3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496B0B-8027-40FB-ABFA-11E30FAA11CA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Les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utilisateurs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ou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“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Acteurs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”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interagissent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avec les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cas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d’utilisations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3">
            <a:extLst>
              <a:ext uri="{FF2B5EF4-FFF2-40B4-BE49-F238E27FC236}">
                <a16:creationId xmlns:a16="http://schemas.microsoft.com/office/drawing/2014/main" id="{B26F5175-49BB-43FA-BB34-AAE326C3F67C}"/>
              </a:ext>
            </a:extLst>
          </p:cNvPr>
          <p:cNvGrpSpPr/>
          <p:nvPr/>
        </p:nvGrpSpPr>
        <p:grpSpPr>
          <a:xfrm>
            <a:off x="1242221" y="1792441"/>
            <a:ext cx="4250497" cy="4250497"/>
            <a:chOff x="735328" y="1762623"/>
            <a:chExt cx="4250497" cy="4250497"/>
          </a:xfrm>
        </p:grpSpPr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10D51085-B919-482D-AC2A-D1CFCA61FC33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4228396"/>
                <a:gd name="adj2" fmla="val 7060926"/>
                <a:gd name="adj3" fmla="val 52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99B3B08C-2DAD-4A2C-9614-3D5D7DE0C8FC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92588"/>
                <a:gd name="adj2" fmla="val 4237585"/>
                <a:gd name="adj3" fmla="val 52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A6A6D8C2-0D8B-4B84-9B64-E00D2B52404A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20334074"/>
                <a:gd name="adj2" fmla="val 1503961"/>
                <a:gd name="adj3" fmla="val 52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560DAC13-F053-46DC-B6AE-46FAA1FC2690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7549958"/>
                <a:gd name="adj2" fmla="val 20340767"/>
                <a:gd name="adj3" fmla="val 52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Block Arc 5">
              <a:extLst>
                <a:ext uri="{FF2B5EF4-FFF2-40B4-BE49-F238E27FC236}">
                  <a16:creationId xmlns:a16="http://schemas.microsoft.com/office/drawing/2014/main" id="{6BF9E105-1EAB-4173-888C-1F0EEBD62591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520241"/>
                <a:gd name="adj2" fmla="val 17553267"/>
                <a:gd name="adj3" fmla="val 5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00B7DC1-4390-40EC-B83A-416B373086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Diagramme</a:t>
            </a:r>
            <a:r>
              <a:rPr lang="en-US" dirty="0"/>
              <a:t> </a:t>
            </a:r>
            <a:r>
              <a:rPr lang="en-US" dirty="0" err="1"/>
              <a:t>d’utilisations</a:t>
            </a:r>
            <a:endParaRPr lang="en-US" dirty="0"/>
          </a:p>
        </p:txBody>
      </p:sp>
      <p:grpSp>
        <p:nvGrpSpPr>
          <p:cNvPr id="34" name="Group 14">
            <a:extLst>
              <a:ext uri="{FF2B5EF4-FFF2-40B4-BE49-F238E27FC236}">
                <a16:creationId xmlns:a16="http://schemas.microsoft.com/office/drawing/2014/main" id="{36622002-0BCC-4B4C-9431-E5E5CA92FE59}"/>
              </a:ext>
            </a:extLst>
          </p:cNvPr>
          <p:cNvGrpSpPr/>
          <p:nvPr/>
        </p:nvGrpSpPr>
        <p:grpSpPr>
          <a:xfrm>
            <a:off x="6549932" y="3718400"/>
            <a:ext cx="4623159" cy="923330"/>
            <a:chOff x="4965552" y="1736224"/>
            <a:chExt cx="3484978" cy="923330"/>
          </a:xfrm>
        </p:grpSpPr>
        <p:sp>
          <p:nvSpPr>
            <p:cNvPr id="36" name="TextBox 15">
              <a:extLst>
                <a:ext uri="{FF2B5EF4-FFF2-40B4-BE49-F238E27FC236}">
                  <a16:creationId xmlns:a16="http://schemas.microsoft.com/office/drawing/2014/main" id="{F30F3462-060D-47E3-B8FA-64032DC3655B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83515874-34DD-42F0-9371-F8FDA8BFF019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Me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permet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de lister les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acteurs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et les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potentiels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statuts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qu’il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pourrait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y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avoir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pour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ces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acteurs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16">
            <a:extLst>
              <a:ext uri="{FF2B5EF4-FFF2-40B4-BE49-F238E27FC236}">
                <a16:creationId xmlns:a16="http://schemas.microsoft.com/office/drawing/2014/main" id="{814700DF-B518-42BB-9D56-97CA1C0BC865}"/>
              </a:ext>
            </a:extLst>
          </p:cNvPr>
          <p:cNvSpPr txBox="1"/>
          <p:nvPr/>
        </p:nvSpPr>
        <p:spPr>
          <a:xfrm>
            <a:off x="6243182" y="4907284"/>
            <a:ext cx="462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Me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permet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de lister les actions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23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812356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Merci !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230</Words>
  <Application>Microsoft Office PowerPoint</Application>
  <PresentationFormat>Grand écran</PresentationFormat>
  <Paragraphs>37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FDV 4</cp:lastModifiedBy>
  <cp:revision>65</cp:revision>
  <dcterms:created xsi:type="dcterms:W3CDTF">2020-01-20T05:08:25Z</dcterms:created>
  <dcterms:modified xsi:type="dcterms:W3CDTF">2020-03-10T06:48:04Z</dcterms:modified>
</cp:coreProperties>
</file>