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342" r:id="rId7"/>
    <p:sldId id="345" r:id="rId8"/>
    <p:sldId id="341" r:id="rId9"/>
    <p:sldId id="343" r:id="rId10"/>
    <p:sldId id="344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298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6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  <p:sldLayoutId id="214748369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3272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OC PIZZA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6168527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Presenté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par Audric Larose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530705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Contexte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096A45-149C-434A-9384-514229A5CDDC}"/>
              </a:ext>
            </a:extLst>
          </p:cNvPr>
          <p:cNvGrpSpPr/>
          <p:nvPr/>
        </p:nvGrpSpPr>
        <p:grpSpPr>
          <a:xfrm>
            <a:off x="6427787" y="789377"/>
            <a:ext cx="4946526" cy="969496"/>
            <a:chOff x="6509852" y="714552"/>
            <a:chExt cx="4946526" cy="969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C0E450-4D6D-4892-9709-938BFD2A459A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Dans la gestion des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commandes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de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receptions à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livraisons 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passant par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preparations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3A851A-671D-4B2A-A69B-275E5611DC4E}"/>
                </a:ext>
              </a:extLst>
            </p:cNvPr>
            <p:cNvSpPr txBox="1"/>
            <p:nvPr/>
          </p:nvSpPr>
          <p:spPr>
            <a:xfrm>
              <a:off x="6509852" y="714552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>
                  <a:solidFill>
                    <a:schemeClr val="bg1"/>
                  </a:solidFill>
                  <a:cs typeface="Arial" pitchFamily="34" charset="0"/>
                </a:rPr>
                <a:t>Être plus efficace !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187C38-BD68-46DB-B9FF-35AAD3D76F65}"/>
              </a:ext>
            </a:extLst>
          </p:cNvPr>
          <p:cNvSpPr txBox="1"/>
          <p:nvPr/>
        </p:nvSpPr>
        <p:spPr>
          <a:xfrm>
            <a:off x="4934570" y="67743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01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ABD226-16BE-4A74-89E6-457EDF1A4BD8}"/>
              </a:ext>
            </a:extLst>
          </p:cNvPr>
          <p:cNvGrpSpPr/>
          <p:nvPr/>
        </p:nvGrpSpPr>
        <p:grpSpPr>
          <a:xfrm>
            <a:off x="6427787" y="2292844"/>
            <a:ext cx="4946526" cy="962960"/>
            <a:chOff x="6509852" y="2211483"/>
            <a:chExt cx="4946526" cy="962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0FB77E-6818-43DE-B45F-1A40058FBE51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 stocks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d’ingredients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restants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pour savoir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quelles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pizzas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peuvent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encore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être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réalisées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48C6A-1540-488E-86D2-232C74A3983D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Suivi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temps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réel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22CE81-1B93-46CE-BCCD-89A79A15C0C8}"/>
              </a:ext>
            </a:extLst>
          </p:cNvPr>
          <p:cNvSpPr txBox="1"/>
          <p:nvPr/>
        </p:nvSpPr>
        <p:spPr>
          <a:xfrm>
            <a:off x="4934570" y="2174367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2"/>
                </a:solidFill>
              </a:rPr>
              <a:t>02</a:t>
            </a:r>
            <a:endParaRPr lang="ko-KR" altLang="en-US" sz="7200" b="1" dirty="0">
              <a:solidFill>
                <a:schemeClr val="accen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CD8298-9B10-4B77-BBEA-696545034BB3}"/>
              </a:ext>
            </a:extLst>
          </p:cNvPr>
          <p:cNvGrpSpPr/>
          <p:nvPr/>
        </p:nvGrpSpPr>
        <p:grpSpPr>
          <a:xfrm>
            <a:off x="6427787" y="3789775"/>
            <a:ext cx="4946526" cy="956424"/>
            <a:chOff x="6509852" y="3708414"/>
            <a:chExt cx="4946526" cy="9564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36D163-C874-42CE-9464-70E1F1302C06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Pour passer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commandes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payer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ligne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et modifier/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annuler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commande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F60876-1FE8-4D5B-AF7B-87F1E096DB51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Un site internet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F50C38-478F-44C1-9193-AF1A56FF84C6}"/>
              </a:ext>
            </a:extLst>
          </p:cNvPr>
          <p:cNvSpPr txBox="1"/>
          <p:nvPr/>
        </p:nvSpPr>
        <p:spPr>
          <a:xfrm>
            <a:off x="4934570" y="367129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effectLst/>
              </a:rPr>
              <a:t>03</a:t>
            </a:r>
            <a:endParaRPr lang="ko-KR" altLang="en-US" b="1" dirty="0">
              <a:solidFill>
                <a:schemeClr val="accent3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7D290-5A3E-4381-8812-75CE49D8553A}"/>
              </a:ext>
            </a:extLst>
          </p:cNvPr>
          <p:cNvGrpSpPr/>
          <p:nvPr/>
        </p:nvGrpSpPr>
        <p:grpSpPr>
          <a:xfrm>
            <a:off x="6427787" y="5280169"/>
            <a:ext cx="4946526" cy="765223"/>
            <a:chOff x="6509852" y="5205344"/>
            <a:chExt cx="4946526" cy="7652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8233FD-0FA0-4589-B9E7-671E87C263B4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Pratique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pour les pizzaiolos !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54515-2AD2-4047-B91D-458303D1E93F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Un aide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mémoire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4EB2D4-1ECC-4F9E-A994-7F026E29B0F3}"/>
              </a:ext>
            </a:extLst>
          </p:cNvPr>
          <p:cNvSpPr txBox="1"/>
          <p:nvPr/>
        </p:nvSpPr>
        <p:spPr>
          <a:xfrm>
            <a:off x="4934570" y="516822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  <a:effectLst/>
              </a:rPr>
              <a:t>04</a:t>
            </a:r>
            <a:endParaRPr lang="ko-KR" altLang="en-US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4B515-1D6A-4454-9A5C-DFFE07433A68}"/>
              </a:ext>
            </a:extLst>
          </p:cNvPr>
          <p:cNvSpPr txBox="1"/>
          <p:nvPr/>
        </p:nvSpPr>
        <p:spPr>
          <a:xfrm>
            <a:off x="704675" y="2551837"/>
            <a:ext cx="4154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5400" dirty="0">
                <a:effectLst/>
                <a:latin typeface="+mj-lt"/>
              </a:rPr>
              <a:t>Les </a:t>
            </a:r>
          </a:p>
          <a:p>
            <a:pPr algn="ctr"/>
            <a:r>
              <a:rPr lang="en-US" altLang="ko-KR" sz="5400" dirty="0" err="1">
                <a:effectLst/>
                <a:latin typeface="+mj-lt"/>
              </a:rPr>
              <a:t>besoins</a:t>
            </a:r>
            <a:r>
              <a:rPr lang="en-US" altLang="ko-KR" sz="5400" dirty="0">
                <a:effectLst/>
                <a:latin typeface="+mj-lt"/>
              </a:rPr>
              <a:t> </a:t>
            </a:r>
            <a:endParaRPr lang="ko-KR" altLang="en-US" sz="5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530705" y="2488299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Les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Diagrammes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7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AD0520-2116-4FC0-9CAE-F4CB8AE6732E}"/>
              </a:ext>
            </a:extLst>
          </p:cNvPr>
          <p:cNvSpPr txBox="1"/>
          <p:nvPr/>
        </p:nvSpPr>
        <p:spPr>
          <a:xfrm>
            <a:off x="5832711" y="1536306"/>
            <a:ext cx="462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b="1" dirty="0">
                <a:solidFill>
                  <a:schemeClr val="bg1"/>
                </a:solidFill>
                <a:cs typeface="Arial" pitchFamily="34" charset="0"/>
              </a:rPr>
              <a:t>Permet de donner une vision globale du comportement  d’un système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326ED9-24E5-4182-8DE7-82180F02404B}"/>
              </a:ext>
            </a:extLst>
          </p:cNvPr>
          <p:cNvGrpSpPr/>
          <p:nvPr/>
        </p:nvGrpSpPr>
        <p:grpSpPr>
          <a:xfrm>
            <a:off x="6406065" y="2437183"/>
            <a:ext cx="4623159" cy="646331"/>
            <a:chOff x="4965552" y="1736224"/>
            <a:chExt cx="3484978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6116F-18EA-4E03-A8BD-40557322D8E3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96B0B-8027-40FB-ABFA-11E30FAA11CA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utilisateurs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ou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“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Acteurs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”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interagissent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avec 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cas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d’utilisations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d’utilisations</a:t>
            </a:r>
            <a:endParaRPr lang="en-US" dirty="0"/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36622002-0BCC-4B4C-9431-E5E5CA92FE59}"/>
              </a:ext>
            </a:extLst>
          </p:cNvPr>
          <p:cNvGrpSpPr/>
          <p:nvPr/>
        </p:nvGrpSpPr>
        <p:grpSpPr>
          <a:xfrm>
            <a:off x="6549932" y="3718400"/>
            <a:ext cx="4623159" cy="923330"/>
            <a:chOff x="4965552" y="1736224"/>
            <a:chExt cx="3484978" cy="923330"/>
          </a:xfrm>
        </p:grpSpPr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F30F3462-060D-47E3-B8FA-64032DC3655B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3515874-34DD-42F0-9371-F8FDA8BFF01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Me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permet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de lister 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acteurs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et 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potentiels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statuts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qu’il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pourrait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y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avoir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pour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ces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acteurs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16">
            <a:extLst>
              <a:ext uri="{FF2B5EF4-FFF2-40B4-BE49-F238E27FC236}">
                <a16:creationId xmlns:a16="http://schemas.microsoft.com/office/drawing/2014/main" id="{814700DF-B518-42BB-9D56-97CA1C0BC865}"/>
              </a:ext>
            </a:extLst>
          </p:cNvPr>
          <p:cNvSpPr txBox="1"/>
          <p:nvPr/>
        </p:nvSpPr>
        <p:spPr>
          <a:xfrm>
            <a:off x="6243182" y="4907284"/>
            <a:ext cx="46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Me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permet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de lister les actions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3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587417" y="1662467"/>
            <a:ext cx="4652599" cy="4623159"/>
            <a:chOff x="924229" y="1606109"/>
            <a:chExt cx="465259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274076" y="3150594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288796" y="4384070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8A781-6E69-4480-86FF-E692A656562A}"/>
              </a:ext>
            </a:extLst>
          </p:cNvPr>
          <p:cNvGrpSpPr/>
          <p:nvPr/>
        </p:nvGrpSpPr>
        <p:grpSpPr>
          <a:xfrm>
            <a:off x="5832711" y="1536306"/>
            <a:ext cx="4623159" cy="542077"/>
            <a:chOff x="4965552" y="1736224"/>
            <a:chExt cx="3484978" cy="5420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12BFD-68A3-4F15-A6DF-172C7EA4A2E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AD0520-2116-4FC0-9CAE-F4CB8AE6732E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7FBE6-0258-4C84-AD4F-1F30A9122CC8}"/>
              </a:ext>
            </a:extLst>
          </p:cNvPr>
          <p:cNvGrpSpPr/>
          <p:nvPr/>
        </p:nvGrpSpPr>
        <p:grpSpPr>
          <a:xfrm>
            <a:off x="6524196" y="2814618"/>
            <a:ext cx="5025831" cy="680366"/>
            <a:chOff x="4965552" y="2001302"/>
            <a:chExt cx="3788516" cy="6803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85746-DE37-4213-972C-2758F23A6516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4C62A-40FD-4FE9-B2F9-22A3B23CC09E}"/>
                </a:ext>
              </a:extLst>
            </p:cNvPr>
            <p:cNvSpPr txBox="1"/>
            <p:nvPr/>
          </p:nvSpPr>
          <p:spPr>
            <a:xfrm>
              <a:off x="5269090" y="2373891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Decrit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le flux d’un travail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496B0B-8027-40FB-ABFA-11E30FAA11CA}"/>
              </a:ext>
            </a:extLst>
          </p:cNvPr>
          <p:cNvSpPr txBox="1"/>
          <p:nvPr/>
        </p:nvSpPr>
        <p:spPr>
          <a:xfrm>
            <a:off x="6096000" y="4420683"/>
            <a:ext cx="46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bg1"/>
                </a:solidFill>
                <a:cs typeface="Arial" pitchFamily="34" charset="0"/>
              </a:rPr>
              <a:t>Proche d’un organigramme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d’activité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0E0E7C-3DFD-48E2-97D1-235939CB6393}"/>
              </a:ext>
            </a:extLst>
          </p:cNvPr>
          <p:cNvSpPr/>
          <p:nvPr/>
        </p:nvSpPr>
        <p:spPr>
          <a:xfrm>
            <a:off x="5275556" y="1667630"/>
            <a:ext cx="4589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Permet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representer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declenchement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d’évènements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F5B4CBE3-4247-4E63-9051-BBE0A7DBA6BF}"/>
              </a:ext>
            </a:extLst>
          </p:cNvPr>
          <p:cNvSpPr txBox="1"/>
          <p:nvPr/>
        </p:nvSpPr>
        <p:spPr>
          <a:xfrm>
            <a:off x="5435430" y="5856505"/>
            <a:ext cx="46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bg1"/>
                </a:solidFill>
                <a:cs typeface="Arial" pitchFamily="34" charset="0"/>
              </a:rPr>
              <a:t>Me permet de présenter la liste des fonctionnalités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431122" y="1606110"/>
            <a:ext cx="4728653" cy="4623159"/>
            <a:chOff x="924229" y="1606109"/>
            <a:chExt cx="4728653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64850" y="3587169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4862669" y="2343629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F12BFD-68A3-4F15-A6DF-172C7EA4A2E8}"/>
              </a:ext>
            </a:extLst>
          </p:cNvPr>
          <p:cNvSpPr txBox="1"/>
          <p:nvPr/>
        </p:nvSpPr>
        <p:spPr>
          <a:xfrm>
            <a:off x="6165341" y="2192999"/>
            <a:ext cx="4623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7FBE6-0258-4C84-AD4F-1F30A9122CC8}"/>
              </a:ext>
            </a:extLst>
          </p:cNvPr>
          <p:cNvGrpSpPr/>
          <p:nvPr/>
        </p:nvGrpSpPr>
        <p:grpSpPr>
          <a:xfrm>
            <a:off x="6326621" y="3473528"/>
            <a:ext cx="4728653" cy="686536"/>
            <a:chOff x="4965552" y="1591765"/>
            <a:chExt cx="3564500" cy="6865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85746-DE37-4213-972C-2758F23A6516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4C62A-40FD-4FE9-B2F9-22A3B23CC09E}"/>
                </a:ext>
              </a:extLst>
            </p:cNvPr>
            <p:cNvSpPr txBox="1"/>
            <p:nvPr/>
          </p:nvSpPr>
          <p:spPr>
            <a:xfrm>
              <a:off x="5045074" y="1591765"/>
              <a:ext cx="3484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Offre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une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vision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complète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l’ensemble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des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comportements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l’element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transition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2BD97A-5C27-4639-976F-5BA9F4CEF020}"/>
              </a:ext>
            </a:extLst>
          </p:cNvPr>
          <p:cNvSpPr/>
          <p:nvPr/>
        </p:nvSpPr>
        <p:spPr>
          <a:xfrm>
            <a:off x="6165341" y="2285332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Represente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le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comportement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interne d’un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objet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A60C1547-299F-417B-BD2C-9A5AA45CF8E4}"/>
              </a:ext>
            </a:extLst>
          </p:cNvPr>
          <p:cNvGrpSpPr/>
          <p:nvPr/>
        </p:nvGrpSpPr>
        <p:grpSpPr>
          <a:xfrm>
            <a:off x="6096000" y="4867812"/>
            <a:ext cx="4623159" cy="738664"/>
            <a:chOff x="4965552" y="1736224"/>
            <a:chExt cx="3484978" cy="738664"/>
          </a:xfrm>
        </p:grpSpPr>
        <p:sp>
          <p:nvSpPr>
            <p:cNvPr id="36" name="TextBox 12">
              <a:extLst>
                <a:ext uri="{FF2B5EF4-FFF2-40B4-BE49-F238E27FC236}">
                  <a16:creationId xmlns:a16="http://schemas.microsoft.com/office/drawing/2014/main" id="{11A41930-C5DD-4EC7-AE6B-20F17B6FBF74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F9A263DB-5F6B-4CF2-B308-F3B5D5C4478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permet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comprendre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ces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etats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transition pour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etre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sur de ne pas passer 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coté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d’un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evenement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96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8A781-6E69-4480-86FF-E692A656562A}"/>
              </a:ext>
            </a:extLst>
          </p:cNvPr>
          <p:cNvGrpSpPr/>
          <p:nvPr/>
        </p:nvGrpSpPr>
        <p:grpSpPr>
          <a:xfrm>
            <a:off x="5832711" y="1536306"/>
            <a:ext cx="4623159" cy="542077"/>
            <a:chOff x="4965552" y="1736224"/>
            <a:chExt cx="3484978" cy="5420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12BFD-68A3-4F15-A6DF-172C7EA4A2E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AD0520-2116-4FC0-9CAE-F4CB8AE6732E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326ED9-24E5-4182-8DE7-82180F02404B}"/>
              </a:ext>
            </a:extLst>
          </p:cNvPr>
          <p:cNvGrpSpPr/>
          <p:nvPr/>
        </p:nvGrpSpPr>
        <p:grpSpPr>
          <a:xfrm>
            <a:off x="6281890" y="2538474"/>
            <a:ext cx="4667889" cy="1745129"/>
            <a:chOff x="4931834" y="533172"/>
            <a:chExt cx="3518696" cy="17451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6116F-18EA-4E03-A8BD-40557322D8E3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96B0B-8027-40FB-ABFA-11E30FAA11CA}"/>
                </a:ext>
              </a:extLst>
            </p:cNvPr>
            <p:cNvSpPr txBox="1"/>
            <p:nvPr/>
          </p:nvSpPr>
          <p:spPr>
            <a:xfrm>
              <a:off x="4931834" y="53317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Il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représente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la succession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d’étapes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de vie d’un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produit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cycle de vie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F56A9E-72B6-4947-A021-AA9AE6B757B6}"/>
              </a:ext>
            </a:extLst>
          </p:cNvPr>
          <p:cNvSpPr/>
          <p:nvPr/>
        </p:nvSpPr>
        <p:spPr>
          <a:xfrm>
            <a:off x="5545470" y="16133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Constitue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l’ensemble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des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règles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pour les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changements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d’états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F6A7CB3C-5F39-4CA7-8851-CE6EEC6F2670}"/>
              </a:ext>
            </a:extLst>
          </p:cNvPr>
          <p:cNvSpPr txBox="1"/>
          <p:nvPr/>
        </p:nvSpPr>
        <p:spPr>
          <a:xfrm>
            <a:off x="6281890" y="3594523"/>
            <a:ext cx="462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permet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comprendre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le cycle de vie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d’une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commande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, de savoir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quand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elle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debute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et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quand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elle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termine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4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81235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Merci 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230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FDV 4</cp:lastModifiedBy>
  <cp:revision>66</cp:revision>
  <dcterms:created xsi:type="dcterms:W3CDTF">2020-01-20T05:08:25Z</dcterms:created>
  <dcterms:modified xsi:type="dcterms:W3CDTF">2020-03-10T08:03:10Z</dcterms:modified>
</cp:coreProperties>
</file>