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Lst>
  <p:sldSz cx="9144000" cy="5143500" type="screen16x9"/>
  <p:notesSz cx="6858000" cy="9144000"/>
  <p:embeddedFontLst>
    <p:embeddedFont>
      <p:font typeface="Albert Sans" panose="020B0604020202020204" charset="0"/>
      <p:regular r:id="rId57"/>
      <p:bold r:id="rId58"/>
      <p:italic r:id="rId59"/>
      <p:boldItalic r:id="rId60"/>
    </p:embeddedFont>
    <p:embeddedFont>
      <p:font typeface="Albert Sans Light" panose="020B0604020202020204" charset="0"/>
      <p:regular r:id="rId61"/>
      <p:bold r:id="rId62"/>
      <p:italic r:id="rId63"/>
      <p:boldItalic r:id="rId64"/>
    </p:embeddedFont>
    <p:embeddedFont>
      <p:font typeface="Albert Sans Medium" panose="020B0604020202020204" charset="0"/>
      <p:regular r:id="rId65"/>
      <p:bold r:id="rId66"/>
      <p:italic r:id="rId67"/>
      <p:boldItalic r:id="rId68"/>
    </p:embeddedFont>
    <p:embeddedFont>
      <p:font typeface="Arvo" panose="020B0604020202020204" charset="0"/>
      <p:regular r:id="rId69"/>
      <p:bold r:id="rId70"/>
      <p:italic r:id="rId71"/>
      <p:boldItalic r:id="rId72"/>
    </p:embeddedFont>
    <p:embeddedFont>
      <p:font typeface="Bodoni" panose="020B0604020202020204" charset="0"/>
      <p:regular r:id="rId73"/>
      <p:bold r:id="rId74"/>
      <p:italic r:id="rId75"/>
      <p:boldItalic r:id="rId76"/>
    </p:embeddedFont>
    <p:embeddedFont>
      <p:font typeface="Consolas" panose="020B0609020204030204" pitchFamily="49" charset="0"/>
      <p:regular r:id="rId77"/>
      <p:bold r:id="rId78"/>
      <p:italic r:id="rId79"/>
      <p:boldItalic r:id="rId80"/>
    </p:embeddedFont>
    <p:embeddedFont>
      <p:font typeface="Figtree" panose="020B0604020202020204" charset="0"/>
      <p:regular r:id="rId81"/>
      <p:bold r:id="rId82"/>
      <p:italic r:id="rId83"/>
      <p:boldItalic r:id="rId84"/>
    </p:embeddedFont>
    <p:embeddedFont>
      <p:font typeface="Figtree ExtraBold" panose="020B0604020202020204" charset="0"/>
      <p:bold r:id="rId85"/>
      <p:boldItalic r:id="rId86"/>
    </p:embeddedFont>
    <p:embeddedFont>
      <p:font typeface="Montserrat" panose="00000500000000000000" pitchFamily="2" charset="0"/>
      <p:regular r:id="rId87"/>
      <p:bold r:id="rId88"/>
      <p:italic r:id="rId89"/>
      <p:boldItalic r:id="rId90"/>
    </p:embeddedFont>
    <p:embeddedFont>
      <p:font typeface="Montserrat Medium" panose="00000600000000000000" pitchFamily="2" charset="0"/>
      <p:regular r:id="rId91"/>
    </p:embeddedFont>
    <p:embeddedFont>
      <p:font typeface="Roboto Condensed Light" panose="02000000000000000000" pitchFamily="2" charset="0"/>
      <p:regular r:id="rId9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15:clr>
            <a:srgbClr val="A4A3A4"/>
          </p15:clr>
        </p15:guide>
        <p15:guide id="2" orient="horz" pos="3053">
          <p15:clr>
            <a:srgbClr val="A4A3A4"/>
          </p15:clr>
        </p15:guide>
        <p15:guide id="3" orient="horz" pos="2871">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93" roundtripDataSignature="AMtx7mhUt18p7caIa2dYUsUyEsBRSHY11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393" y="48"/>
      </p:cViewPr>
      <p:guideLst>
        <p:guide orient="horz"/>
        <p:guide orient="horz" pos="3053"/>
        <p:guide orient="horz" pos="2871"/>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7.fntdata"/><Relationship Id="rId68" Type="http://schemas.openxmlformats.org/officeDocument/2006/relationships/font" Target="fonts/font12.fntdata"/><Relationship Id="rId84" Type="http://schemas.openxmlformats.org/officeDocument/2006/relationships/font" Target="fonts/font28.fntdata"/><Relationship Id="rId89" Type="http://schemas.openxmlformats.org/officeDocument/2006/relationships/font" Target="fonts/font33.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font" Target="fonts/font2.fntdata"/><Relationship Id="rId74" Type="http://schemas.openxmlformats.org/officeDocument/2006/relationships/font" Target="fonts/font18.fntdata"/><Relationship Id="rId79" Type="http://schemas.openxmlformats.org/officeDocument/2006/relationships/font" Target="fonts/font23.fntdata"/><Relationship Id="rId5" Type="http://schemas.openxmlformats.org/officeDocument/2006/relationships/slide" Target="slides/slide4.xml"/><Relationship Id="rId90" Type="http://schemas.openxmlformats.org/officeDocument/2006/relationships/font" Target="fonts/font34.fntdata"/><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font" Target="fonts/font8.fntdata"/><Relationship Id="rId69" Type="http://schemas.openxmlformats.org/officeDocument/2006/relationships/font" Target="fonts/font13.fntdata"/><Relationship Id="rId80" Type="http://schemas.openxmlformats.org/officeDocument/2006/relationships/font" Target="fonts/font24.fntdata"/><Relationship Id="rId85" Type="http://schemas.openxmlformats.org/officeDocument/2006/relationships/font" Target="fonts/font2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3.fntdata"/><Relationship Id="rId67"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6.fntdata"/><Relationship Id="rId70" Type="http://schemas.openxmlformats.org/officeDocument/2006/relationships/font" Target="fonts/font14.fntdata"/><Relationship Id="rId75" Type="http://schemas.openxmlformats.org/officeDocument/2006/relationships/font" Target="fonts/font19.fntdata"/><Relationship Id="rId83" Type="http://schemas.openxmlformats.org/officeDocument/2006/relationships/font" Target="fonts/font27.fntdata"/><Relationship Id="rId88" Type="http://schemas.openxmlformats.org/officeDocument/2006/relationships/font" Target="fonts/font32.fntdata"/><Relationship Id="rId91" Type="http://schemas.openxmlformats.org/officeDocument/2006/relationships/font" Target="fonts/font35.fntdata"/><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4.fntdata"/><Relationship Id="rId65" Type="http://schemas.openxmlformats.org/officeDocument/2006/relationships/font" Target="fonts/font9.fntdata"/><Relationship Id="rId73" Type="http://schemas.openxmlformats.org/officeDocument/2006/relationships/font" Target="fonts/font17.fntdata"/><Relationship Id="rId78" Type="http://schemas.openxmlformats.org/officeDocument/2006/relationships/font" Target="fonts/font22.fntdata"/><Relationship Id="rId81" Type="http://schemas.openxmlformats.org/officeDocument/2006/relationships/font" Target="fonts/font25.fntdata"/><Relationship Id="rId86" Type="http://schemas.openxmlformats.org/officeDocument/2006/relationships/font" Target="fonts/font30.fntdata"/><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20.fntdata"/><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font" Target="fonts/font15.fntdata"/><Relationship Id="rId92" Type="http://schemas.openxmlformats.org/officeDocument/2006/relationships/font" Target="fonts/font36.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font" Target="fonts/font10.fntdata"/><Relationship Id="rId87" Type="http://schemas.openxmlformats.org/officeDocument/2006/relationships/font" Target="fonts/font31.fntdata"/><Relationship Id="rId61" Type="http://schemas.openxmlformats.org/officeDocument/2006/relationships/font" Target="fonts/font5.fntdata"/><Relationship Id="rId82" Type="http://schemas.openxmlformats.org/officeDocument/2006/relationships/font" Target="fonts/font26.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notesMaster" Target="notesMasters/notesMaster1.xml"/><Relationship Id="rId77" Type="http://schemas.openxmlformats.org/officeDocument/2006/relationships/font" Target="fonts/font21.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6.fntdata"/><Relationship Id="rId93"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cale.flexiple.com/illustrations/"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pixabay.com/photos/"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f105e33cad_0_8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0" name="Google Shape;220;g2f105e33cad_0_89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s"/>
              <a:t>Cover Dark</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s"/>
              <a:t>Gambar vector bisa didownload di: </a:t>
            </a:r>
            <a:r>
              <a:rPr lang="es" u="sng">
                <a:solidFill>
                  <a:schemeClr val="hlink"/>
                </a:solidFill>
                <a:hlinkClick r:id="rId3"/>
              </a:rPr>
              <a:t>https://scale.flexiple.com/illustrations/</a:t>
            </a:r>
            <a:endParaRPr/>
          </a:p>
          <a:p>
            <a:pPr marL="0" lvl="0" indent="0" algn="l" rtl="0">
              <a:lnSpc>
                <a:spcPct val="100000"/>
              </a:lnSpc>
              <a:spcBef>
                <a:spcPts val="0"/>
              </a:spcBef>
              <a:spcAft>
                <a:spcPts val="0"/>
              </a:spcAft>
              <a:buSzPts val="1100"/>
              <a:buNone/>
            </a:pPr>
            <a:r>
              <a:rPr lang="es"/>
              <a:t>Jika ingin foto free royalty bisa download di: </a:t>
            </a:r>
            <a:r>
              <a:rPr lang="es" u="sng">
                <a:solidFill>
                  <a:schemeClr val="hlink"/>
                </a:solidFill>
                <a:hlinkClick r:id="rId4"/>
              </a:rPr>
              <a:t>https://pixabay.com/photos/</a:t>
            </a: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28557ec7139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2" name="Google Shape;292;g28557ec7139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28557ec7139_0_4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9" name="Google Shape;299;g28557ec7139_0_4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28557ec7139_0_4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9" name="Google Shape;309;g28557ec7139_0_4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28557ec7139_0_4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7" name="Google Shape;317;g28557ec7139_0_4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8557ec7139_0_4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7" name="Google Shape;327;g28557ec7139_0_4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28557ec7139_0_4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g28557ec7139_0_4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28557ec7139_0_4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3" name="Google Shape;343;g28557ec7139_0_4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28557ec7139_0_4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0" name="Google Shape;350;g28557ec7139_0_4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28557ec7139_0_8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28557ec7139_0_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28557ec7139_0_8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28557ec7139_0_8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711ed3f275_0_7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2" name="Google Shape;232;g2711ed3f275_0_7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28557ec7139_0_8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0" name="Google Shape;370;g28557ec7139_0_8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28557ec7139_0_8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6" name="Google Shape;376;g28557ec7139_0_8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28557ec7139_0_8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2" name="Google Shape;382;g28557ec7139_0_8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28557ec7139_0_8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8" name="Google Shape;388;g28557ec7139_0_8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28557ec7139_0_8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5" name="Google Shape;395;g28557ec7139_0_8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28557ec7139_0_8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5" name="Google Shape;405;g28557ec7139_0_8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28557ec7139_0_8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3" name="Google Shape;413;g28557ec7139_0_8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28557ec7139_0_8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0" name="Google Shape;420;g28557ec7139_0_8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28557ec7139_0_8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8" name="Google Shape;428;g28557ec7139_0_87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28557ec7139_0_8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7" name="Google Shape;437;g28557ec7139_0_88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6a056b03d4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1" name="Google Shape;241;g26a056b03d4_0_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28557ec7139_0_4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3" name="Google Shape;443;g28557ec7139_0_4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28557ec7139_0_9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4" name="Google Shape;454;g28557ec7139_0_9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28557ec7139_0_9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0" name="Google Shape;460;g28557ec7139_0_9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28557ec7139_0_9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7" name="Google Shape;467;g28557ec7139_0_9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28557ec7139_0_9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5" name="Google Shape;475;g28557ec7139_0_9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28557ec7139_0_9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1" name="Google Shape;481;g28557ec7139_0_9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28557ec7139_0_9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7" name="Google Shape;487;g28557ec7139_0_9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28557ec7139_0_9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3" name="Google Shape;493;g28557ec7139_0_9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28557ec7139_0_9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1" name="Google Shape;501;g28557ec7139_0_9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28557ec7139_0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9" name="Google Shape;509;g28557ec7139_0_9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8557ec7139_0_3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8" name="Google Shape;248;g28557ec7139_0_3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33129bbbc6c_2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6" name="Google Shape;516;g33129bbbc6c_26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269e6b1ca36_0_2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4" name="Google Shape;524;g269e6b1ca36_0_2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solidFill>
                <a:schemeClr val="dk1"/>
              </a:solidFill>
            </a:endParaRPr>
          </a:p>
          <a:p>
            <a:pPr marL="0" lvl="0" indent="0" algn="l" rtl="0">
              <a:lnSpc>
                <a:spcPct val="100000"/>
              </a:lnSpc>
              <a:spcBef>
                <a:spcPts val="0"/>
              </a:spcBef>
              <a:spcAft>
                <a:spcPts val="0"/>
              </a:spcAft>
              <a:buSzPts val="1100"/>
              <a:buNone/>
            </a:pP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2855937c09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3" name="Google Shape;533;g2855937c09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28557ec7139_0_9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0" name="Google Shape;540;g28557ec7139_0_9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Kalau </a:t>
            </a:r>
            <a:r>
              <a:rPr lang="en-US" dirty="0" err="1"/>
              <a:t>pakai</a:t>
            </a:r>
            <a:r>
              <a:rPr lang="en-US" dirty="0"/>
              <a:t> navigation </a:t>
            </a:r>
            <a:r>
              <a:rPr lang="en-US" dirty="0" err="1"/>
              <a:t>harus</a:t>
            </a:r>
            <a:r>
              <a:rPr lang="en-US" dirty="0"/>
              <a:t> </a:t>
            </a:r>
            <a:r>
              <a:rPr lang="en-US" dirty="0" err="1"/>
              <a:t>pakai</a:t>
            </a:r>
            <a:r>
              <a:rPr lang="en-US" dirty="0"/>
              <a:t> arguments</a:t>
            </a:r>
            <a:endParaRPr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28557ec7139_0_9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6" name="Google Shape;546;g28557ec7139_0_9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28557ec7139_0_9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3" name="Google Shape;553;g28557ec7139_0_9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Jadi </a:t>
            </a:r>
            <a:r>
              <a:rPr lang="en-US" dirty="0" err="1"/>
              <a:t>ini</a:t>
            </a:r>
            <a:r>
              <a:rPr lang="en-US" dirty="0"/>
              <a:t> </a:t>
            </a:r>
            <a:r>
              <a:rPr lang="en-US" dirty="0" err="1"/>
              <a:t>barang</a:t>
            </a:r>
            <a:r>
              <a:rPr lang="en-US" dirty="0"/>
              <a:t> </a:t>
            </a:r>
            <a:r>
              <a:rPr lang="en-US" dirty="0" err="1"/>
              <a:t>siapa</a:t>
            </a:r>
            <a:r>
              <a:rPr lang="en-US" dirty="0"/>
              <a:t> yang </a:t>
            </a:r>
            <a:r>
              <a:rPr lang="en-US" dirty="0" err="1"/>
              <a:t>masuk</a:t>
            </a:r>
            <a:r>
              <a:rPr lang="en-US" dirty="0"/>
              <a:t> </a:t>
            </a:r>
            <a:r>
              <a:rPr lang="en-US" dirty="0" err="1"/>
              <a:t>ke</a:t>
            </a:r>
            <a:r>
              <a:rPr lang="en-US" dirty="0"/>
              <a:t> game fragment </a:t>
            </a:r>
            <a:r>
              <a:rPr lang="en-US" dirty="0" err="1"/>
              <a:t>wajib</a:t>
            </a:r>
            <a:r>
              <a:rPr lang="en-US" dirty="0"/>
              <a:t> </a:t>
            </a:r>
            <a:r>
              <a:rPr lang="en-US" dirty="0" err="1"/>
              <a:t>memasukkan</a:t>
            </a:r>
            <a:r>
              <a:rPr lang="en-US" dirty="0"/>
              <a:t> </a:t>
            </a:r>
            <a:r>
              <a:rPr lang="en-US"/>
              <a:t>player name</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28557ec7139_0_9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0" name="Google Shape;560;g28557ec7139_0_98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28557ec7139_0_9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8" name="Google Shape;568;g28557ec7139_0_9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2855937c093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5" name="Google Shape;575;g2855937c093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2855937c093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5" name="Google Shape;585;g2855937c093_0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8557ec7139_0_3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5" name="Google Shape;255;g28557ec7139_0_3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28557ec7139_0_10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2" name="Google Shape;592;g28557ec7139_0_10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28557ec7139_0_3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8" name="Google Shape;598;g28557ec7139_0_3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2855937c093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7" name="Google Shape;607;g2855937c093_0_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2855937c093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5" name="Google Shape;615;g2855937c093_0_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26982851867_4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3" name="Google Shape;623;g26982851867_4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2" name="Google Shape;26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28557ec7139_0_3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1" name="Google Shape;271;g28557ec7139_0_3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28557ec7139_0_4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8" name="Google Shape;278;g28557ec7139_0_40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28557ec7139_0_4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5" name="Google Shape;285;g28557ec7139_0_4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_1">
  <p:cSld name="TITLE_1">
    <p:spTree>
      <p:nvGrpSpPr>
        <p:cNvPr id="1" name="Shape 9"/>
        <p:cNvGrpSpPr/>
        <p:nvPr/>
      </p:nvGrpSpPr>
      <p:grpSpPr>
        <a:xfrm>
          <a:off x="0" y="0"/>
          <a:ext cx="0" cy="0"/>
          <a:chOff x="0" y="0"/>
          <a:chExt cx="0" cy="0"/>
        </a:xfrm>
      </p:grpSpPr>
      <p:sp>
        <p:nvSpPr>
          <p:cNvPr id="10" name="Google Shape;10;g26982851867_2_127"/>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Font typeface="Figtree"/>
              <a:buNone/>
              <a:defRPr sz="5200">
                <a:latin typeface="Figtree"/>
                <a:ea typeface="Figtree"/>
                <a:cs typeface="Figtree"/>
                <a:sym typeface="Figtree"/>
              </a:defRPr>
            </a:lvl1pPr>
            <a:lvl2pPr lvl="1" algn="ctr">
              <a:lnSpc>
                <a:spcPct val="100000"/>
              </a:lnSpc>
              <a:spcBef>
                <a:spcPts val="0"/>
              </a:spcBef>
              <a:spcAft>
                <a:spcPts val="0"/>
              </a:spcAft>
              <a:buSzPts val="5200"/>
              <a:buFont typeface="Figtree"/>
              <a:buNone/>
              <a:defRPr sz="5200">
                <a:latin typeface="Figtree"/>
                <a:ea typeface="Figtree"/>
                <a:cs typeface="Figtree"/>
                <a:sym typeface="Figtree"/>
              </a:defRPr>
            </a:lvl2pPr>
            <a:lvl3pPr lvl="2" algn="ctr">
              <a:lnSpc>
                <a:spcPct val="100000"/>
              </a:lnSpc>
              <a:spcBef>
                <a:spcPts val="0"/>
              </a:spcBef>
              <a:spcAft>
                <a:spcPts val="0"/>
              </a:spcAft>
              <a:buSzPts val="5200"/>
              <a:buFont typeface="Figtree"/>
              <a:buNone/>
              <a:defRPr sz="5200">
                <a:latin typeface="Figtree"/>
                <a:ea typeface="Figtree"/>
                <a:cs typeface="Figtree"/>
                <a:sym typeface="Figtree"/>
              </a:defRPr>
            </a:lvl3pPr>
            <a:lvl4pPr lvl="3" algn="ctr">
              <a:lnSpc>
                <a:spcPct val="100000"/>
              </a:lnSpc>
              <a:spcBef>
                <a:spcPts val="0"/>
              </a:spcBef>
              <a:spcAft>
                <a:spcPts val="0"/>
              </a:spcAft>
              <a:buSzPts val="5200"/>
              <a:buFont typeface="Figtree"/>
              <a:buNone/>
              <a:defRPr sz="5200">
                <a:latin typeface="Figtree"/>
                <a:ea typeface="Figtree"/>
                <a:cs typeface="Figtree"/>
                <a:sym typeface="Figtree"/>
              </a:defRPr>
            </a:lvl4pPr>
            <a:lvl5pPr lvl="4" algn="ctr">
              <a:lnSpc>
                <a:spcPct val="100000"/>
              </a:lnSpc>
              <a:spcBef>
                <a:spcPts val="0"/>
              </a:spcBef>
              <a:spcAft>
                <a:spcPts val="0"/>
              </a:spcAft>
              <a:buSzPts val="5200"/>
              <a:buFont typeface="Figtree"/>
              <a:buNone/>
              <a:defRPr sz="5200">
                <a:latin typeface="Figtree"/>
                <a:ea typeface="Figtree"/>
                <a:cs typeface="Figtree"/>
                <a:sym typeface="Figtree"/>
              </a:defRPr>
            </a:lvl5pPr>
            <a:lvl6pPr lvl="5" algn="ctr">
              <a:lnSpc>
                <a:spcPct val="100000"/>
              </a:lnSpc>
              <a:spcBef>
                <a:spcPts val="0"/>
              </a:spcBef>
              <a:spcAft>
                <a:spcPts val="0"/>
              </a:spcAft>
              <a:buSzPts val="5200"/>
              <a:buFont typeface="Figtree"/>
              <a:buNone/>
              <a:defRPr sz="5200">
                <a:latin typeface="Figtree"/>
                <a:ea typeface="Figtree"/>
                <a:cs typeface="Figtree"/>
                <a:sym typeface="Figtree"/>
              </a:defRPr>
            </a:lvl6pPr>
            <a:lvl7pPr lvl="6" algn="ctr">
              <a:lnSpc>
                <a:spcPct val="100000"/>
              </a:lnSpc>
              <a:spcBef>
                <a:spcPts val="0"/>
              </a:spcBef>
              <a:spcAft>
                <a:spcPts val="0"/>
              </a:spcAft>
              <a:buSzPts val="5200"/>
              <a:buFont typeface="Figtree"/>
              <a:buNone/>
              <a:defRPr sz="5200">
                <a:latin typeface="Figtree"/>
                <a:ea typeface="Figtree"/>
                <a:cs typeface="Figtree"/>
                <a:sym typeface="Figtree"/>
              </a:defRPr>
            </a:lvl7pPr>
            <a:lvl8pPr lvl="7" algn="ctr">
              <a:lnSpc>
                <a:spcPct val="100000"/>
              </a:lnSpc>
              <a:spcBef>
                <a:spcPts val="0"/>
              </a:spcBef>
              <a:spcAft>
                <a:spcPts val="0"/>
              </a:spcAft>
              <a:buSzPts val="5200"/>
              <a:buFont typeface="Figtree"/>
              <a:buNone/>
              <a:defRPr sz="5200">
                <a:latin typeface="Figtree"/>
                <a:ea typeface="Figtree"/>
                <a:cs typeface="Figtree"/>
                <a:sym typeface="Figtree"/>
              </a:defRPr>
            </a:lvl8pPr>
            <a:lvl9pPr lvl="8" algn="ctr">
              <a:lnSpc>
                <a:spcPct val="100000"/>
              </a:lnSpc>
              <a:spcBef>
                <a:spcPts val="0"/>
              </a:spcBef>
              <a:spcAft>
                <a:spcPts val="0"/>
              </a:spcAft>
              <a:buSzPts val="5200"/>
              <a:buFont typeface="Figtree"/>
              <a:buNone/>
              <a:defRPr sz="5200">
                <a:latin typeface="Figtree"/>
                <a:ea typeface="Figtree"/>
                <a:cs typeface="Figtree"/>
                <a:sym typeface="Figtree"/>
              </a:defRPr>
            </a:lvl9pPr>
          </a:lstStyle>
          <a:p>
            <a:endParaRPr/>
          </a:p>
        </p:txBody>
      </p:sp>
      <p:sp>
        <p:nvSpPr>
          <p:cNvPr id="11" name="Google Shape;11;g26982851867_2_127"/>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Font typeface="Albert Sans Light"/>
              <a:buNone/>
              <a:defRPr sz="2800">
                <a:latin typeface="Albert Sans Light"/>
                <a:ea typeface="Albert Sans Light"/>
                <a:cs typeface="Albert Sans Light"/>
                <a:sym typeface="Albert Sans Light"/>
              </a:defRPr>
            </a:lvl1pPr>
            <a:lvl2pPr lvl="1" algn="ctr">
              <a:lnSpc>
                <a:spcPct val="100000"/>
              </a:lnSpc>
              <a:spcBef>
                <a:spcPts val="0"/>
              </a:spcBef>
              <a:spcAft>
                <a:spcPts val="0"/>
              </a:spcAft>
              <a:buSzPts val="2800"/>
              <a:buFont typeface="Albert Sans Light"/>
              <a:buNone/>
              <a:defRPr sz="2800">
                <a:latin typeface="Albert Sans Light"/>
                <a:ea typeface="Albert Sans Light"/>
                <a:cs typeface="Albert Sans Light"/>
                <a:sym typeface="Albert Sans Light"/>
              </a:defRPr>
            </a:lvl2pPr>
            <a:lvl3pPr lvl="2" algn="ctr">
              <a:lnSpc>
                <a:spcPct val="100000"/>
              </a:lnSpc>
              <a:spcBef>
                <a:spcPts val="0"/>
              </a:spcBef>
              <a:spcAft>
                <a:spcPts val="0"/>
              </a:spcAft>
              <a:buSzPts val="2800"/>
              <a:buFont typeface="Albert Sans Light"/>
              <a:buNone/>
              <a:defRPr sz="2800">
                <a:latin typeface="Albert Sans Light"/>
                <a:ea typeface="Albert Sans Light"/>
                <a:cs typeface="Albert Sans Light"/>
                <a:sym typeface="Albert Sans Light"/>
              </a:defRPr>
            </a:lvl3pPr>
            <a:lvl4pPr lvl="3" algn="ctr">
              <a:lnSpc>
                <a:spcPct val="100000"/>
              </a:lnSpc>
              <a:spcBef>
                <a:spcPts val="0"/>
              </a:spcBef>
              <a:spcAft>
                <a:spcPts val="0"/>
              </a:spcAft>
              <a:buSzPts val="2800"/>
              <a:buFont typeface="Albert Sans Light"/>
              <a:buNone/>
              <a:defRPr sz="2800">
                <a:latin typeface="Albert Sans Light"/>
                <a:ea typeface="Albert Sans Light"/>
                <a:cs typeface="Albert Sans Light"/>
                <a:sym typeface="Albert Sans Light"/>
              </a:defRPr>
            </a:lvl4pPr>
            <a:lvl5pPr lvl="4" algn="ctr">
              <a:lnSpc>
                <a:spcPct val="100000"/>
              </a:lnSpc>
              <a:spcBef>
                <a:spcPts val="0"/>
              </a:spcBef>
              <a:spcAft>
                <a:spcPts val="0"/>
              </a:spcAft>
              <a:buSzPts val="2800"/>
              <a:buFont typeface="Albert Sans Light"/>
              <a:buNone/>
              <a:defRPr sz="2800">
                <a:latin typeface="Albert Sans Light"/>
                <a:ea typeface="Albert Sans Light"/>
                <a:cs typeface="Albert Sans Light"/>
                <a:sym typeface="Albert Sans Light"/>
              </a:defRPr>
            </a:lvl5pPr>
            <a:lvl6pPr lvl="5" algn="ctr">
              <a:lnSpc>
                <a:spcPct val="100000"/>
              </a:lnSpc>
              <a:spcBef>
                <a:spcPts val="0"/>
              </a:spcBef>
              <a:spcAft>
                <a:spcPts val="0"/>
              </a:spcAft>
              <a:buSzPts val="2800"/>
              <a:buFont typeface="Albert Sans Light"/>
              <a:buNone/>
              <a:defRPr sz="2800">
                <a:latin typeface="Albert Sans Light"/>
                <a:ea typeface="Albert Sans Light"/>
                <a:cs typeface="Albert Sans Light"/>
                <a:sym typeface="Albert Sans Light"/>
              </a:defRPr>
            </a:lvl6pPr>
            <a:lvl7pPr lvl="6" algn="ctr">
              <a:lnSpc>
                <a:spcPct val="100000"/>
              </a:lnSpc>
              <a:spcBef>
                <a:spcPts val="0"/>
              </a:spcBef>
              <a:spcAft>
                <a:spcPts val="0"/>
              </a:spcAft>
              <a:buSzPts val="2800"/>
              <a:buFont typeface="Albert Sans Light"/>
              <a:buNone/>
              <a:defRPr sz="2800">
                <a:latin typeface="Albert Sans Light"/>
                <a:ea typeface="Albert Sans Light"/>
                <a:cs typeface="Albert Sans Light"/>
                <a:sym typeface="Albert Sans Light"/>
              </a:defRPr>
            </a:lvl7pPr>
            <a:lvl8pPr lvl="7" algn="ctr">
              <a:lnSpc>
                <a:spcPct val="100000"/>
              </a:lnSpc>
              <a:spcBef>
                <a:spcPts val="0"/>
              </a:spcBef>
              <a:spcAft>
                <a:spcPts val="0"/>
              </a:spcAft>
              <a:buSzPts val="2800"/>
              <a:buFont typeface="Albert Sans Light"/>
              <a:buNone/>
              <a:defRPr sz="2800">
                <a:latin typeface="Albert Sans Light"/>
                <a:ea typeface="Albert Sans Light"/>
                <a:cs typeface="Albert Sans Light"/>
                <a:sym typeface="Albert Sans Light"/>
              </a:defRPr>
            </a:lvl8pPr>
            <a:lvl9pPr lvl="8" algn="ctr">
              <a:lnSpc>
                <a:spcPct val="100000"/>
              </a:lnSpc>
              <a:spcBef>
                <a:spcPts val="0"/>
              </a:spcBef>
              <a:spcAft>
                <a:spcPts val="0"/>
              </a:spcAft>
              <a:buSzPts val="2800"/>
              <a:buFont typeface="Albert Sans Light"/>
              <a:buNone/>
              <a:defRPr sz="2800">
                <a:latin typeface="Albert Sans Light"/>
                <a:ea typeface="Albert Sans Light"/>
                <a:cs typeface="Albert Sans Light"/>
                <a:sym typeface="Albert Sans Light"/>
              </a:defRPr>
            </a:lvl9pPr>
          </a:lstStyle>
          <a:p>
            <a:endParaRPr/>
          </a:p>
        </p:txBody>
      </p:sp>
      <p:sp>
        <p:nvSpPr>
          <p:cNvPr id="12" name="Google Shape;12;g26982851867_2_1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Arvo"/>
                <a:ea typeface="Arvo"/>
                <a:cs typeface="Arvo"/>
                <a:sym typeface="Arvo"/>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Arvo"/>
                <a:ea typeface="Arvo"/>
                <a:cs typeface="Arvo"/>
                <a:sym typeface="Arvo"/>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Arvo"/>
                <a:ea typeface="Arvo"/>
                <a:cs typeface="Arvo"/>
                <a:sym typeface="Arvo"/>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Arvo"/>
                <a:ea typeface="Arvo"/>
                <a:cs typeface="Arvo"/>
                <a:sym typeface="Arvo"/>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Arvo"/>
                <a:ea typeface="Arvo"/>
                <a:cs typeface="Arvo"/>
                <a:sym typeface="Arvo"/>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Arvo"/>
                <a:ea typeface="Arvo"/>
                <a:cs typeface="Arvo"/>
                <a:sym typeface="Arvo"/>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Arvo"/>
                <a:ea typeface="Arvo"/>
                <a:cs typeface="Arvo"/>
                <a:sym typeface="Arvo"/>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Arvo"/>
                <a:ea typeface="Arvo"/>
                <a:cs typeface="Arvo"/>
                <a:sym typeface="Arvo"/>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000000"/>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yan with title and text">
  <p:cSld name="CUSTOM_7">
    <p:spTree>
      <p:nvGrpSpPr>
        <p:cNvPr id="1" name="Shape 68"/>
        <p:cNvGrpSpPr/>
        <p:nvPr/>
      </p:nvGrpSpPr>
      <p:grpSpPr>
        <a:xfrm>
          <a:off x="0" y="0"/>
          <a:ext cx="0" cy="0"/>
          <a:chOff x="0" y="0"/>
          <a:chExt cx="0" cy="0"/>
        </a:xfrm>
      </p:grpSpPr>
      <p:sp>
        <p:nvSpPr>
          <p:cNvPr id="69" name="Google Shape;69;p51"/>
          <p:cNvSpPr/>
          <p:nvPr/>
        </p:nvSpPr>
        <p:spPr>
          <a:xfrm>
            <a:off x="-73650" y="-11150"/>
            <a:ext cx="9228900" cy="5218800"/>
          </a:xfrm>
          <a:prstGeom prst="rect">
            <a:avLst/>
          </a:prstGeom>
          <a:solidFill>
            <a:srgbClr val="04317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51"/>
          <p:cNvSpPr/>
          <p:nvPr/>
        </p:nvSpPr>
        <p:spPr>
          <a:xfrm>
            <a:off x="1430400" y="653850"/>
            <a:ext cx="6283200" cy="38358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51"/>
          <p:cNvSpPr/>
          <p:nvPr/>
        </p:nvSpPr>
        <p:spPr>
          <a:xfrm>
            <a:off x="1430400" y="1371450"/>
            <a:ext cx="1147200" cy="399000"/>
          </a:xfrm>
          <a:prstGeom prst="rect">
            <a:avLst/>
          </a:prstGeom>
          <a:solidFill>
            <a:srgbClr val="04317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51"/>
          <p:cNvSpPr txBox="1">
            <a:spLocks noGrp="1"/>
          </p:cNvSpPr>
          <p:nvPr>
            <p:ph type="title"/>
          </p:nvPr>
        </p:nvSpPr>
        <p:spPr>
          <a:xfrm>
            <a:off x="2675900" y="1220035"/>
            <a:ext cx="3926100" cy="48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a:endParaRPr/>
          </a:p>
        </p:txBody>
      </p:sp>
      <p:sp>
        <p:nvSpPr>
          <p:cNvPr id="73" name="Google Shape;73;p51"/>
          <p:cNvSpPr txBox="1">
            <a:spLocks noGrp="1"/>
          </p:cNvSpPr>
          <p:nvPr>
            <p:ph type="subTitle" idx="1"/>
          </p:nvPr>
        </p:nvSpPr>
        <p:spPr>
          <a:xfrm>
            <a:off x="2675901" y="2547750"/>
            <a:ext cx="3136200" cy="1941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0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Main Content" type="secHead">
  <p:cSld name="SECTION_HEADER">
    <p:bg>
      <p:bgPr>
        <a:solidFill>
          <a:schemeClr val="lt1"/>
        </a:solidFill>
        <a:effectLst/>
      </p:bgPr>
    </p:bg>
    <p:spTree>
      <p:nvGrpSpPr>
        <p:cNvPr id="1" name="Shape 74"/>
        <p:cNvGrpSpPr/>
        <p:nvPr/>
      </p:nvGrpSpPr>
      <p:grpSpPr>
        <a:xfrm>
          <a:off x="0" y="0"/>
          <a:ext cx="0" cy="0"/>
          <a:chOff x="0" y="0"/>
          <a:chExt cx="0" cy="0"/>
        </a:xfrm>
      </p:grpSpPr>
      <p:sp>
        <p:nvSpPr>
          <p:cNvPr id="75" name="Google Shape;75;p42"/>
          <p:cNvSpPr txBox="1">
            <a:spLocks noGrp="1"/>
          </p:cNvSpPr>
          <p:nvPr>
            <p:ph type="title"/>
          </p:nvPr>
        </p:nvSpPr>
        <p:spPr>
          <a:xfrm>
            <a:off x="4698275" y="189950"/>
            <a:ext cx="5311200" cy="11145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None/>
              <a:defRPr/>
            </a:lvl1pPr>
            <a:lvl2pPr lvl="1" algn="l">
              <a:lnSpc>
                <a:spcPct val="100000"/>
              </a:lnSpc>
              <a:spcBef>
                <a:spcPts val="0"/>
              </a:spcBef>
              <a:spcAft>
                <a:spcPts val="0"/>
              </a:spcAft>
              <a:buClr>
                <a:schemeClr val="lt1"/>
              </a:buClr>
              <a:buSzPts val="4000"/>
              <a:buNone/>
              <a:defRPr sz="4000">
                <a:solidFill>
                  <a:schemeClr val="lt1"/>
                </a:solidFill>
              </a:defRPr>
            </a:lvl2pPr>
            <a:lvl3pPr lvl="2" algn="l">
              <a:lnSpc>
                <a:spcPct val="100000"/>
              </a:lnSpc>
              <a:spcBef>
                <a:spcPts val="0"/>
              </a:spcBef>
              <a:spcAft>
                <a:spcPts val="0"/>
              </a:spcAft>
              <a:buClr>
                <a:schemeClr val="lt1"/>
              </a:buClr>
              <a:buSzPts val="4000"/>
              <a:buNone/>
              <a:defRPr sz="4000">
                <a:solidFill>
                  <a:schemeClr val="lt1"/>
                </a:solidFill>
              </a:defRPr>
            </a:lvl3pPr>
            <a:lvl4pPr lvl="3" algn="l">
              <a:lnSpc>
                <a:spcPct val="100000"/>
              </a:lnSpc>
              <a:spcBef>
                <a:spcPts val="0"/>
              </a:spcBef>
              <a:spcAft>
                <a:spcPts val="0"/>
              </a:spcAft>
              <a:buClr>
                <a:schemeClr val="lt1"/>
              </a:buClr>
              <a:buSzPts val="4000"/>
              <a:buNone/>
              <a:defRPr sz="4000">
                <a:solidFill>
                  <a:schemeClr val="lt1"/>
                </a:solidFill>
              </a:defRPr>
            </a:lvl4pPr>
            <a:lvl5pPr lvl="4" algn="l">
              <a:lnSpc>
                <a:spcPct val="100000"/>
              </a:lnSpc>
              <a:spcBef>
                <a:spcPts val="0"/>
              </a:spcBef>
              <a:spcAft>
                <a:spcPts val="0"/>
              </a:spcAft>
              <a:buClr>
                <a:schemeClr val="lt1"/>
              </a:buClr>
              <a:buSzPts val="4000"/>
              <a:buNone/>
              <a:defRPr sz="4000">
                <a:solidFill>
                  <a:schemeClr val="lt1"/>
                </a:solidFill>
              </a:defRPr>
            </a:lvl5pPr>
            <a:lvl6pPr lvl="5" algn="l">
              <a:lnSpc>
                <a:spcPct val="100000"/>
              </a:lnSpc>
              <a:spcBef>
                <a:spcPts val="0"/>
              </a:spcBef>
              <a:spcAft>
                <a:spcPts val="0"/>
              </a:spcAft>
              <a:buClr>
                <a:schemeClr val="lt1"/>
              </a:buClr>
              <a:buSzPts val="4000"/>
              <a:buNone/>
              <a:defRPr sz="4000">
                <a:solidFill>
                  <a:schemeClr val="lt1"/>
                </a:solidFill>
              </a:defRPr>
            </a:lvl6pPr>
            <a:lvl7pPr lvl="6" algn="l">
              <a:lnSpc>
                <a:spcPct val="100000"/>
              </a:lnSpc>
              <a:spcBef>
                <a:spcPts val="0"/>
              </a:spcBef>
              <a:spcAft>
                <a:spcPts val="0"/>
              </a:spcAft>
              <a:buClr>
                <a:schemeClr val="lt1"/>
              </a:buClr>
              <a:buSzPts val="4000"/>
              <a:buNone/>
              <a:defRPr sz="4000">
                <a:solidFill>
                  <a:schemeClr val="lt1"/>
                </a:solidFill>
              </a:defRPr>
            </a:lvl7pPr>
            <a:lvl8pPr lvl="7" algn="l">
              <a:lnSpc>
                <a:spcPct val="100000"/>
              </a:lnSpc>
              <a:spcBef>
                <a:spcPts val="0"/>
              </a:spcBef>
              <a:spcAft>
                <a:spcPts val="0"/>
              </a:spcAft>
              <a:buClr>
                <a:schemeClr val="lt1"/>
              </a:buClr>
              <a:buSzPts val="4000"/>
              <a:buNone/>
              <a:defRPr sz="4000">
                <a:solidFill>
                  <a:schemeClr val="lt1"/>
                </a:solidFill>
              </a:defRPr>
            </a:lvl8pPr>
            <a:lvl9pPr lvl="8" algn="l">
              <a:lnSpc>
                <a:spcPct val="100000"/>
              </a:lnSpc>
              <a:spcBef>
                <a:spcPts val="0"/>
              </a:spcBef>
              <a:spcAft>
                <a:spcPts val="0"/>
              </a:spcAft>
              <a:buClr>
                <a:schemeClr val="lt1"/>
              </a:buClr>
              <a:buSzPts val="4000"/>
              <a:buNone/>
              <a:defRPr sz="4000">
                <a:solidFill>
                  <a:schemeClr val="lt1"/>
                </a:solidFill>
              </a:defRPr>
            </a:lvl9pPr>
          </a:lstStyle>
          <a:p>
            <a:endParaRPr/>
          </a:p>
        </p:txBody>
      </p:sp>
      <p:sp>
        <p:nvSpPr>
          <p:cNvPr id="76" name="Google Shape;76;p42"/>
          <p:cNvSpPr txBox="1">
            <a:spLocks noGrp="1"/>
          </p:cNvSpPr>
          <p:nvPr>
            <p:ph type="subTitle" idx="1"/>
          </p:nvPr>
        </p:nvSpPr>
        <p:spPr>
          <a:xfrm>
            <a:off x="4696224" y="1709442"/>
            <a:ext cx="3367200" cy="578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sz="1200"/>
            </a:lvl2pPr>
            <a:lvl3pPr lvl="2" algn="l">
              <a:lnSpc>
                <a:spcPct val="100000"/>
              </a:lnSpc>
              <a:spcBef>
                <a:spcPts val="0"/>
              </a:spcBef>
              <a:spcAft>
                <a:spcPts val="0"/>
              </a:spcAft>
              <a:buSzPts val="1300"/>
              <a:buNone/>
              <a:defRPr sz="1200"/>
            </a:lvl3pPr>
            <a:lvl4pPr lvl="3" algn="l">
              <a:lnSpc>
                <a:spcPct val="100000"/>
              </a:lnSpc>
              <a:spcBef>
                <a:spcPts val="0"/>
              </a:spcBef>
              <a:spcAft>
                <a:spcPts val="0"/>
              </a:spcAft>
              <a:buSzPts val="1300"/>
              <a:buNone/>
              <a:defRPr sz="1200"/>
            </a:lvl4pPr>
            <a:lvl5pPr lvl="4" algn="l">
              <a:lnSpc>
                <a:spcPct val="100000"/>
              </a:lnSpc>
              <a:spcBef>
                <a:spcPts val="0"/>
              </a:spcBef>
              <a:spcAft>
                <a:spcPts val="0"/>
              </a:spcAft>
              <a:buSzPts val="1200"/>
              <a:buNone/>
              <a:defRPr sz="1200"/>
            </a:lvl5pPr>
            <a:lvl6pPr lvl="5" algn="l">
              <a:lnSpc>
                <a:spcPct val="100000"/>
              </a:lnSpc>
              <a:spcBef>
                <a:spcPts val="0"/>
              </a:spcBef>
              <a:spcAft>
                <a:spcPts val="0"/>
              </a:spcAft>
              <a:buSzPts val="1200"/>
              <a:buNone/>
              <a:defRPr sz="1200"/>
            </a:lvl6pPr>
            <a:lvl7pPr lvl="6" algn="l">
              <a:lnSpc>
                <a:spcPct val="100000"/>
              </a:lnSpc>
              <a:spcBef>
                <a:spcPts val="0"/>
              </a:spcBef>
              <a:spcAft>
                <a:spcPts val="0"/>
              </a:spcAft>
              <a:buSzPts val="1100"/>
              <a:buNone/>
              <a:defRPr sz="1200"/>
            </a:lvl7pPr>
            <a:lvl8pPr lvl="7" algn="l">
              <a:lnSpc>
                <a:spcPct val="100000"/>
              </a:lnSpc>
              <a:spcBef>
                <a:spcPts val="0"/>
              </a:spcBef>
              <a:spcAft>
                <a:spcPts val="0"/>
              </a:spcAft>
              <a:buSzPts val="1100"/>
              <a:buNone/>
              <a:defRPr sz="1200"/>
            </a:lvl8pPr>
            <a:lvl9pPr lvl="8" algn="l">
              <a:lnSpc>
                <a:spcPct val="100000"/>
              </a:lnSpc>
              <a:spcBef>
                <a:spcPts val="0"/>
              </a:spcBef>
              <a:spcAft>
                <a:spcPts val="0"/>
              </a:spcAft>
              <a:buSzPts val="1000"/>
              <a:buNone/>
              <a:defRPr sz="1200"/>
            </a:lvl9pPr>
          </a:lstStyle>
          <a:p>
            <a:endParaRPr/>
          </a:p>
        </p:txBody>
      </p:sp>
      <p:sp>
        <p:nvSpPr>
          <p:cNvPr id="77" name="Google Shape;77;p42"/>
          <p:cNvSpPr txBox="1">
            <a:spLocks noGrp="1"/>
          </p:cNvSpPr>
          <p:nvPr>
            <p:ph type="sldNum" idx="12"/>
          </p:nvPr>
        </p:nvSpPr>
        <p:spPr>
          <a:xfrm>
            <a:off x="85486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CCCCCC"/>
                </a:solidFill>
                <a:latin typeface="Arvo"/>
                <a:ea typeface="Arvo"/>
                <a:cs typeface="Arvo"/>
                <a:sym typeface="Arvo"/>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CCCCCC"/>
                </a:solidFill>
                <a:latin typeface="Arvo"/>
                <a:ea typeface="Arvo"/>
                <a:cs typeface="Arvo"/>
                <a:sym typeface="Arvo"/>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CCCCCC"/>
                </a:solidFill>
                <a:latin typeface="Arvo"/>
                <a:ea typeface="Arvo"/>
                <a:cs typeface="Arvo"/>
                <a:sym typeface="Arvo"/>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CCCCCC"/>
                </a:solidFill>
                <a:latin typeface="Arvo"/>
                <a:ea typeface="Arvo"/>
                <a:cs typeface="Arvo"/>
                <a:sym typeface="Arvo"/>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CCCCCC"/>
                </a:solidFill>
                <a:latin typeface="Arvo"/>
                <a:ea typeface="Arvo"/>
                <a:cs typeface="Arvo"/>
                <a:sym typeface="Arvo"/>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CCCCCC"/>
                </a:solidFill>
                <a:latin typeface="Arvo"/>
                <a:ea typeface="Arvo"/>
                <a:cs typeface="Arvo"/>
                <a:sym typeface="Arvo"/>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CCCCCC"/>
                </a:solidFill>
                <a:latin typeface="Arvo"/>
                <a:ea typeface="Arvo"/>
                <a:cs typeface="Arvo"/>
                <a:sym typeface="Arvo"/>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CCCCCC"/>
                </a:solidFill>
                <a:latin typeface="Arvo"/>
                <a:ea typeface="Arvo"/>
                <a:cs typeface="Arvo"/>
                <a:sym typeface="Arvo"/>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CCCCCC"/>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sp>
        <p:nvSpPr>
          <p:cNvPr id="78" name="Google Shape;78;p42"/>
          <p:cNvSpPr/>
          <p:nvPr/>
        </p:nvSpPr>
        <p:spPr>
          <a:xfrm>
            <a:off x="4572000" y="429350"/>
            <a:ext cx="2772000" cy="6357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Arial"/>
              <a:ea typeface="Arial"/>
              <a:cs typeface="Arial"/>
              <a:sym typeface="Arial"/>
            </a:endParaRPr>
          </a:p>
        </p:txBody>
      </p:sp>
      <p:sp>
        <p:nvSpPr>
          <p:cNvPr id="79" name="Google Shape;79;p42"/>
          <p:cNvSpPr txBox="1">
            <a:spLocks noGrp="1"/>
          </p:cNvSpPr>
          <p:nvPr>
            <p:ph type="title" idx="2"/>
          </p:nvPr>
        </p:nvSpPr>
        <p:spPr>
          <a:xfrm>
            <a:off x="4696225" y="1198788"/>
            <a:ext cx="5311200" cy="6825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80" name="Google Shape;80;p42"/>
          <p:cNvSpPr txBox="1">
            <a:spLocks noGrp="1"/>
          </p:cNvSpPr>
          <p:nvPr>
            <p:ph type="subTitle" idx="3"/>
          </p:nvPr>
        </p:nvSpPr>
        <p:spPr>
          <a:xfrm>
            <a:off x="4696224" y="2836672"/>
            <a:ext cx="3367200" cy="578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sz="1200"/>
            </a:lvl2pPr>
            <a:lvl3pPr lvl="2" algn="l">
              <a:lnSpc>
                <a:spcPct val="100000"/>
              </a:lnSpc>
              <a:spcBef>
                <a:spcPts val="0"/>
              </a:spcBef>
              <a:spcAft>
                <a:spcPts val="0"/>
              </a:spcAft>
              <a:buSzPts val="1300"/>
              <a:buNone/>
              <a:defRPr sz="1200"/>
            </a:lvl3pPr>
            <a:lvl4pPr lvl="3" algn="l">
              <a:lnSpc>
                <a:spcPct val="100000"/>
              </a:lnSpc>
              <a:spcBef>
                <a:spcPts val="0"/>
              </a:spcBef>
              <a:spcAft>
                <a:spcPts val="0"/>
              </a:spcAft>
              <a:buSzPts val="1300"/>
              <a:buNone/>
              <a:defRPr sz="1200"/>
            </a:lvl4pPr>
            <a:lvl5pPr lvl="4" algn="l">
              <a:lnSpc>
                <a:spcPct val="100000"/>
              </a:lnSpc>
              <a:spcBef>
                <a:spcPts val="0"/>
              </a:spcBef>
              <a:spcAft>
                <a:spcPts val="0"/>
              </a:spcAft>
              <a:buSzPts val="1200"/>
              <a:buNone/>
              <a:defRPr sz="1200"/>
            </a:lvl5pPr>
            <a:lvl6pPr lvl="5" algn="l">
              <a:lnSpc>
                <a:spcPct val="100000"/>
              </a:lnSpc>
              <a:spcBef>
                <a:spcPts val="0"/>
              </a:spcBef>
              <a:spcAft>
                <a:spcPts val="0"/>
              </a:spcAft>
              <a:buSzPts val="1200"/>
              <a:buNone/>
              <a:defRPr sz="1200"/>
            </a:lvl6pPr>
            <a:lvl7pPr lvl="6" algn="l">
              <a:lnSpc>
                <a:spcPct val="100000"/>
              </a:lnSpc>
              <a:spcBef>
                <a:spcPts val="0"/>
              </a:spcBef>
              <a:spcAft>
                <a:spcPts val="0"/>
              </a:spcAft>
              <a:buSzPts val="1100"/>
              <a:buNone/>
              <a:defRPr sz="1200"/>
            </a:lvl7pPr>
            <a:lvl8pPr lvl="7" algn="l">
              <a:lnSpc>
                <a:spcPct val="100000"/>
              </a:lnSpc>
              <a:spcBef>
                <a:spcPts val="0"/>
              </a:spcBef>
              <a:spcAft>
                <a:spcPts val="0"/>
              </a:spcAft>
              <a:buSzPts val="1100"/>
              <a:buNone/>
              <a:defRPr sz="1200"/>
            </a:lvl8pPr>
            <a:lvl9pPr lvl="8" algn="l">
              <a:lnSpc>
                <a:spcPct val="100000"/>
              </a:lnSpc>
              <a:spcBef>
                <a:spcPts val="0"/>
              </a:spcBef>
              <a:spcAft>
                <a:spcPts val="0"/>
              </a:spcAft>
              <a:buSzPts val="1000"/>
              <a:buNone/>
              <a:defRPr sz="1200"/>
            </a:lvl9pPr>
          </a:lstStyle>
          <a:p>
            <a:endParaRPr/>
          </a:p>
        </p:txBody>
      </p:sp>
      <p:sp>
        <p:nvSpPr>
          <p:cNvPr id="81" name="Google Shape;81;p42"/>
          <p:cNvSpPr txBox="1">
            <a:spLocks noGrp="1"/>
          </p:cNvSpPr>
          <p:nvPr>
            <p:ph type="title" idx="4"/>
          </p:nvPr>
        </p:nvSpPr>
        <p:spPr>
          <a:xfrm>
            <a:off x="4696225" y="2326013"/>
            <a:ext cx="5311200" cy="6825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82" name="Google Shape;82;p42"/>
          <p:cNvSpPr txBox="1">
            <a:spLocks noGrp="1"/>
          </p:cNvSpPr>
          <p:nvPr>
            <p:ph type="subTitle" idx="5"/>
          </p:nvPr>
        </p:nvSpPr>
        <p:spPr>
          <a:xfrm>
            <a:off x="4696224" y="3967490"/>
            <a:ext cx="3367200" cy="578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sz="1200"/>
            </a:lvl2pPr>
            <a:lvl3pPr lvl="2" algn="l">
              <a:lnSpc>
                <a:spcPct val="100000"/>
              </a:lnSpc>
              <a:spcBef>
                <a:spcPts val="0"/>
              </a:spcBef>
              <a:spcAft>
                <a:spcPts val="0"/>
              </a:spcAft>
              <a:buSzPts val="1300"/>
              <a:buNone/>
              <a:defRPr sz="1200"/>
            </a:lvl3pPr>
            <a:lvl4pPr lvl="3" algn="l">
              <a:lnSpc>
                <a:spcPct val="100000"/>
              </a:lnSpc>
              <a:spcBef>
                <a:spcPts val="0"/>
              </a:spcBef>
              <a:spcAft>
                <a:spcPts val="0"/>
              </a:spcAft>
              <a:buSzPts val="1300"/>
              <a:buNone/>
              <a:defRPr sz="1200"/>
            </a:lvl4pPr>
            <a:lvl5pPr lvl="4" algn="l">
              <a:lnSpc>
                <a:spcPct val="100000"/>
              </a:lnSpc>
              <a:spcBef>
                <a:spcPts val="0"/>
              </a:spcBef>
              <a:spcAft>
                <a:spcPts val="0"/>
              </a:spcAft>
              <a:buSzPts val="1200"/>
              <a:buNone/>
              <a:defRPr sz="1200"/>
            </a:lvl5pPr>
            <a:lvl6pPr lvl="5" algn="l">
              <a:lnSpc>
                <a:spcPct val="100000"/>
              </a:lnSpc>
              <a:spcBef>
                <a:spcPts val="0"/>
              </a:spcBef>
              <a:spcAft>
                <a:spcPts val="0"/>
              </a:spcAft>
              <a:buSzPts val="1200"/>
              <a:buNone/>
              <a:defRPr sz="1200"/>
            </a:lvl6pPr>
            <a:lvl7pPr lvl="6" algn="l">
              <a:lnSpc>
                <a:spcPct val="100000"/>
              </a:lnSpc>
              <a:spcBef>
                <a:spcPts val="0"/>
              </a:spcBef>
              <a:spcAft>
                <a:spcPts val="0"/>
              </a:spcAft>
              <a:buSzPts val="1100"/>
              <a:buNone/>
              <a:defRPr sz="1200"/>
            </a:lvl7pPr>
            <a:lvl8pPr lvl="7" algn="l">
              <a:lnSpc>
                <a:spcPct val="100000"/>
              </a:lnSpc>
              <a:spcBef>
                <a:spcPts val="0"/>
              </a:spcBef>
              <a:spcAft>
                <a:spcPts val="0"/>
              </a:spcAft>
              <a:buSzPts val="1100"/>
              <a:buNone/>
              <a:defRPr sz="1200"/>
            </a:lvl8pPr>
            <a:lvl9pPr lvl="8" algn="l">
              <a:lnSpc>
                <a:spcPct val="100000"/>
              </a:lnSpc>
              <a:spcBef>
                <a:spcPts val="0"/>
              </a:spcBef>
              <a:spcAft>
                <a:spcPts val="0"/>
              </a:spcAft>
              <a:buSzPts val="1000"/>
              <a:buNone/>
              <a:defRPr sz="1200"/>
            </a:lvl9pPr>
          </a:lstStyle>
          <a:p>
            <a:endParaRPr/>
          </a:p>
        </p:txBody>
      </p:sp>
      <p:sp>
        <p:nvSpPr>
          <p:cNvPr id="83" name="Google Shape;83;p42"/>
          <p:cNvSpPr txBox="1">
            <a:spLocks noGrp="1"/>
          </p:cNvSpPr>
          <p:nvPr>
            <p:ph type="title" idx="6"/>
          </p:nvPr>
        </p:nvSpPr>
        <p:spPr>
          <a:xfrm>
            <a:off x="4696225" y="3453254"/>
            <a:ext cx="5311200" cy="6825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84" name="Google Shape;84;p42"/>
          <p:cNvSpPr/>
          <p:nvPr/>
        </p:nvSpPr>
        <p:spPr>
          <a:xfrm>
            <a:off x="0" y="0"/>
            <a:ext cx="2855700" cy="5143500"/>
          </a:xfrm>
          <a:prstGeom prst="rect">
            <a:avLst/>
          </a:prstGeom>
          <a:solidFill>
            <a:srgbClr val="04317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42"/>
          <p:cNvSpPr/>
          <p:nvPr/>
        </p:nvSpPr>
        <p:spPr>
          <a:xfrm>
            <a:off x="3582225" y="1426175"/>
            <a:ext cx="838800" cy="819900"/>
          </a:xfrm>
          <a:prstGeom prst="rect">
            <a:avLst/>
          </a:prstGeom>
          <a:solidFill>
            <a:srgbClr val="04317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42"/>
          <p:cNvSpPr/>
          <p:nvPr/>
        </p:nvSpPr>
        <p:spPr>
          <a:xfrm>
            <a:off x="3582225" y="2553400"/>
            <a:ext cx="838800" cy="819900"/>
          </a:xfrm>
          <a:prstGeom prst="rect">
            <a:avLst/>
          </a:prstGeom>
          <a:solidFill>
            <a:srgbClr val="04317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42"/>
          <p:cNvSpPr/>
          <p:nvPr/>
        </p:nvSpPr>
        <p:spPr>
          <a:xfrm>
            <a:off x="3582225" y="3680625"/>
            <a:ext cx="838800" cy="819900"/>
          </a:xfrm>
          <a:prstGeom prst="rect">
            <a:avLst/>
          </a:prstGeom>
          <a:solidFill>
            <a:srgbClr val="04317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42"/>
          <p:cNvSpPr txBox="1">
            <a:spLocks noGrp="1"/>
          </p:cNvSpPr>
          <p:nvPr>
            <p:ph type="title" idx="7"/>
          </p:nvPr>
        </p:nvSpPr>
        <p:spPr>
          <a:xfrm>
            <a:off x="3372225" y="1518275"/>
            <a:ext cx="1258800" cy="635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b="1"/>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89" name="Google Shape;89;p42"/>
          <p:cNvSpPr txBox="1">
            <a:spLocks noGrp="1"/>
          </p:cNvSpPr>
          <p:nvPr>
            <p:ph type="title" idx="8"/>
          </p:nvPr>
        </p:nvSpPr>
        <p:spPr>
          <a:xfrm>
            <a:off x="3372225" y="2645500"/>
            <a:ext cx="1258800" cy="635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b="1"/>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90" name="Google Shape;90;p42"/>
          <p:cNvSpPr txBox="1">
            <a:spLocks noGrp="1"/>
          </p:cNvSpPr>
          <p:nvPr>
            <p:ph type="title" idx="9"/>
          </p:nvPr>
        </p:nvSpPr>
        <p:spPr>
          <a:xfrm>
            <a:off x="3372225" y="3772725"/>
            <a:ext cx="1258800" cy="635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b="1"/>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ubtitle">
  <p:cSld name="SECTION_HEADER_1">
    <p:bg>
      <p:bgPr>
        <a:solidFill>
          <a:schemeClr val="lt1"/>
        </a:solidFill>
        <a:effectLst/>
      </p:bgPr>
    </p:bg>
    <p:spTree>
      <p:nvGrpSpPr>
        <p:cNvPr id="1" name="Shape 91"/>
        <p:cNvGrpSpPr/>
        <p:nvPr/>
      </p:nvGrpSpPr>
      <p:grpSpPr>
        <a:xfrm>
          <a:off x="0" y="0"/>
          <a:ext cx="0" cy="0"/>
          <a:chOff x="0" y="0"/>
          <a:chExt cx="0" cy="0"/>
        </a:xfrm>
      </p:grpSpPr>
      <p:sp>
        <p:nvSpPr>
          <p:cNvPr id="92" name="Google Shape;92;p46"/>
          <p:cNvSpPr txBox="1">
            <a:spLocks noGrp="1"/>
          </p:cNvSpPr>
          <p:nvPr>
            <p:ph type="title"/>
          </p:nvPr>
        </p:nvSpPr>
        <p:spPr>
          <a:xfrm>
            <a:off x="570047" y="993900"/>
            <a:ext cx="3055500" cy="11145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None/>
              <a:defRPr/>
            </a:lvl1pPr>
            <a:lvl2pPr lvl="1" algn="l">
              <a:lnSpc>
                <a:spcPct val="100000"/>
              </a:lnSpc>
              <a:spcBef>
                <a:spcPts val="0"/>
              </a:spcBef>
              <a:spcAft>
                <a:spcPts val="0"/>
              </a:spcAft>
              <a:buClr>
                <a:schemeClr val="lt1"/>
              </a:buClr>
              <a:buSzPts val="4000"/>
              <a:buNone/>
              <a:defRPr sz="4000">
                <a:solidFill>
                  <a:schemeClr val="lt1"/>
                </a:solidFill>
              </a:defRPr>
            </a:lvl2pPr>
            <a:lvl3pPr lvl="2" algn="l">
              <a:lnSpc>
                <a:spcPct val="100000"/>
              </a:lnSpc>
              <a:spcBef>
                <a:spcPts val="0"/>
              </a:spcBef>
              <a:spcAft>
                <a:spcPts val="0"/>
              </a:spcAft>
              <a:buClr>
                <a:schemeClr val="lt1"/>
              </a:buClr>
              <a:buSzPts val="4000"/>
              <a:buNone/>
              <a:defRPr sz="4000">
                <a:solidFill>
                  <a:schemeClr val="lt1"/>
                </a:solidFill>
              </a:defRPr>
            </a:lvl3pPr>
            <a:lvl4pPr lvl="3" algn="l">
              <a:lnSpc>
                <a:spcPct val="100000"/>
              </a:lnSpc>
              <a:spcBef>
                <a:spcPts val="0"/>
              </a:spcBef>
              <a:spcAft>
                <a:spcPts val="0"/>
              </a:spcAft>
              <a:buClr>
                <a:schemeClr val="lt1"/>
              </a:buClr>
              <a:buSzPts val="4000"/>
              <a:buNone/>
              <a:defRPr sz="4000">
                <a:solidFill>
                  <a:schemeClr val="lt1"/>
                </a:solidFill>
              </a:defRPr>
            </a:lvl4pPr>
            <a:lvl5pPr lvl="4" algn="l">
              <a:lnSpc>
                <a:spcPct val="100000"/>
              </a:lnSpc>
              <a:spcBef>
                <a:spcPts val="0"/>
              </a:spcBef>
              <a:spcAft>
                <a:spcPts val="0"/>
              </a:spcAft>
              <a:buClr>
                <a:schemeClr val="lt1"/>
              </a:buClr>
              <a:buSzPts val="4000"/>
              <a:buNone/>
              <a:defRPr sz="4000">
                <a:solidFill>
                  <a:schemeClr val="lt1"/>
                </a:solidFill>
              </a:defRPr>
            </a:lvl5pPr>
            <a:lvl6pPr lvl="5" algn="l">
              <a:lnSpc>
                <a:spcPct val="100000"/>
              </a:lnSpc>
              <a:spcBef>
                <a:spcPts val="0"/>
              </a:spcBef>
              <a:spcAft>
                <a:spcPts val="0"/>
              </a:spcAft>
              <a:buClr>
                <a:schemeClr val="lt1"/>
              </a:buClr>
              <a:buSzPts val="4000"/>
              <a:buNone/>
              <a:defRPr sz="4000">
                <a:solidFill>
                  <a:schemeClr val="lt1"/>
                </a:solidFill>
              </a:defRPr>
            </a:lvl6pPr>
            <a:lvl7pPr lvl="6" algn="l">
              <a:lnSpc>
                <a:spcPct val="100000"/>
              </a:lnSpc>
              <a:spcBef>
                <a:spcPts val="0"/>
              </a:spcBef>
              <a:spcAft>
                <a:spcPts val="0"/>
              </a:spcAft>
              <a:buClr>
                <a:schemeClr val="lt1"/>
              </a:buClr>
              <a:buSzPts val="4000"/>
              <a:buNone/>
              <a:defRPr sz="4000">
                <a:solidFill>
                  <a:schemeClr val="lt1"/>
                </a:solidFill>
              </a:defRPr>
            </a:lvl7pPr>
            <a:lvl8pPr lvl="7" algn="l">
              <a:lnSpc>
                <a:spcPct val="100000"/>
              </a:lnSpc>
              <a:spcBef>
                <a:spcPts val="0"/>
              </a:spcBef>
              <a:spcAft>
                <a:spcPts val="0"/>
              </a:spcAft>
              <a:buClr>
                <a:schemeClr val="lt1"/>
              </a:buClr>
              <a:buSzPts val="4000"/>
              <a:buNone/>
              <a:defRPr sz="4000">
                <a:solidFill>
                  <a:schemeClr val="lt1"/>
                </a:solidFill>
              </a:defRPr>
            </a:lvl8pPr>
            <a:lvl9pPr lvl="8" algn="l">
              <a:lnSpc>
                <a:spcPct val="100000"/>
              </a:lnSpc>
              <a:spcBef>
                <a:spcPts val="0"/>
              </a:spcBef>
              <a:spcAft>
                <a:spcPts val="0"/>
              </a:spcAft>
              <a:buClr>
                <a:schemeClr val="lt1"/>
              </a:buClr>
              <a:buSzPts val="4000"/>
              <a:buNone/>
              <a:defRPr sz="4000">
                <a:solidFill>
                  <a:schemeClr val="lt1"/>
                </a:solidFill>
              </a:defRPr>
            </a:lvl9pPr>
          </a:lstStyle>
          <a:p>
            <a:endParaRPr/>
          </a:p>
        </p:txBody>
      </p:sp>
      <p:sp>
        <p:nvSpPr>
          <p:cNvPr id="93" name="Google Shape;93;p46"/>
          <p:cNvSpPr txBox="1">
            <a:spLocks noGrp="1"/>
          </p:cNvSpPr>
          <p:nvPr>
            <p:ph type="subTitle" idx="1"/>
          </p:nvPr>
        </p:nvSpPr>
        <p:spPr>
          <a:xfrm>
            <a:off x="614775" y="2564775"/>
            <a:ext cx="2920800" cy="578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000"/>
              <a:buNone/>
              <a:defRPr/>
            </a:lvl9pPr>
          </a:lstStyle>
          <a:p>
            <a:endParaRPr/>
          </a:p>
        </p:txBody>
      </p:sp>
      <p:sp>
        <p:nvSpPr>
          <p:cNvPr id="94" name="Google Shape;94;p46"/>
          <p:cNvSpPr txBox="1">
            <a:spLocks noGrp="1"/>
          </p:cNvSpPr>
          <p:nvPr>
            <p:ph type="sldNum" idx="12"/>
          </p:nvPr>
        </p:nvSpPr>
        <p:spPr>
          <a:xfrm>
            <a:off x="85486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CCCCCC"/>
                </a:solidFill>
                <a:latin typeface="Arvo"/>
                <a:ea typeface="Arvo"/>
                <a:cs typeface="Arvo"/>
                <a:sym typeface="Arvo"/>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CCCCCC"/>
                </a:solidFill>
                <a:latin typeface="Arvo"/>
                <a:ea typeface="Arvo"/>
                <a:cs typeface="Arvo"/>
                <a:sym typeface="Arvo"/>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CCCCCC"/>
                </a:solidFill>
                <a:latin typeface="Arvo"/>
                <a:ea typeface="Arvo"/>
                <a:cs typeface="Arvo"/>
                <a:sym typeface="Arvo"/>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CCCCCC"/>
                </a:solidFill>
                <a:latin typeface="Arvo"/>
                <a:ea typeface="Arvo"/>
                <a:cs typeface="Arvo"/>
                <a:sym typeface="Arvo"/>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CCCCCC"/>
                </a:solidFill>
                <a:latin typeface="Arvo"/>
                <a:ea typeface="Arvo"/>
                <a:cs typeface="Arvo"/>
                <a:sym typeface="Arvo"/>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CCCCCC"/>
                </a:solidFill>
                <a:latin typeface="Arvo"/>
                <a:ea typeface="Arvo"/>
                <a:cs typeface="Arvo"/>
                <a:sym typeface="Arvo"/>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CCCCCC"/>
                </a:solidFill>
                <a:latin typeface="Arvo"/>
                <a:ea typeface="Arvo"/>
                <a:cs typeface="Arvo"/>
                <a:sym typeface="Arvo"/>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CCCCCC"/>
                </a:solidFill>
                <a:latin typeface="Arvo"/>
                <a:ea typeface="Arvo"/>
                <a:cs typeface="Arvo"/>
                <a:sym typeface="Arvo"/>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CCCCCC"/>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cxnSp>
        <p:nvCxnSpPr>
          <p:cNvPr id="95" name="Google Shape;95;p46"/>
          <p:cNvCxnSpPr/>
          <p:nvPr/>
        </p:nvCxnSpPr>
        <p:spPr>
          <a:xfrm>
            <a:off x="678525" y="2060575"/>
            <a:ext cx="676200" cy="0"/>
          </a:xfrm>
          <a:prstGeom prst="straightConnector1">
            <a:avLst/>
          </a:prstGeom>
          <a:noFill/>
          <a:ln w="76200" cap="flat" cmpd="sng">
            <a:solidFill>
              <a:srgbClr val="043170"/>
            </a:solidFill>
            <a:prstDash val="solid"/>
            <a:round/>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with frame ">
  <p:cSld name="BLANK_1_1_1">
    <p:bg>
      <p:bgPr>
        <a:solidFill>
          <a:srgbClr val="043170"/>
        </a:solidFill>
        <a:effectLst/>
      </p:bgPr>
    </p:bg>
    <p:spTree>
      <p:nvGrpSpPr>
        <p:cNvPr id="1" name="Shape 96"/>
        <p:cNvGrpSpPr/>
        <p:nvPr/>
      </p:nvGrpSpPr>
      <p:grpSpPr>
        <a:xfrm>
          <a:off x="0" y="0"/>
          <a:ext cx="0" cy="0"/>
          <a:chOff x="0" y="0"/>
          <a:chExt cx="0" cy="0"/>
        </a:xfrm>
      </p:grpSpPr>
      <p:sp>
        <p:nvSpPr>
          <p:cNvPr id="97" name="Google Shape;97;p49"/>
          <p:cNvSpPr/>
          <p:nvPr/>
        </p:nvSpPr>
        <p:spPr>
          <a:xfrm>
            <a:off x="406950" y="416250"/>
            <a:ext cx="8330100" cy="43110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49"/>
          <p:cNvSpPr txBox="1">
            <a:spLocks noGrp="1"/>
          </p:cNvSpPr>
          <p:nvPr>
            <p:ph type="sldNum" idx="12"/>
          </p:nvPr>
        </p:nvSpPr>
        <p:spPr>
          <a:xfrm>
            <a:off x="85486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Arvo"/>
                <a:ea typeface="Arvo"/>
                <a:cs typeface="Arvo"/>
                <a:sym typeface="Arvo"/>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Arvo"/>
                <a:ea typeface="Arvo"/>
                <a:cs typeface="Arvo"/>
                <a:sym typeface="Arvo"/>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Arvo"/>
                <a:ea typeface="Arvo"/>
                <a:cs typeface="Arvo"/>
                <a:sym typeface="Arvo"/>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Arvo"/>
                <a:ea typeface="Arvo"/>
                <a:cs typeface="Arvo"/>
                <a:sym typeface="Arvo"/>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Arvo"/>
                <a:ea typeface="Arvo"/>
                <a:cs typeface="Arvo"/>
                <a:sym typeface="Arvo"/>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Arvo"/>
                <a:ea typeface="Arvo"/>
                <a:cs typeface="Arvo"/>
                <a:sym typeface="Arvo"/>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Arvo"/>
                <a:ea typeface="Arvo"/>
                <a:cs typeface="Arvo"/>
                <a:sym typeface="Arvo"/>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Arvo"/>
                <a:ea typeface="Arvo"/>
                <a:cs typeface="Arvo"/>
                <a:sym typeface="Arvo"/>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solidFill>
                <a:schemeClr val="lt1"/>
              </a:solidFill>
            </a:endParaRPr>
          </a:p>
        </p:txBody>
      </p:sp>
      <p:sp>
        <p:nvSpPr>
          <p:cNvPr id="99" name="Google Shape;99;p49"/>
          <p:cNvSpPr txBox="1">
            <a:spLocks noGrp="1"/>
          </p:cNvSpPr>
          <p:nvPr>
            <p:ph type="title"/>
          </p:nvPr>
        </p:nvSpPr>
        <p:spPr>
          <a:xfrm>
            <a:off x="783525" y="1738050"/>
            <a:ext cx="2545800" cy="1667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400"/>
              <a:buNone/>
              <a:defRPr b="1"/>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a:endParaRPr/>
          </a:p>
        </p:txBody>
      </p:sp>
      <p:cxnSp>
        <p:nvCxnSpPr>
          <p:cNvPr id="100" name="Google Shape;100;p49"/>
          <p:cNvCxnSpPr/>
          <p:nvPr/>
        </p:nvCxnSpPr>
        <p:spPr>
          <a:xfrm>
            <a:off x="918900" y="3511600"/>
            <a:ext cx="676200" cy="0"/>
          </a:xfrm>
          <a:prstGeom prst="straightConnector1">
            <a:avLst/>
          </a:prstGeom>
          <a:noFill/>
          <a:ln w="76200" cap="flat" cmpd="sng">
            <a:solidFill>
              <a:srgbClr val="043170"/>
            </a:solidFill>
            <a:prstDash val="solid"/>
            <a:round/>
            <a:headEnd type="none" w="sm" len="sm"/>
            <a:tailEnd type="none" w="sm" len="sm"/>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ain Content 1 1">
  <p:cSld name="SECTION_HEADER_2_1">
    <p:bg>
      <p:bgPr>
        <a:solidFill>
          <a:schemeClr val="lt1"/>
        </a:solidFill>
        <a:effectLst/>
      </p:bgPr>
    </p:bg>
    <p:spTree>
      <p:nvGrpSpPr>
        <p:cNvPr id="1" name="Shape 101"/>
        <p:cNvGrpSpPr/>
        <p:nvPr/>
      </p:nvGrpSpPr>
      <p:grpSpPr>
        <a:xfrm>
          <a:off x="0" y="0"/>
          <a:ext cx="0" cy="0"/>
          <a:chOff x="0" y="0"/>
          <a:chExt cx="0" cy="0"/>
        </a:xfrm>
      </p:grpSpPr>
      <p:sp>
        <p:nvSpPr>
          <p:cNvPr id="102" name="Google Shape;102;p54"/>
          <p:cNvSpPr txBox="1">
            <a:spLocks noGrp="1"/>
          </p:cNvSpPr>
          <p:nvPr>
            <p:ph type="title"/>
          </p:nvPr>
        </p:nvSpPr>
        <p:spPr>
          <a:xfrm>
            <a:off x="956273" y="3469550"/>
            <a:ext cx="3483000" cy="11145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None/>
              <a:defRPr/>
            </a:lvl1pPr>
            <a:lvl2pPr lvl="1" algn="l">
              <a:lnSpc>
                <a:spcPct val="100000"/>
              </a:lnSpc>
              <a:spcBef>
                <a:spcPts val="0"/>
              </a:spcBef>
              <a:spcAft>
                <a:spcPts val="0"/>
              </a:spcAft>
              <a:buClr>
                <a:schemeClr val="lt1"/>
              </a:buClr>
              <a:buSzPts val="4000"/>
              <a:buNone/>
              <a:defRPr sz="4000">
                <a:solidFill>
                  <a:schemeClr val="lt1"/>
                </a:solidFill>
              </a:defRPr>
            </a:lvl2pPr>
            <a:lvl3pPr lvl="2" algn="l">
              <a:lnSpc>
                <a:spcPct val="100000"/>
              </a:lnSpc>
              <a:spcBef>
                <a:spcPts val="0"/>
              </a:spcBef>
              <a:spcAft>
                <a:spcPts val="0"/>
              </a:spcAft>
              <a:buClr>
                <a:schemeClr val="lt1"/>
              </a:buClr>
              <a:buSzPts val="4000"/>
              <a:buNone/>
              <a:defRPr sz="4000">
                <a:solidFill>
                  <a:schemeClr val="lt1"/>
                </a:solidFill>
              </a:defRPr>
            </a:lvl3pPr>
            <a:lvl4pPr lvl="3" algn="l">
              <a:lnSpc>
                <a:spcPct val="100000"/>
              </a:lnSpc>
              <a:spcBef>
                <a:spcPts val="0"/>
              </a:spcBef>
              <a:spcAft>
                <a:spcPts val="0"/>
              </a:spcAft>
              <a:buClr>
                <a:schemeClr val="lt1"/>
              </a:buClr>
              <a:buSzPts val="4000"/>
              <a:buNone/>
              <a:defRPr sz="4000">
                <a:solidFill>
                  <a:schemeClr val="lt1"/>
                </a:solidFill>
              </a:defRPr>
            </a:lvl4pPr>
            <a:lvl5pPr lvl="4" algn="l">
              <a:lnSpc>
                <a:spcPct val="100000"/>
              </a:lnSpc>
              <a:spcBef>
                <a:spcPts val="0"/>
              </a:spcBef>
              <a:spcAft>
                <a:spcPts val="0"/>
              </a:spcAft>
              <a:buClr>
                <a:schemeClr val="lt1"/>
              </a:buClr>
              <a:buSzPts val="4000"/>
              <a:buNone/>
              <a:defRPr sz="4000">
                <a:solidFill>
                  <a:schemeClr val="lt1"/>
                </a:solidFill>
              </a:defRPr>
            </a:lvl5pPr>
            <a:lvl6pPr lvl="5" algn="l">
              <a:lnSpc>
                <a:spcPct val="100000"/>
              </a:lnSpc>
              <a:spcBef>
                <a:spcPts val="0"/>
              </a:spcBef>
              <a:spcAft>
                <a:spcPts val="0"/>
              </a:spcAft>
              <a:buClr>
                <a:schemeClr val="lt1"/>
              </a:buClr>
              <a:buSzPts val="4000"/>
              <a:buNone/>
              <a:defRPr sz="4000">
                <a:solidFill>
                  <a:schemeClr val="lt1"/>
                </a:solidFill>
              </a:defRPr>
            </a:lvl6pPr>
            <a:lvl7pPr lvl="6" algn="l">
              <a:lnSpc>
                <a:spcPct val="100000"/>
              </a:lnSpc>
              <a:spcBef>
                <a:spcPts val="0"/>
              </a:spcBef>
              <a:spcAft>
                <a:spcPts val="0"/>
              </a:spcAft>
              <a:buClr>
                <a:schemeClr val="lt1"/>
              </a:buClr>
              <a:buSzPts val="4000"/>
              <a:buNone/>
              <a:defRPr sz="4000">
                <a:solidFill>
                  <a:schemeClr val="lt1"/>
                </a:solidFill>
              </a:defRPr>
            </a:lvl7pPr>
            <a:lvl8pPr lvl="7" algn="l">
              <a:lnSpc>
                <a:spcPct val="100000"/>
              </a:lnSpc>
              <a:spcBef>
                <a:spcPts val="0"/>
              </a:spcBef>
              <a:spcAft>
                <a:spcPts val="0"/>
              </a:spcAft>
              <a:buClr>
                <a:schemeClr val="lt1"/>
              </a:buClr>
              <a:buSzPts val="4000"/>
              <a:buNone/>
              <a:defRPr sz="4000">
                <a:solidFill>
                  <a:schemeClr val="lt1"/>
                </a:solidFill>
              </a:defRPr>
            </a:lvl8pPr>
            <a:lvl9pPr lvl="8" algn="l">
              <a:lnSpc>
                <a:spcPct val="100000"/>
              </a:lnSpc>
              <a:spcBef>
                <a:spcPts val="0"/>
              </a:spcBef>
              <a:spcAft>
                <a:spcPts val="0"/>
              </a:spcAft>
              <a:buClr>
                <a:schemeClr val="lt1"/>
              </a:buClr>
              <a:buSzPts val="4000"/>
              <a:buNone/>
              <a:defRPr sz="4000">
                <a:solidFill>
                  <a:schemeClr val="lt1"/>
                </a:solidFill>
              </a:defRPr>
            </a:lvl9pPr>
          </a:lstStyle>
          <a:p>
            <a:endParaRPr/>
          </a:p>
        </p:txBody>
      </p:sp>
      <p:sp>
        <p:nvSpPr>
          <p:cNvPr id="103" name="Google Shape;103;p54"/>
          <p:cNvSpPr txBox="1">
            <a:spLocks noGrp="1"/>
          </p:cNvSpPr>
          <p:nvPr>
            <p:ph type="sldNum" idx="12"/>
          </p:nvPr>
        </p:nvSpPr>
        <p:spPr>
          <a:xfrm>
            <a:off x="85486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CCCCCC"/>
                </a:solidFill>
                <a:latin typeface="Arvo"/>
                <a:ea typeface="Arvo"/>
                <a:cs typeface="Arvo"/>
                <a:sym typeface="Arvo"/>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CCCCCC"/>
                </a:solidFill>
                <a:latin typeface="Arvo"/>
                <a:ea typeface="Arvo"/>
                <a:cs typeface="Arvo"/>
                <a:sym typeface="Arvo"/>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CCCCCC"/>
                </a:solidFill>
                <a:latin typeface="Arvo"/>
                <a:ea typeface="Arvo"/>
                <a:cs typeface="Arvo"/>
                <a:sym typeface="Arvo"/>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CCCCCC"/>
                </a:solidFill>
                <a:latin typeface="Arvo"/>
                <a:ea typeface="Arvo"/>
                <a:cs typeface="Arvo"/>
                <a:sym typeface="Arvo"/>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CCCCCC"/>
                </a:solidFill>
                <a:latin typeface="Arvo"/>
                <a:ea typeface="Arvo"/>
                <a:cs typeface="Arvo"/>
                <a:sym typeface="Arvo"/>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CCCCCC"/>
                </a:solidFill>
                <a:latin typeface="Arvo"/>
                <a:ea typeface="Arvo"/>
                <a:cs typeface="Arvo"/>
                <a:sym typeface="Arvo"/>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CCCCCC"/>
                </a:solidFill>
                <a:latin typeface="Arvo"/>
                <a:ea typeface="Arvo"/>
                <a:cs typeface="Arvo"/>
                <a:sym typeface="Arvo"/>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CCCCCC"/>
                </a:solidFill>
                <a:latin typeface="Arvo"/>
                <a:ea typeface="Arvo"/>
                <a:cs typeface="Arvo"/>
                <a:sym typeface="Arvo"/>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CCCCCC"/>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cxnSp>
        <p:nvCxnSpPr>
          <p:cNvPr id="104" name="Google Shape;104;p54"/>
          <p:cNvCxnSpPr/>
          <p:nvPr/>
        </p:nvCxnSpPr>
        <p:spPr>
          <a:xfrm>
            <a:off x="1068750" y="4619750"/>
            <a:ext cx="676200" cy="0"/>
          </a:xfrm>
          <a:prstGeom prst="straightConnector1">
            <a:avLst/>
          </a:prstGeom>
          <a:noFill/>
          <a:ln w="76200" cap="flat" cmpd="sng">
            <a:solidFill>
              <a:srgbClr val="043170"/>
            </a:solidFill>
            <a:prstDash val="solid"/>
            <a:round/>
            <a:headEnd type="none" w="sm" len="sm"/>
            <a:tailEnd type="none" w="sm" len="sm"/>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design 1">
  <p:cSld name="TITLE_AND_BODY_2">
    <p:bg>
      <p:bgPr>
        <a:solidFill>
          <a:schemeClr val="lt1"/>
        </a:solidFill>
        <a:effectLst/>
      </p:bgPr>
    </p:bg>
    <p:spTree>
      <p:nvGrpSpPr>
        <p:cNvPr id="1" name="Shape 105"/>
        <p:cNvGrpSpPr/>
        <p:nvPr/>
      </p:nvGrpSpPr>
      <p:grpSpPr>
        <a:xfrm>
          <a:off x="0" y="0"/>
          <a:ext cx="0" cy="0"/>
          <a:chOff x="0" y="0"/>
          <a:chExt cx="0" cy="0"/>
        </a:xfrm>
      </p:grpSpPr>
      <p:sp>
        <p:nvSpPr>
          <p:cNvPr id="106" name="Google Shape;106;p55"/>
          <p:cNvSpPr/>
          <p:nvPr/>
        </p:nvSpPr>
        <p:spPr>
          <a:xfrm>
            <a:off x="406950" y="352200"/>
            <a:ext cx="8330100" cy="4311000"/>
          </a:xfrm>
          <a:prstGeom prst="rect">
            <a:avLst/>
          </a:prstGeom>
          <a:noFill/>
          <a:ln w="38100" cap="flat" cmpd="sng">
            <a:solidFill>
              <a:srgbClr val="04317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55"/>
          <p:cNvSpPr txBox="1">
            <a:spLocks noGrp="1"/>
          </p:cNvSpPr>
          <p:nvPr>
            <p:ph type="title"/>
          </p:nvPr>
        </p:nvSpPr>
        <p:spPr>
          <a:xfrm>
            <a:off x="0" y="216225"/>
            <a:ext cx="9144000" cy="91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200"/>
              <a:buNone/>
              <a:defRPr sz="2200" b="1"/>
            </a:lvl1pPr>
            <a:lvl2pPr lvl="1" algn="ctr">
              <a:lnSpc>
                <a:spcPct val="100000"/>
              </a:lnSpc>
              <a:spcBef>
                <a:spcPts val="0"/>
              </a:spcBef>
              <a:spcAft>
                <a:spcPts val="0"/>
              </a:spcAft>
              <a:buSzPts val="2400"/>
              <a:buFont typeface="Bodoni"/>
              <a:buNone/>
              <a:defRPr b="1">
                <a:latin typeface="Bodoni"/>
                <a:ea typeface="Bodoni"/>
                <a:cs typeface="Bodoni"/>
                <a:sym typeface="Bodoni"/>
              </a:defRPr>
            </a:lvl2pPr>
            <a:lvl3pPr lvl="2" algn="ctr">
              <a:lnSpc>
                <a:spcPct val="100000"/>
              </a:lnSpc>
              <a:spcBef>
                <a:spcPts val="0"/>
              </a:spcBef>
              <a:spcAft>
                <a:spcPts val="0"/>
              </a:spcAft>
              <a:buSzPts val="2400"/>
              <a:buFont typeface="Bodoni"/>
              <a:buNone/>
              <a:defRPr b="1">
                <a:latin typeface="Bodoni"/>
                <a:ea typeface="Bodoni"/>
                <a:cs typeface="Bodoni"/>
                <a:sym typeface="Bodoni"/>
              </a:defRPr>
            </a:lvl3pPr>
            <a:lvl4pPr lvl="3" algn="ctr">
              <a:lnSpc>
                <a:spcPct val="100000"/>
              </a:lnSpc>
              <a:spcBef>
                <a:spcPts val="0"/>
              </a:spcBef>
              <a:spcAft>
                <a:spcPts val="0"/>
              </a:spcAft>
              <a:buSzPts val="2400"/>
              <a:buFont typeface="Bodoni"/>
              <a:buNone/>
              <a:defRPr b="1">
                <a:latin typeface="Bodoni"/>
                <a:ea typeface="Bodoni"/>
                <a:cs typeface="Bodoni"/>
                <a:sym typeface="Bodoni"/>
              </a:defRPr>
            </a:lvl4pPr>
            <a:lvl5pPr lvl="4" algn="ctr">
              <a:lnSpc>
                <a:spcPct val="100000"/>
              </a:lnSpc>
              <a:spcBef>
                <a:spcPts val="0"/>
              </a:spcBef>
              <a:spcAft>
                <a:spcPts val="0"/>
              </a:spcAft>
              <a:buSzPts val="2400"/>
              <a:buFont typeface="Bodoni"/>
              <a:buNone/>
              <a:defRPr b="1">
                <a:latin typeface="Bodoni"/>
                <a:ea typeface="Bodoni"/>
                <a:cs typeface="Bodoni"/>
                <a:sym typeface="Bodoni"/>
              </a:defRPr>
            </a:lvl5pPr>
            <a:lvl6pPr lvl="5" algn="ctr">
              <a:lnSpc>
                <a:spcPct val="100000"/>
              </a:lnSpc>
              <a:spcBef>
                <a:spcPts val="0"/>
              </a:spcBef>
              <a:spcAft>
                <a:spcPts val="0"/>
              </a:spcAft>
              <a:buSzPts val="2400"/>
              <a:buFont typeface="Bodoni"/>
              <a:buNone/>
              <a:defRPr b="1">
                <a:latin typeface="Bodoni"/>
                <a:ea typeface="Bodoni"/>
                <a:cs typeface="Bodoni"/>
                <a:sym typeface="Bodoni"/>
              </a:defRPr>
            </a:lvl6pPr>
            <a:lvl7pPr lvl="6" algn="ctr">
              <a:lnSpc>
                <a:spcPct val="100000"/>
              </a:lnSpc>
              <a:spcBef>
                <a:spcPts val="0"/>
              </a:spcBef>
              <a:spcAft>
                <a:spcPts val="0"/>
              </a:spcAft>
              <a:buSzPts val="2400"/>
              <a:buFont typeface="Bodoni"/>
              <a:buNone/>
              <a:defRPr b="1">
                <a:latin typeface="Bodoni"/>
                <a:ea typeface="Bodoni"/>
                <a:cs typeface="Bodoni"/>
                <a:sym typeface="Bodoni"/>
              </a:defRPr>
            </a:lvl7pPr>
            <a:lvl8pPr lvl="7" algn="ctr">
              <a:lnSpc>
                <a:spcPct val="100000"/>
              </a:lnSpc>
              <a:spcBef>
                <a:spcPts val="0"/>
              </a:spcBef>
              <a:spcAft>
                <a:spcPts val="0"/>
              </a:spcAft>
              <a:buSzPts val="2400"/>
              <a:buFont typeface="Bodoni"/>
              <a:buNone/>
              <a:defRPr b="1">
                <a:latin typeface="Bodoni"/>
                <a:ea typeface="Bodoni"/>
                <a:cs typeface="Bodoni"/>
                <a:sym typeface="Bodoni"/>
              </a:defRPr>
            </a:lvl8pPr>
            <a:lvl9pPr lvl="8" algn="ctr">
              <a:lnSpc>
                <a:spcPct val="100000"/>
              </a:lnSpc>
              <a:spcBef>
                <a:spcPts val="0"/>
              </a:spcBef>
              <a:spcAft>
                <a:spcPts val="0"/>
              </a:spcAft>
              <a:buSzPts val="2400"/>
              <a:buFont typeface="Bodoni"/>
              <a:buNone/>
              <a:defRPr b="1">
                <a:latin typeface="Bodoni"/>
                <a:ea typeface="Bodoni"/>
                <a:cs typeface="Bodoni"/>
                <a:sym typeface="Bodoni"/>
              </a:defRPr>
            </a:lvl9pPr>
          </a:lstStyle>
          <a:p>
            <a:endParaRPr/>
          </a:p>
        </p:txBody>
      </p:sp>
      <p:sp>
        <p:nvSpPr>
          <p:cNvPr id="108" name="Google Shape;108;p55"/>
          <p:cNvSpPr txBox="1">
            <a:spLocks noGrp="1"/>
          </p:cNvSpPr>
          <p:nvPr>
            <p:ph type="sldNum" idx="12"/>
          </p:nvPr>
        </p:nvSpPr>
        <p:spPr>
          <a:xfrm>
            <a:off x="85486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CCCCCC"/>
                </a:solidFill>
                <a:latin typeface="Arvo"/>
                <a:ea typeface="Arvo"/>
                <a:cs typeface="Arvo"/>
                <a:sym typeface="Arvo"/>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CCCCCC"/>
                </a:solidFill>
                <a:latin typeface="Arvo"/>
                <a:ea typeface="Arvo"/>
                <a:cs typeface="Arvo"/>
                <a:sym typeface="Arvo"/>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CCCCCC"/>
                </a:solidFill>
                <a:latin typeface="Arvo"/>
                <a:ea typeface="Arvo"/>
                <a:cs typeface="Arvo"/>
                <a:sym typeface="Arvo"/>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CCCCCC"/>
                </a:solidFill>
                <a:latin typeface="Arvo"/>
                <a:ea typeface="Arvo"/>
                <a:cs typeface="Arvo"/>
                <a:sym typeface="Arvo"/>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CCCCCC"/>
                </a:solidFill>
                <a:latin typeface="Arvo"/>
                <a:ea typeface="Arvo"/>
                <a:cs typeface="Arvo"/>
                <a:sym typeface="Arvo"/>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CCCCCC"/>
                </a:solidFill>
                <a:latin typeface="Arvo"/>
                <a:ea typeface="Arvo"/>
                <a:cs typeface="Arvo"/>
                <a:sym typeface="Arvo"/>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CCCCCC"/>
                </a:solidFill>
                <a:latin typeface="Arvo"/>
                <a:ea typeface="Arvo"/>
                <a:cs typeface="Arvo"/>
                <a:sym typeface="Arvo"/>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CCCCCC"/>
                </a:solidFill>
                <a:latin typeface="Arvo"/>
                <a:ea typeface="Arvo"/>
                <a:cs typeface="Arvo"/>
                <a:sym typeface="Arvo"/>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CCCCCC"/>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cxnSp>
        <p:nvCxnSpPr>
          <p:cNvPr id="109" name="Google Shape;109;p55"/>
          <p:cNvCxnSpPr/>
          <p:nvPr/>
        </p:nvCxnSpPr>
        <p:spPr>
          <a:xfrm>
            <a:off x="4233900" y="1223600"/>
            <a:ext cx="676200" cy="0"/>
          </a:xfrm>
          <a:prstGeom prst="straightConnector1">
            <a:avLst/>
          </a:prstGeom>
          <a:noFill/>
          <a:ln w="76200" cap="flat" cmpd="sng">
            <a:solidFill>
              <a:srgbClr val="043170"/>
            </a:solidFill>
            <a:prstDash val="solid"/>
            <a:round/>
            <a:headEnd type="none" w="sm" len="sm"/>
            <a:tailEnd type="none" w="sm" len="sm"/>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ubtitle">
  <p:cSld name="TITLE_AND_BODY_1">
    <p:bg>
      <p:bgPr>
        <a:solidFill>
          <a:schemeClr val="lt1"/>
        </a:solidFill>
        <a:effectLst/>
      </p:bgPr>
    </p:bg>
    <p:spTree>
      <p:nvGrpSpPr>
        <p:cNvPr id="1" name="Shape 110"/>
        <p:cNvGrpSpPr/>
        <p:nvPr/>
      </p:nvGrpSpPr>
      <p:grpSpPr>
        <a:xfrm>
          <a:off x="0" y="0"/>
          <a:ext cx="0" cy="0"/>
          <a:chOff x="0" y="0"/>
          <a:chExt cx="0" cy="0"/>
        </a:xfrm>
      </p:grpSpPr>
      <p:sp>
        <p:nvSpPr>
          <p:cNvPr id="111" name="Google Shape;111;p56"/>
          <p:cNvSpPr txBox="1">
            <a:spLocks noGrp="1"/>
          </p:cNvSpPr>
          <p:nvPr>
            <p:ph type="title"/>
          </p:nvPr>
        </p:nvSpPr>
        <p:spPr>
          <a:xfrm>
            <a:off x="4598900" y="773100"/>
            <a:ext cx="3888000" cy="1206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b="1"/>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a:endParaRPr/>
          </a:p>
        </p:txBody>
      </p:sp>
      <p:sp>
        <p:nvSpPr>
          <p:cNvPr id="112" name="Google Shape;112;p56"/>
          <p:cNvSpPr txBox="1">
            <a:spLocks noGrp="1"/>
          </p:cNvSpPr>
          <p:nvPr>
            <p:ph type="sldNum" idx="12"/>
          </p:nvPr>
        </p:nvSpPr>
        <p:spPr>
          <a:xfrm>
            <a:off x="85486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D9D9D9"/>
                </a:solidFill>
                <a:latin typeface="Arvo"/>
                <a:ea typeface="Arvo"/>
                <a:cs typeface="Arvo"/>
                <a:sym typeface="Arvo"/>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D9D9D9"/>
                </a:solidFill>
                <a:latin typeface="Arvo"/>
                <a:ea typeface="Arvo"/>
                <a:cs typeface="Arvo"/>
                <a:sym typeface="Arvo"/>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D9D9D9"/>
                </a:solidFill>
                <a:latin typeface="Arvo"/>
                <a:ea typeface="Arvo"/>
                <a:cs typeface="Arvo"/>
                <a:sym typeface="Arvo"/>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D9D9D9"/>
                </a:solidFill>
                <a:latin typeface="Arvo"/>
                <a:ea typeface="Arvo"/>
                <a:cs typeface="Arvo"/>
                <a:sym typeface="Arvo"/>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D9D9D9"/>
                </a:solidFill>
                <a:latin typeface="Arvo"/>
                <a:ea typeface="Arvo"/>
                <a:cs typeface="Arvo"/>
                <a:sym typeface="Arvo"/>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D9D9D9"/>
                </a:solidFill>
                <a:latin typeface="Arvo"/>
                <a:ea typeface="Arvo"/>
                <a:cs typeface="Arvo"/>
                <a:sym typeface="Arvo"/>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D9D9D9"/>
                </a:solidFill>
                <a:latin typeface="Arvo"/>
                <a:ea typeface="Arvo"/>
                <a:cs typeface="Arvo"/>
                <a:sym typeface="Arvo"/>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D9D9D9"/>
                </a:solidFill>
                <a:latin typeface="Arvo"/>
                <a:ea typeface="Arvo"/>
                <a:cs typeface="Arvo"/>
                <a:sym typeface="Arvo"/>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D9D9D9"/>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sp>
        <p:nvSpPr>
          <p:cNvPr id="113" name="Google Shape;113;p56"/>
          <p:cNvSpPr/>
          <p:nvPr/>
        </p:nvSpPr>
        <p:spPr>
          <a:xfrm>
            <a:off x="0" y="0"/>
            <a:ext cx="4259700" cy="5143500"/>
          </a:xfrm>
          <a:prstGeom prst="snip2DiagRect">
            <a:avLst>
              <a:gd name="adj1" fmla="val 0"/>
              <a:gd name="adj2" fmla="val 50000"/>
            </a:avLst>
          </a:prstGeom>
          <a:solidFill>
            <a:srgbClr val="04317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56"/>
          <p:cNvSpPr txBox="1">
            <a:spLocks noGrp="1"/>
          </p:cNvSpPr>
          <p:nvPr>
            <p:ph type="subTitle" idx="1"/>
          </p:nvPr>
        </p:nvSpPr>
        <p:spPr>
          <a:xfrm>
            <a:off x="4675100" y="2968204"/>
            <a:ext cx="2920800" cy="578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000"/>
              <a:buNone/>
              <a:defRPr/>
            </a:lvl9pPr>
          </a:lstStyle>
          <a:p>
            <a:endParaRPr/>
          </a:p>
        </p:txBody>
      </p:sp>
      <p:cxnSp>
        <p:nvCxnSpPr>
          <p:cNvPr id="115" name="Google Shape;115;p56"/>
          <p:cNvCxnSpPr/>
          <p:nvPr/>
        </p:nvCxnSpPr>
        <p:spPr>
          <a:xfrm>
            <a:off x="4778200" y="2780625"/>
            <a:ext cx="676200" cy="0"/>
          </a:xfrm>
          <a:prstGeom prst="straightConnector1">
            <a:avLst/>
          </a:prstGeom>
          <a:noFill/>
          <a:ln w="76200" cap="flat" cmpd="sng">
            <a:solidFill>
              <a:srgbClr val="043170"/>
            </a:solidFill>
            <a:prstDash val="solid"/>
            <a:round/>
            <a:headEnd type="none" w="sm" len="sm"/>
            <a:tailEnd type="none" w="sm" len="sm"/>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mp; 2 columns slide 1">
  <p:cSld name="TITLE_AND_TWO_COLUMNS_2">
    <p:bg>
      <p:bgPr>
        <a:solidFill>
          <a:schemeClr val="lt1"/>
        </a:solidFill>
        <a:effectLst/>
      </p:bgPr>
    </p:bg>
    <p:spTree>
      <p:nvGrpSpPr>
        <p:cNvPr id="1" name="Shape 116"/>
        <p:cNvGrpSpPr/>
        <p:nvPr/>
      </p:nvGrpSpPr>
      <p:grpSpPr>
        <a:xfrm>
          <a:off x="0" y="0"/>
          <a:ext cx="0" cy="0"/>
          <a:chOff x="0" y="0"/>
          <a:chExt cx="0" cy="0"/>
        </a:xfrm>
      </p:grpSpPr>
      <p:sp>
        <p:nvSpPr>
          <p:cNvPr id="117" name="Google Shape;117;p57"/>
          <p:cNvSpPr/>
          <p:nvPr/>
        </p:nvSpPr>
        <p:spPr>
          <a:xfrm>
            <a:off x="406950" y="352200"/>
            <a:ext cx="8330100" cy="4311000"/>
          </a:xfrm>
          <a:prstGeom prst="rect">
            <a:avLst/>
          </a:prstGeom>
          <a:noFill/>
          <a:ln w="38100" cap="flat" cmpd="sng">
            <a:solidFill>
              <a:srgbClr val="04317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18" name="Google Shape;118;p57"/>
          <p:cNvCxnSpPr/>
          <p:nvPr/>
        </p:nvCxnSpPr>
        <p:spPr>
          <a:xfrm>
            <a:off x="4550550" y="1941425"/>
            <a:ext cx="0" cy="1927500"/>
          </a:xfrm>
          <a:prstGeom prst="straightConnector1">
            <a:avLst/>
          </a:prstGeom>
          <a:noFill/>
          <a:ln w="38100" cap="flat" cmpd="sng">
            <a:solidFill>
              <a:srgbClr val="043170"/>
            </a:solidFill>
            <a:prstDash val="solid"/>
            <a:round/>
            <a:headEnd type="none" w="sm" len="sm"/>
            <a:tailEnd type="none" w="sm" len="sm"/>
          </a:ln>
        </p:spPr>
      </p:cxnSp>
      <p:sp>
        <p:nvSpPr>
          <p:cNvPr id="119" name="Google Shape;119;p57"/>
          <p:cNvSpPr txBox="1">
            <a:spLocks noGrp="1"/>
          </p:cNvSpPr>
          <p:nvPr>
            <p:ph type="sldNum" idx="12"/>
          </p:nvPr>
        </p:nvSpPr>
        <p:spPr>
          <a:xfrm>
            <a:off x="85486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D9D9D9"/>
                </a:solidFill>
                <a:latin typeface="Arvo"/>
                <a:ea typeface="Arvo"/>
                <a:cs typeface="Arvo"/>
                <a:sym typeface="Arvo"/>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D9D9D9"/>
                </a:solidFill>
                <a:latin typeface="Arvo"/>
                <a:ea typeface="Arvo"/>
                <a:cs typeface="Arvo"/>
                <a:sym typeface="Arvo"/>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D9D9D9"/>
                </a:solidFill>
                <a:latin typeface="Arvo"/>
                <a:ea typeface="Arvo"/>
                <a:cs typeface="Arvo"/>
                <a:sym typeface="Arvo"/>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D9D9D9"/>
                </a:solidFill>
                <a:latin typeface="Arvo"/>
                <a:ea typeface="Arvo"/>
                <a:cs typeface="Arvo"/>
                <a:sym typeface="Arvo"/>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D9D9D9"/>
                </a:solidFill>
                <a:latin typeface="Arvo"/>
                <a:ea typeface="Arvo"/>
                <a:cs typeface="Arvo"/>
                <a:sym typeface="Arvo"/>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D9D9D9"/>
                </a:solidFill>
                <a:latin typeface="Arvo"/>
                <a:ea typeface="Arvo"/>
                <a:cs typeface="Arvo"/>
                <a:sym typeface="Arvo"/>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D9D9D9"/>
                </a:solidFill>
                <a:latin typeface="Arvo"/>
                <a:ea typeface="Arvo"/>
                <a:cs typeface="Arvo"/>
                <a:sym typeface="Arvo"/>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D9D9D9"/>
                </a:solidFill>
                <a:latin typeface="Arvo"/>
                <a:ea typeface="Arvo"/>
                <a:cs typeface="Arvo"/>
                <a:sym typeface="Arvo"/>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D9D9D9"/>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sp>
        <p:nvSpPr>
          <p:cNvPr id="120" name="Google Shape;120;p57"/>
          <p:cNvSpPr txBox="1">
            <a:spLocks noGrp="1"/>
          </p:cNvSpPr>
          <p:nvPr>
            <p:ph type="ctrTitle"/>
          </p:nvPr>
        </p:nvSpPr>
        <p:spPr>
          <a:xfrm>
            <a:off x="1113228" y="2151075"/>
            <a:ext cx="3169500" cy="644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2"/>
              </a:buClr>
              <a:buSzPts val="1800"/>
              <a:buNone/>
              <a:defRPr sz="1800">
                <a:solidFill>
                  <a:schemeClr val="dk2"/>
                </a:solidFill>
              </a:defRPr>
            </a:lvl1pPr>
            <a:lvl2pPr lvl="1" algn="ctr">
              <a:lnSpc>
                <a:spcPct val="100000"/>
              </a:lnSpc>
              <a:spcBef>
                <a:spcPts val="0"/>
              </a:spcBef>
              <a:spcAft>
                <a:spcPts val="0"/>
              </a:spcAft>
              <a:buClr>
                <a:schemeClr val="dk2"/>
              </a:buClr>
              <a:buSzPts val="1600"/>
              <a:buNone/>
              <a:defRPr sz="1600">
                <a:solidFill>
                  <a:schemeClr val="dk2"/>
                </a:solidFill>
              </a:defRPr>
            </a:lvl2pPr>
            <a:lvl3pPr lvl="2" algn="ctr">
              <a:lnSpc>
                <a:spcPct val="100000"/>
              </a:lnSpc>
              <a:spcBef>
                <a:spcPts val="0"/>
              </a:spcBef>
              <a:spcAft>
                <a:spcPts val="0"/>
              </a:spcAft>
              <a:buClr>
                <a:schemeClr val="dk2"/>
              </a:buClr>
              <a:buSzPts val="1600"/>
              <a:buNone/>
              <a:defRPr sz="1600">
                <a:solidFill>
                  <a:schemeClr val="dk2"/>
                </a:solidFill>
              </a:defRPr>
            </a:lvl3pPr>
            <a:lvl4pPr lvl="3" algn="ctr">
              <a:lnSpc>
                <a:spcPct val="100000"/>
              </a:lnSpc>
              <a:spcBef>
                <a:spcPts val="0"/>
              </a:spcBef>
              <a:spcAft>
                <a:spcPts val="0"/>
              </a:spcAft>
              <a:buClr>
                <a:schemeClr val="dk2"/>
              </a:buClr>
              <a:buSzPts val="1600"/>
              <a:buNone/>
              <a:defRPr sz="1600">
                <a:solidFill>
                  <a:schemeClr val="dk2"/>
                </a:solidFill>
              </a:defRPr>
            </a:lvl4pPr>
            <a:lvl5pPr lvl="4" algn="ctr">
              <a:lnSpc>
                <a:spcPct val="100000"/>
              </a:lnSpc>
              <a:spcBef>
                <a:spcPts val="0"/>
              </a:spcBef>
              <a:spcAft>
                <a:spcPts val="0"/>
              </a:spcAft>
              <a:buClr>
                <a:schemeClr val="dk2"/>
              </a:buClr>
              <a:buSzPts val="1600"/>
              <a:buNone/>
              <a:defRPr sz="1600">
                <a:solidFill>
                  <a:schemeClr val="dk2"/>
                </a:solidFill>
              </a:defRPr>
            </a:lvl5pPr>
            <a:lvl6pPr lvl="5" algn="ctr">
              <a:lnSpc>
                <a:spcPct val="100000"/>
              </a:lnSpc>
              <a:spcBef>
                <a:spcPts val="0"/>
              </a:spcBef>
              <a:spcAft>
                <a:spcPts val="0"/>
              </a:spcAft>
              <a:buClr>
                <a:schemeClr val="dk2"/>
              </a:buClr>
              <a:buSzPts val="1600"/>
              <a:buNone/>
              <a:defRPr sz="1600">
                <a:solidFill>
                  <a:schemeClr val="dk2"/>
                </a:solidFill>
              </a:defRPr>
            </a:lvl6pPr>
            <a:lvl7pPr lvl="6" algn="ctr">
              <a:lnSpc>
                <a:spcPct val="100000"/>
              </a:lnSpc>
              <a:spcBef>
                <a:spcPts val="0"/>
              </a:spcBef>
              <a:spcAft>
                <a:spcPts val="0"/>
              </a:spcAft>
              <a:buClr>
                <a:schemeClr val="dk2"/>
              </a:buClr>
              <a:buSzPts val="1600"/>
              <a:buNone/>
              <a:defRPr sz="1600">
                <a:solidFill>
                  <a:schemeClr val="dk2"/>
                </a:solidFill>
              </a:defRPr>
            </a:lvl7pPr>
            <a:lvl8pPr lvl="7" algn="ctr">
              <a:lnSpc>
                <a:spcPct val="100000"/>
              </a:lnSpc>
              <a:spcBef>
                <a:spcPts val="0"/>
              </a:spcBef>
              <a:spcAft>
                <a:spcPts val="0"/>
              </a:spcAft>
              <a:buClr>
                <a:schemeClr val="dk2"/>
              </a:buClr>
              <a:buSzPts val="1600"/>
              <a:buNone/>
              <a:defRPr sz="1600">
                <a:solidFill>
                  <a:schemeClr val="dk2"/>
                </a:solidFill>
              </a:defRPr>
            </a:lvl8pPr>
            <a:lvl9pPr lvl="8" algn="ctr">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121" name="Google Shape;121;p57"/>
          <p:cNvSpPr txBox="1">
            <a:spLocks noGrp="1"/>
          </p:cNvSpPr>
          <p:nvPr>
            <p:ph type="subTitle" idx="1"/>
          </p:nvPr>
        </p:nvSpPr>
        <p:spPr>
          <a:xfrm>
            <a:off x="1147278" y="2756525"/>
            <a:ext cx="3101400" cy="1112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22" name="Google Shape;122;p57"/>
          <p:cNvSpPr txBox="1">
            <a:spLocks noGrp="1"/>
          </p:cNvSpPr>
          <p:nvPr>
            <p:ph type="ctrTitle" idx="2"/>
          </p:nvPr>
        </p:nvSpPr>
        <p:spPr>
          <a:xfrm>
            <a:off x="4818378" y="2151075"/>
            <a:ext cx="3169500" cy="644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2"/>
              </a:buClr>
              <a:buSzPts val="1800"/>
              <a:buNone/>
              <a:defRPr sz="1800">
                <a:solidFill>
                  <a:schemeClr val="dk2"/>
                </a:solidFill>
              </a:defRPr>
            </a:lvl1pPr>
            <a:lvl2pPr lvl="1" algn="ctr">
              <a:lnSpc>
                <a:spcPct val="100000"/>
              </a:lnSpc>
              <a:spcBef>
                <a:spcPts val="0"/>
              </a:spcBef>
              <a:spcAft>
                <a:spcPts val="0"/>
              </a:spcAft>
              <a:buClr>
                <a:schemeClr val="dk2"/>
              </a:buClr>
              <a:buSzPts val="1600"/>
              <a:buNone/>
              <a:defRPr sz="1600">
                <a:solidFill>
                  <a:schemeClr val="dk2"/>
                </a:solidFill>
              </a:defRPr>
            </a:lvl2pPr>
            <a:lvl3pPr lvl="2" algn="ctr">
              <a:lnSpc>
                <a:spcPct val="100000"/>
              </a:lnSpc>
              <a:spcBef>
                <a:spcPts val="0"/>
              </a:spcBef>
              <a:spcAft>
                <a:spcPts val="0"/>
              </a:spcAft>
              <a:buClr>
                <a:schemeClr val="dk2"/>
              </a:buClr>
              <a:buSzPts val="1600"/>
              <a:buNone/>
              <a:defRPr sz="1600">
                <a:solidFill>
                  <a:schemeClr val="dk2"/>
                </a:solidFill>
              </a:defRPr>
            </a:lvl3pPr>
            <a:lvl4pPr lvl="3" algn="ctr">
              <a:lnSpc>
                <a:spcPct val="100000"/>
              </a:lnSpc>
              <a:spcBef>
                <a:spcPts val="0"/>
              </a:spcBef>
              <a:spcAft>
                <a:spcPts val="0"/>
              </a:spcAft>
              <a:buClr>
                <a:schemeClr val="dk2"/>
              </a:buClr>
              <a:buSzPts val="1600"/>
              <a:buNone/>
              <a:defRPr sz="1600">
                <a:solidFill>
                  <a:schemeClr val="dk2"/>
                </a:solidFill>
              </a:defRPr>
            </a:lvl4pPr>
            <a:lvl5pPr lvl="4" algn="ctr">
              <a:lnSpc>
                <a:spcPct val="100000"/>
              </a:lnSpc>
              <a:spcBef>
                <a:spcPts val="0"/>
              </a:spcBef>
              <a:spcAft>
                <a:spcPts val="0"/>
              </a:spcAft>
              <a:buClr>
                <a:schemeClr val="dk2"/>
              </a:buClr>
              <a:buSzPts val="1600"/>
              <a:buNone/>
              <a:defRPr sz="1600">
                <a:solidFill>
                  <a:schemeClr val="dk2"/>
                </a:solidFill>
              </a:defRPr>
            </a:lvl5pPr>
            <a:lvl6pPr lvl="5" algn="ctr">
              <a:lnSpc>
                <a:spcPct val="100000"/>
              </a:lnSpc>
              <a:spcBef>
                <a:spcPts val="0"/>
              </a:spcBef>
              <a:spcAft>
                <a:spcPts val="0"/>
              </a:spcAft>
              <a:buClr>
                <a:schemeClr val="dk2"/>
              </a:buClr>
              <a:buSzPts val="1600"/>
              <a:buNone/>
              <a:defRPr sz="1600">
                <a:solidFill>
                  <a:schemeClr val="dk2"/>
                </a:solidFill>
              </a:defRPr>
            </a:lvl6pPr>
            <a:lvl7pPr lvl="6" algn="ctr">
              <a:lnSpc>
                <a:spcPct val="100000"/>
              </a:lnSpc>
              <a:spcBef>
                <a:spcPts val="0"/>
              </a:spcBef>
              <a:spcAft>
                <a:spcPts val="0"/>
              </a:spcAft>
              <a:buClr>
                <a:schemeClr val="dk2"/>
              </a:buClr>
              <a:buSzPts val="1600"/>
              <a:buNone/>
              <a:defRPr sz="1600">
                <a:solidFill>
                  <a:schemeClr val="dk2"/>
                </a:solidFill>
              </a:defRPr>
            </a:lvl7pPr>
            <a:lvl8pPr lvl="7" algn="ctr">
              <a:lnSpc>
                <a:spcPct val="100000"/>
              </a:lnSpc>
              <a:spcBef>
                <a:spcPts val="0"/>
              </a:spcBef>
              <a:spcAft>
                <a:spcPts val="0"/>
              </a:spcAft>
              <a:buClr>
                <a:schemeClr val="dk2"/>
              </a:buClr>
              <a:buSzPts val="1600"/>
              <a:buNone/>
              <a:defRPr sz="1600">
                <a:solidFill>
                  <a:schemeClr val="dk2"/>
                </a:solidFill>
              </a:defRPr>
            </a:lvl8pPr>
            <a:lvl9pPr lvl="8" algn="ctr">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123" name="Google Shape;123;p57"/>
          <p:cNvSpPr txBox="1">
            <a:spLocks noGrp="1"/>
          </p:cNvSpPr>
          <p:nvPr>
            <p:ph type="subTitle" idx="3"/>
          </p:nvPr>
        </p:nvSpPr>
        <p:spPr>
          <a:xfrm>
            <a:off x="4852428" y="2756525"/>
            <a:ext cx="3101400" cy="1112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24" name="Google Shape;124;p57"/>
          <p:cNvSpPr txBox="1">
            <a:spLocks noGrp="1"/>
          </p:cNvSpPr>
          <p:nvPr>
            <p:ph type="title" idx="4"/>
          </p:nvPr>
        </p:nvSpPr>
        <p:spPr>
          <a:xfrm>
            <a:off x="-11850" y="927075"/>
            <a:ext cx="9144000" cy="482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200"/>
              <a:buNone/>
              <a:defRPr sz="2200" b="1"/>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mp; 3 columns slide">
  <p:cSld name="TITLE_AND_TWO_COLUMNS_1">
    <p:bg>
      <p:bgPr>
        <a:solidFill>
          <a:schemeClr val="lt1"/>
        </a:solidFill>
        <a:effectLst/>
      </p:bgPr>
    </p:bg>
    <p:spTree>
      <p:nvGrpSpPr>
        <p:cNvPr id="1" name="Shape 125"/>
        <p:cNvGrpSpPr/>
        <p:nvPr/>
      </p:nvGrpSpPr>
      <p:grpSpPr>
        <a:xfrm>
          <a:off x="0" y="0"/>
          <a:ext cx="0" cy="0"/>
          <a:chOff x="0" y="0"/>
          <a:chExt cx="0" cy="0"/>
        </a:xfrm>
      </p:grpSpPr>
      <p:sp>
        <p:nvSpPr>
          <p:cNvPr id="126" name="Google Shape;126;p58"/>
          <p:cNvSpPr/>
          <p:nvPr/>
        </p:nvSpPr>
        <p:spPr>
          <a:xfrm>
            <a:off x="406950" y="352200"/>
            <a:ext cx="8330100" cy="4311000"/>
          </a:xfrm>
          <a:prstGeom prst="rect">
            <a:avLst/>
          </a:prstGeom>
          <a:noFill/>
          <a:ln w="38100" cap="flat" cmpd="sng">
            <a:solidFill>
              <a:srgbClr val="04317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58"/>
          <p:cNvSpPr txBox="1">
            <a:spLocks noGrp="1"/>
          </p:cNvSpPr>
          <p:nvPr>
            <p:ph type="title"/>
          </p:nvPr>
        </p:nvSpPr>
        <p:spPr>
          <a:xfrm>
            <a:off x="-11850" y="927075"/>
            <a:ext cx="9144000" cy="482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200"/>
              <a:buNone/>
              <a:defRPr sz="2200" b="1"/>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a:endParaRPr/>
          </a:p>
        </p:txBody>
      </p:sp>
      <p:sp>
        <p:nvSpPr>
          <p:cNvPr id="128" name="Google Shape;128;p58"/>
          <p:cNvSpPr txBox="1">
            <a:spLocks noGrp="1"/>
          </p:cNvSpPr>
          <p:nvPr>
            <p:ph type="sldNum" idx="12"/>
          </p:nvPr>
        </p:nvSpPr>
        <p:spPr>
          <a:xfrm>
            <a:off x="85486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D9D9D9"/>
                </a:solidFill>
                <a:latin typeface="Arvo"/>
                <a:ea typeface="Arvo"/>
                <a:cs typeface="Arvo"/>
                <a:sym typeface="Arvo"/>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D9D9D9"/>
                </a:solidFill>
                <a:latin typeface="Arvo"/>
                <a:ea typeface="Arvo"/>
                <a:cs typeface="Arvo"/>
                <a:sym typeface="Arvo"/>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D9D9D9"/>
                </a:solidFill>
                <a:latin typeface="Arvo"/>
                <a:ea typeface="Arvo"/>
                <a:cs typeface="Arvo"/>
                <a:sym typeface="Arvo"/>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D9D9D9"/>
                </a:solidFill>
                <a:latin typeface="Arvo"/>
                <a:ea typeface="Arvo"/>
                <a:cs typeface="Arvo"/>
                <a:sym typeface="Arvo"/>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D9D9D9"/>
                </a:solidFill>
                <a:latin typeface="Arvo"/>
                <a:ea typeface="Arvo"/>
                <a:cs typeface="Arvo"/>
                <a:sym typeface="Arvo"/>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D9D9D9"/>
                </a:solidFill>
                <a:latin typeface="Arvo"/>
                <a:ea typeface="Arvo"/>
                <a:cs typeface="Arvo"/>
                <a:sym typeface="Arvo"/>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D9D9D9"/>
                </a:solidFill>
                <a:latin typeface="Arvo"/>
                <a:ea typeface="Arvo"/>
                <a:cs typeface="Arvo"/>
                <a:sym typeface="Arvo"/>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D9D9D9"/>
                </a:solidFill>
                <a:latin typeface="Arvo"/>
                <a:ea typeface="Arvo"/>
                <a:cs typeface="Arvo"/>
                <a:sym typeface="Arvo"/>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D9D9D9"/>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sp>
        <p:nvSpPr>
          <p:cNvPr id="129" name="Google Shape;129;p58"/>
          <p:cNvSpPr txBox="1">
            <a:spLocks noGrp="1"/>
          </p:cNvSpPr>
          <p:nvPr>
            <p:ph type="ctrTitle" idx="2"/>
          </p:nvPr>
        </p:nvSpPr>
        <p:spPr>
          <a:xfrm>
            <a:off x="1105351" y="2062425"/>
            <a:ext cx="2113500" cy="644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2"/>
              </a:buClr>
              <a:buSzPts val="1800"/>
              <a:buNone/>
              <a:defRPr sz="1800">
                <a:solidFill>
                  <a:schemeClr val="dk2"/>
                </a:solidFill>
              </a:defRPr>
            </a:lvl1pPr>
            <a:lvl2pPr lvl="1" algn="ctr">
              <a:lnSpc>
                <a:spcPct val="100000"/>
              </a:lnSpc>
              <a:spcBef>
                <a:spcPts val="0"/>
              </a:spcBef>
              <a:spcAft>
                <a:spcPts val="0"/>
              </a:spcAft>
              <a:buClr>
                <a:schemeClr val="dk2"/>
              </a:buClr>
              <a:buSzPts val="1600"/>
              <a:buNone/>
              <a:defRPr sz="1600">
                <a:solidFill>
                  <a:schemeClr val="dk2"/>
                </a:solidFill>
              </a:defRPr>
            </a:lvl2pPr>
            <a:lvl3pPr lvl="2" algn="ctr">
              <a:lnSpc>
                <a:spcPct val="100000"/>
              </a:lnSpc>
              <a:spcBef>
                <a:spcPts val="0"/>
              </a:spcBef>
              <a:spcAft>
                <a:spcPts val="0"/>
              </a:spcAft>
              <a:buClr>
                <a:schemeClr val="dk2"/>
              </a:buClr>
              <a:buSzPts val="1600"/>
              <a:buNone/>
              <a:defRPr sz="1600">
                <a:solidFill>
                  <a:schemeClr val="dk2"/>
                </a:solidFill>
              </a:defRPr>
            </a:lvl3pPr>
            <a:lvl4pPr lvl="3" algn="ctr">
              <a:lnSpc>
                <a:spcPct val="100000"/>
              </a:lnSpc>
              <a:spcBef>
                <a:spcPts val="0"/>
              </a:spcBef>
              <a:spcAft>
                <a:spcPts val="0"/>
              </a:spcAft>
              <a:buClr>
                <a:schemeClr val="dk2"/>
              </a:buClr>
              <a:buSzPts val="1600"/>
              <a:buNone/>
              <a:defRPr sz="1600">
                <a:solidFill>
                  <a:schemeClr val="dk2"/>
                </a:solidFill>
              </a:defRPr>
            </a:lvl4pPr>
            <a:lvl5pPr lvl="4" algn="ctr">
              <a:lnSpc>
                <a:spcPct val="100000"/>
              </a:lnSpc>
              <a:spcBef>
                <a:spcPts val="0"/>
              </a:spcBef>
              <a:spcAft>
                <a:spcPts val="0"/>
              </a:spcAft>
              <a:buClr>
                <a:schemeClr val="dk2"/>
              </a:buClr>
              <a:buSzPts val="1600"/>
              <a:buNone/>
              <a:defRPr sz="1600">
                <a:solidFill>
                  <a:schemeClr val="dk2"/>
                </a:solidFill>
              </a:defRPr>
            </a:lvl5pPr>
            <a:lvl6pPr lvl="5" algn="ctr">
              <a:lnSpc>
                <a:spcPct val="100000"/>
              </a:lnSpc>
              <a:spcBef>
                <a:spcPts val="0"/>
              </a:spcBef>
              <a:spcAft>
                <a:spcPts val="0"/>
              </a:spcAft>
              <a:buClr>
                <a:schemeClr val="dk2"/>
              </a:buClr>
              <a:buSzPts val="1600"/>
              <a:buNone/>
              <a:defRPr sz="1600">
                <a:solidFill>
                  <a:schemeClr val="dk2"/>
                </a:solidFill>
              </a:defRPr>
            </a:lvl6pPr>
            <a:lvl7pPr lvl="6" algn="ctr">
              <a:lnSpc>
                <a:spcPct val="100000"/>
              </a:lnSpc>
              <a:spcBef>
                <a:spcPts val="0"/>
              </a:spcBef>
              <a:spcAft>
                <a:spcPts val="0"/>
              </a:spcAft>
              <a:buClr>
                <a:schemeClr val="dk2"/>
              </a:buClr>
              <a:buSzPts val="1600"/>
              <a:buNone/>
              <a:defRPr sz="1600">
                <a:solidFill>
                  <a:schemeClr val="dk2"/>
                </a:solidFill>
              </a:defRPr>
            </a:lvl7pPr>
            <a:lvl8pPr lvl="7" algn="ctr">
              <a:lnSpc>
                <a:spcPct val="100000"/>
              </a:lnSpc>
              <a:spcBef>
                <a:spcPts val="0"/>
              </a:spcBef>
              <a:spcAft>
                <a:spcPts val="0"/>
              </a:spcAft>
              <a:buClr>
                <a:schemeClr val="dk2"/>
              </a:buClr>
              <a:buSzPts val="1600"/>
              <a:buNone/>
              <a:defRPr sz="1600">
                <a:solidFill>
                  <a:schemeClr val="dk2"/>
                </a:solidFill>
              </a:defRPr>
            </a:lvl8pPr>
            <a:lvl9pPr lvl="8" algn="ctr">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130" name="Google Shape;130;p58"/>
          <p:cNvSpPr txBox="1">
            <a:spLocks noGrp="1"/>
          </p:cNvSpPr>
          <p:nvPr>
            <p:ph type="subTitle" idx="1"/>
          </p:nvPr>
        </p:nvSpPr>
        <p:spPr>
          <a:xfrm>
            <a:off x="1105354" y="2667875"/>
            <a:ext cx="2113500" cy="1112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31" name="Google Shape;131;p58"/>
          <p:cNvSpPr txBox="1">
            <a:spLocks noGrp="1"/>
          </p:cNvSpPr>
          <p:nvPr>
            <p:ph type="ctrTitle" idx="3"/>
          </p:nvPr>
        </p:nvSpPr>
        <p:spPr>
          <a:xfrm>
            <a:off x="3515251" y="2062425"/>
            <a:ext cx="2113500" cy="644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2"/>
              </a:buClr>
              <a:buSzPts val="1800"/>
              <a:buNone/>
              <a:defRPr sz="1800">
                <a:solidFill>
                  <a:schemeClr val="dk2"/>
                </a:solidFill>
              </a:defRPr>
            </a:lvl1pPr>
            <a:lvl2pPr lvl="1" algn="ctr">
              <a:lnSpc>
                <a:spcPct val="100000"/>
              </a:lnSpc>
              <a:spcBef>
                <a:spcPts val="0"/>
              </a:spcBef>
              <a:spcAft>
                <a:spcPts val="0"/>
              </a:spcAft>
              <a:buClr>
                <a:schemeClr val="dk2"/>
              </a:buClr>
              <a:buSzPts val="1600"/>
              <a:buNone/>
              <a:defRPr sz="1600">
                <a:solidFill>
                  <a:schemeClr val="dk2"/>
                </a:solidFill>
              </a:defRPr>
            </a:lvl2pPr>
            <a:lvl3pPr lvl="2" algn="ctr">
              <a:lnSpc>
                <a:spcPct val="100000"/>
              </a:lnSpc>
              <a:spcBef>
                <a:spcPts val="0"/>
              </a:spcBef>
              <a:spcAft>
                <a:spcPts val="0"/>
              </a:spcAft>
              <a:buClr>
                <a:schemeClr val="dk2"/>
              </a:buClr>
              <a:buSzPts val="1600"/>
              <a:buNone/>
              <a:defRPr sz="1600">
                <a:solidFill>
                  <a:schemeClr val="dk2"/>
                </a:solidFill>
              </a:defRPr>
            </a:lvl3pPr>
            <a:lvl4pPr lvl="3" algn="ctr">
              <a:lnSpc>
                <a:spcPct val="100000"/>
              </a:lnSpc>
              <a:spcBef>
                <a:spcPts val="0"/>
              </a:spcBef>
              <a:spcAft>
                <a:spcPts val="0"/>
              </a:spcAft>
              <a:buClr>
                <a:schemeClr val="dk2"/>
              </a:buClr>
              <a:buSzPts val="1600"/>
              <a:buNone/>
              <a:defRPr sz="1600">
                <a:solidFill>
                  <a:schemeClr val="dk2"/>
                </a:solidFill>
              </a:defRPr>
            </a:lvl4pPr>
            <a:lvl5pPr lvl="4" algn="ctr">
              <a:lnSpc>
                <a:spcPct val="100000"/>
              </a:lnSpc>
              <a:spcBef>
                <a:spcPts val="0"/>
              </a:spcBef>
              <a:spcAft>
                <a:spcPts val="0"/>
              </a:spcAft>
              <a:buClr>
                <a:schemeClr val="dk2"/>
              </a:buClr>
              <a:buSzPts val="1600"/>
              <a:buNone/>
              <a:defRPr sz="1600">
                <a:solidFill>
                  <a:schemeClr val="dk2"/>
                </a:solidFill>
              </a:defRPr>
            </a:lvl5pPr>
            <a:lvl6pPr lvl="5" algn="ctr">
              <a:lnSpc>
                <a:spcPct val="100000"/>
              </a:lnSpc>
              <a:spcBef>
                <a:spcPts val="0"/>
              </a:spcBef>
              <a:spcAft>
                <a:spcPts val="0"/>
              </a:spcAft>
              <a:buClr>
                <a:schemeClr val="dk2"/>
              </a:buClr>
              <a:buSzPts val="1600"/>
              <a:buNone/>
              <a:defRPr sz="1600">
                <a:solidFill>
                  <a:schemeClr val="dk2"/>
                </a:solidFill>
              </a:defRPr>
            </a:lvl6pPr>
            <a:lvl7pPr lvl="6" algn="ctr">
              <a:lnSpc>
                <a:spcPct val="100000"/>
              </a:lnSpc>
              <a:spcBef>
                <a:spcPts val="0"/>
              </a:spcBef>
              <a:spcAft>
                <a:spcPts val="0"/>
              </a:spcAft>
              <a:buClr>
                <a:schemeClr val="dk2"/>
              </a:buClr>
              <a:buSzPts val="1600"/>
              <a:buNone/>
              <a:defRPr sz="1600">
                <a:solidFill>
                  <a:schemeClr val="dk2"/>
                </a:solidFill>
              </a:defRPr>
            </a:lvl7pPr>
            <a:lvl8pPr lvl="7" algn="ctr">
              <a:lnSpc>
                <a:spcPct val="100000"/>
              </a:lnSpc>
              <a:spcBef>
                <a:spcPts val="0"/>
              </a:spcBef>
              <a:spcAft>
                <a:spcPts val="0"/>
              </a:spcAft>
              <a:buClr>
                <a:schemeClr val="dk2"/>
              </a:buClr>
              <a:buSzPts val="1600"/>
              <a:buNone/>
              <a:defRPr sz="1600">
                <a:solidFill>
                  <a:schemeClr val="dk2"/>
                </a:solidFill>
              </a:defRPr>
            </a:lvl8pPr>
            <a:lvl9pPr lvl="8" algn="ctr">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132" name="Google Shape;132;p58"/>
          <p:cNvSpPr txBox="1">
            <a:spLocks noGrp="1"/>
          </p:cNvSpPr>
          <p:nvPr>
            <p:ph type="subTitle" idx="4"/>
          </p:nvPr>
        </p:nvSpPr>
        <p:spPr>
          <a:xfrm>
            <a:off x="3515254" y="2667875"/>
            <a:ext cx="2113500" cy="1112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33" name="Google Shape;133;p58"/>
          <p:cNvSpPr txBox="1">
            <a:spLocks noGrp="1"/>
          </p:cNvSpPr>
          <p:nvPr>
            <p:ph type="ctrTitle" idx="5"/>
          </p:nvPr>
        </p:nvSpPr>
        <p:spPr>
          <a:xfrm>
            <a:off x="5925151" y="2062425"/>
            <a:ext cx="2113500" cy="644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2"/>
              </a:buClr>
              <a:buSzPts val="1800"/>
              <a:buNone/>
              <a:defRPr sz="1800">
                <a:solidFill>
                  <a:schemeClr val="dk2"/>
                </a:solidFill>
              </a:defRPr>
            </a:lvl1pPr>
            <a:lvl2pPr lvl="1" algn="ctr">
              <a:lnSpc>
                <a:spcPct val="100000"/>
              </a:lnSpc>
              <a:spcBef>
                <a:spcPts val="0"/>
              </a:spcBef>
              <a:spcAft>
                <a:spcPts val="0"/>
              </a:spcAft>
              <a:buClr>
                <a:schemeClr val="dk2"/>
              </a:buClr>
              <a:buSzPts val="1600"/>
              <a:buNone/>
              <a:defRPr sz="1600">
                <a:solidFill>
                  <a:schemeClr val="dk2"/>
                </a:solidFill>
              </a:defRPr>
            </a:lvl2pPr>
            <a:lvl3pPr lvl="2" algn="ctr">
              <a:lnSpc>
                <a:spcPct val="100000"/>
              </a:lnSpc>
              <a:spcBef>
                <a:spcPts val="0"/>
              </a:spcBef>
              <a:spcAft>
                <a:spcPts val="0"/>
              </a:spcAft>
              <a:buClr>
                <a:schemeClr val="dk2"/>
              </a:buClr>
              <a:buSzPts val="1600"/>
              <a:buNone/>
              <a:defRPr sz="1600">
                <a:solidFill>
                  <a:schemeClr val="dk2"/>
                </a:solidFill>
              </a:defRPr>
            </a:lvl3pPr>
            <a:lvl4pPr lvl="3" algn="ctr">
              <a:lnSpc>
                <a:spcPct val="100000"/>
              </a:lnSpc>
              <a:spcBef>
                <a:spcPts val="0"/>
              </a:spcBef>
              <a:spcAft>
                <a:spcPts val="0"/>
              </a:spcAft>
              <a:buClr>
                <a:schemeClr val="dk2"/>
              </a:buClr>
              <a:buSzPts val="1600"/>
              <a:buNone/>
              <a:defRPr sz="1600">
                <a:solidFill>
                  <a:schemeClr val="dk2"/>
                </a:solidFill>
              </a:defRPr>
            </a:lvl4pPr>
            <a:lvl5pPr lvl="4" algn="ctr">
              <a:lnSpc>
                <a:spcPct val="100000"/>
              </a:lnSpc>
              <a:spcBef>
                <a:spcPts val="0"/>
              </a:spcBef>
              <a:spcAft>
                <a:spcPts val="0"/>
              </a:spcAft>
              <a:buClr>
                <a:schemeClr val="dk2"/>
              </a:buClr>
              <a:buSzPts val="1600"/>
              <a:buNone/>
              <a:defRPr sz="1600">
                <a:solidFill>
                  <a:schemeClr val="dk2"/>
                </a:solidFill>
              </a:defRPr>
            </a:lvl5pPr>
            <a:lvl6pPr lvl="5" algn="ctr">
              <a:lnSpc>
                <a:spcPct val="100000"/>
              </a:lnSpc>
              <a:spcBef>
                <a:spcPts val="0"/>
              </a:spcBef>
              <a:spcAft>
                <a:spcPts val="0"/>
              </a:spcAft>
              <a:buClr>
                <a:schemeClr val="dk2"/>
              </a:buClr>
              <a:buSzPts val="1600"/>
              <a:buNone/>
              <a:defRPr sz="1600">
                <a:solidFill>
                  <a:schemeClr val="dk2"/>
                </a:solidFill>
              </a:defRPr>
            </a:lvl6pPr>
            <a:lvl7pPr lvl="6" algn="ctr">
              <a:lnSpc>
                <a:spcPct val="100000"/>
              </a:lnSpc>
              <a:spcBef>
                <a:spcPts val="0"/>
              </a:spcBef>
              <a:spcAft>
                <a:spcPts val="0"/>
              </a:spcAft>
              <a:buClr>
                <a:schemeClr val="dk2"/>
              </a:buClr>
              <a:buSzPts val="1600"/>
              <a:buNone/>
              <a:defRPr sz="1600">
                <a:solidFill>
                  <a:schemeClr val="dk2"/>
                </a:solidFill>
              </a:defRPr>
            </a:lvl7pPr>
            <a:lvl8pPr lvl="7" algn="ctr">
              <a:lnSpc>
                <a:spcPct val="100000"/>
              </a:lnSpc>
              <a:spcBef>
                <a:spcPts val="0"/>
              </a:spcBef>
              <a:spcAft>
                <a:spcPts val="0"/>
              </a:spcAft>
              <a:buClr>
                <a:schemeClr val="dk2"/>
              </a:buClr>
              <a:buSzPts val="1600"/>
              <a:buNone/>
              <a:defRPr sz="1600">
                <a:solidFill>
                  <a:schemeClr val="dk2"/>
                </a:solidFill>
              </a:defRPr>
            </a:lvl8pPr>
            <a:lvl9pPr lvl="8" algn="ctr">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134" name="Google Shape;134;p58"/>
          <p:cNvSpPr txBox="1">
            <a:spLocks noGrp="1"/>
          </p:cNvSpPr>
          <p:nvPr>
            <p:ph type="subTitle" idx="6"/>
          </p:nvPr>
        </p:nvSpPr>
        <p:spPr>
          <a:xfrm>
            <a:off x="5925154" y="2667875"/>
            <a:ext cx="2113500" cy="1112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cxnSp>
        <p:nvCxnSpPr>
          <p:cNvPr id="135" name="Google Shape;135;p58"/>
          <p:cNvCxnSpPr/>
          <p:nvPr/>
        </p:nvCxnSpPr>
        <p:spPr>
          <a:xfrm>
            <a:off x="3406450" y="1926825"/>
            <a:ext cx="0" cy="1941300"/>
          </a:xfrm>
          <a:prstGeom prst="straightConnector1">
            <a:avLst/>
          </a:prstGeom>
          <a:noFill/>
          <a:ln w="38100" cap="flat" cmpd="sng">
            <a:solidFill>
              <a:srgbClr val="043170"/>
            </a:solidFill>
            <a:prstDash val="solid"/>
            <a:round/>
            <a:headEnd type="none" w="sm" len="sm"/>
            <a:tailEnd type="none" w="sm" len="sm"/>
          </a:ln>
        </p:spPr>
      </p:cxnSp>
      <p:cxnSp>
        <p:nvCxnSpPr>
          <p:cNvPr id="136" name="Google Shape;136;p58"/>
          <p:cNvCxnSpPr/>
          <p:nvPr/>
        </p:nvCxnSpPr>
        <p:spPr>
          <a:xfrm>
            <a:off x="5737375" y="1926825"/>
            <a:ext cx="0" cy="1941300"/>
          </a:xfrm>
          <a:prstGeom prst="straightConnector1">
            <a:avLst/>
          </a:prstGeom>
          <a:noFill/>
          <a:ln w="38100" cap="flat" cmpd="sng">
            <a:solidFill>
              <a:srgbClr val="043170"/>
            </a:solidFill>
            <a:prstDash val="solid"/>
            <a:round/>
            <a:headEnd type="none" w="sm" len="sm"/>
            <a:tailEnd type="none" w="sm" len="sm"/>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mp; 6 columns slide">
  <p:cSld name="TITLE_AND_TWO_COLUMNS_1_1">
    <p:bg>
      <p:bgPr>
        <a:solidFill>
          <a:schemeClr val="lt1"/>
        </a:solidFill>
        <a:effectLst/>
      </p:bgPr>
    </p:bg>
    <p:spTree>
      <p:nvGrpSpPr>
        <p:cNvPr id="1" name="Shape 137"/>
        <p:cNvGrpSpPr/>
        <p:nvPr/>
      </p:nvGrpSpPr>
      <p:grpSpPr>
        <a:xfrm>
          <a:off x="0" y="0"/>
          <a:ext cx="0" cy="0"/>
          <a:chOff x="0" y="0"/>
          <a:chExt cx="0" cy="0"/>
        </a:xfrm>
      </p:grpSpPr>
      <p:sp>
        <p:nvSpPr>
          <p:cNvPr id="138" name="Google Shape;138;p59"/>
          <p:cNvSpPr/>
          <p:nvPr/>
        </p:nvSpPr>
        <p:spPr>
          <a:xfrm>
            <a:off x="406950" y="352200"/>
            <a:ext cx="8330100" cy="4311000"/>
          </a:xfrm>
          <a:prstGeom prst="rect">
            <a:avLst/>
          </a:prstGeom>
          <a:noFill/>
          <a:ln w="38100" cap="flat" cmpd="sng">
            <a:solidFill>
              <a:srgbClr val="04317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59"/>
          <p:cNvSpPr txBox="1">
            <a:spLocks noGrp="1"/>
          </p:cNvSpPr>
          <p:nvPr>
            <p:ph type="ctrTitle"/>
          </p:nvPr>
        </p:nvSpPr>
        <p:spPr>
          <a:xfrm>
            <a:off x="1105351" y="2765600"/>
            <a:ext cx="2113500" cy="644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2"/>
              </a:buClr>
              <a:buSzPts val="1400"/>
              <a:buNone/>
              <a:defRPr sz="1400">
                <a:solidFill>
                  <a:schemeClr val="dk2"/>
                </a:solidFill>
              </a:defRPr>
            </a:lvl1pPr>
            <a:lvl2pPr lvl="1" algn="ctr">
              <a:lnSpc>
                <a:spcPct val="100000"/>
              </a:lnSpc>
              <a:spcBef>
                <a:spcPts val="0"/>
              </a:spcBef>
              <a:spcAft>
                <a:spcPts val="0"/>
              </a:spcAft>
              <a:buClr>
                <a:schemeClr val="dk2"/>
              </a:buClr>
              <a:buSzPts val="1600"/>
              <a:buNone/>
              <a:defRPr sz="1600">
                <a:solidFill>
                  <a:schemeClr val="dk2"/>
                </a:solidFill>
              </a:defRPr>
            </a:lvl2pPr>
            <a:lvl3pPr lvl="2" algn="ctr">
              <a:lnSpc>
                <a:spcPct val="100000"/>
              </a:lnSpc>
              <a:spcBef>
                <a:spcPts val="0"/>
              </a:spcBef>
              <a:spcAft>
                <a:spcPts val="0"/>
              </a:spcAft>
              <a:buClr>
                <a:schemeClr val="dk2"/>
              </a:buClr>
              <a:buSzPts val="1600"/>
              <a:buNone/>
              <a:defRPr sz="1600">
                <a:solidFill>
                  <a:schemeClr val="dk2"/>
                </a:solidFill>
              </a:defRPr>
            </a:lvl3pPr>
            <a:lvl4pPr lvl="3" algn="ctr">
              <a:lnSpc>
                <a:spcPct val="100000"/>
              </a:lnSpc>
              <a:spcBef>
                <a:spcPts val="0"/>
              </a:spcBef>
              <a:spcAft>
                <a:spcPts val="0"/>
              </a:spcAft>
              <a:buClr>
                <a:schemeClr val="dk2"/>
              </a:buClr>
              <a:buSzPts val="1600"/>
              <a:buNone/>
              <a:defRPr sz="1600">
                <a:solidFill>
                  <a:schemeClr val="dk2"/>
                </a:solidFill>
              </a:defRPr>
            </a:lvl4pPr>
            <a:lvl5pPr lvl="4" algn="ctr">
              <a:lnSpc>
                <a:spcPct val="100000"/>
              </a:lnSpc>
              <a:spcBef>
                <a:spcPts val="0"/>
              </a:spcBef>
              <a:spcAft>
                <a:spcPts val="0"/>
              </a:spcAft>
              <a:buClr>
                <a:schemeClr val="dk2"/>
              </a:buClr>
              <a:buSzPts val="1600"/>
              <a:buNone/>
              <a:defRPr sz="1600">
                <a:solidFill>
                  <a:schemeClr val="dk2"/>
                </a:solidFill>
              </a:defRPr>
            </a:lvl5pPr>
            <a:lvl6pPr lvl="5" algn="ctr">
              <a:lnSpc>
                <a:spcPct val="100000"/>
              </a:lnSpc>
              <a:spcBef>
                <a:spcPts val="0"/>
              </a:spcBef>
              <a:spcAft>
                <a:spcPts val="0"/>
              </a:spcAft>
              <a:buClr>
                <a:schemeClr val="dk2"/>
              </a:buClr>
              <a:buSzPts val="1600"/>
              <a:buNone/>
              <a:defRPr sz="1600">
                <a:solidFill>
                  <a:schemeClr val="dk2"/>
                </a:solidFill>
              </a:defRPr>
            </a:lvl6pPr>
            <a:lvl7pPr lvl="6" algn="ctr">
              <a:lnSpc>
                <a:spcPct val="100000"/>
              </a:lnSpc>
              <a:spcBef>
                <a:spcPts val="0"/>
              </a:spcBef>
              <a:spcAft>
                <a:spcPts val="0"/>
              </a:spcAft>
              <a:buClr>
                <a:schemeClr val="dk2"/>
              </a:buClr>
              <a:buSzPts val="1600"/>
              <a:buNone/>
              <a:defRPr sz="1600">
                <a:solidFill>
                  <a:schemeClr val="dk2"/>
                </a:solidFill>
              </a:defRPr>
            </a:lvl7pPr>
            <a:lvl8pPr lvl="7" algn="ctr">
              <a:lnSpc>
                <a:spcPct val="100000"/>
              </a:lnSpc>
              <a:spcBef>
                <a:spcPts val="0"/>
              </a:spcBef>
              <a:spcAft>
                <a:spcPts val="0"/>
              </a:spcAft>
              <a:buClr>
                <a:schemeClr val="dk2"/>
              </a:buClr>
              <a:buSzPts val="1600"/>
              <a:buNone/>
              <a:defRPr sz="1600">
                <a:solidFill>
                  <a:schemeClr val="dk2"/>
                </a:solidFill>
              </a:defRPr>
            </a:lvl8pPr>
            <a:lvl9pPr lvl="8" algn="ctr">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140" name="Google Shape;140;p59"/>
          <p:cNvSpPr txBox="1">
            <a:spLocks noGrp="1"/>
          </p:cNvSpPr>
          <p:nvPr>
            <p:ph type="subTitle" idx="1"/>
          </p:nvPr>
        </p:nvSpPr>
        <p:spPr>
          <a:xfrm>
            <a:off x="980600" y="3371050"/>
            <a:ext cx="2363100" cy="644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41" name="Google Shape;141;p59"/>
          <p:cNvSpPr txBox="1">
            <a:spLocks noGrp="1"/>
          </p:cNvSpPr>
          <p:nvPr>
            <p:ph type="ctrTitle" idx="2"/>
          </p:nvPr>
        </p:nvSpPr>
        <p:spPr>
          <a:xfrm>
            <a:off x="3484651" y="2765600"/>
            <a:ext cx="2113500" cy="644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2"/>
              </a:buClr>
              <a:buSzPts val="1400"/>
              <a:buNone/>
              <a:defRPr sz="1400">
                <a:solidFill>
                  <a:schemeClr val="dk2"/>
                </a:solidFill>
              </a:defRPr>
            </a:lvl1pPr>
            <a:lvl2pPr lvl="1" algn="ctr">
              <a:lnSpc>
                <a:spcPct val="100000"/>
              </a:lnSpc>
              <a:spcBef>
                <a:spcPts val="0"/>
              </a:spcBef>
              <a:spcAft>
                <a:spcPts val="0"/>
              </a:spcAft>
              <a:buClr>
                <a:schemeClr val="dk2"/>
              </a:buClr>
              <a:buSzPts val="1600"/>
              <a:buNone/>
              <a:defRPr sz="1600">
                <a:solidFill>
                  <a:schemeClr val="dk2"/>
                </a:solidFill>
              </a:defRPr>
            </a:lvl2pPr>
            <a:lvl3pPr lvl="2" algn="ctr">
              <a:lnSpc>
                <a:spcPct val="100000"/>
              </a:lnSpc>
              <a:spcBef>
                <a:spcPts val="0"/>
              </a:spcBef>
              <a:spcAft>
                <a:spcPts val="0"/>
              </a:spcAft>
              <a:buClr>
                <a:schemeClr val="dk2"/>
              </a:buClr>
              <a:buSzPts val="1600"/>
              <a:buNone/>
              <a:defRPr sz="1600">
                <a:solidFill>
                  <a:schemeClr val="dk2"/>
                </a:solidFill>
              </a:defRPr>
            </a:lvl3pPr>
            <a:lvl4pPr lvl="3" algn="ctr">
              <a:lnSpc>
                <a:spcPct val="100000"/>
              </a:lnSpc>
              <a:spcBef>
                <a:spcPts val="0"/>
              </a:spcBef>
              <a:spcAft>
                <a:spcPts val="0"/>
              </a:spcAft>
              <a:buClr>
                <a:schemeClr val="dk2"/>
              </a:buClr>
              <a:buSzPts val="1600"/>
              <a:buNone/>
              <a:defRPr sz="1600">
                <a:solidFill>
                  <a:schemeClr val="dk2"/>
                </a:solidFill>
              </a:defRPr>
            </a:lvl4pPr>
            <a:lvl5pPr lvl="4" algn="ctr">
              <a:lnSpc>
                <a:spcPct val="100000"/>
              </a:lnSpc>
              <a:spcBef>
                <a:spcPts val="0"/>
              </a:spcBef>
              <a:spcAft>
                <a:spcPts val="0"/>
              </a:spcAft>
              <a:buClr>
                <a:schemeClr val="dk2"/>
              </a:buClr>
              <a:buSzPts val="1600"/>
              <a:buNone/>
              <a:defRPr sz="1600">
                <a:solidFill>
                  <a:schemeClr val="dk2"/>
                </a:solidFill>
              </a:defRPr>
            </a:lvl5pPr>
            <a:lvl6pPr lvl="5" algn="ctr">
              <a:lnSpc>
                <a:spcPct val="100000"/>
              </a:lnSpc>
              <a:spcBef>
                <a:spcPts val="0"/>
              </a:spcBef>
              <a:spcAft>
                <a:spcPts val="0"/>
              </a:spcAft>
              <a:buClr>
                <a:schemeClr val="dk2"/>
              </a:buClr>
              <a:buSzPts val="1600"/>
              <a:buNone/>
              <a:defRPr sz="1600">
                <a:solidFill>
                  <a:schemeClr val="dk2"/>
                </a:solidFill>
              </a:defRPr>
            </a:lvl6pPr>
            <a:lvl7pPr lvl="6" algn="ctr">
              <a:lnSpc>
                <a:spcPct val="100000"/>
              </a:lnSpc>
              <a:spcBef>
                <a:spcPts val="0"/>
              </a:spcBef>
              <a:spcAft>
                <a:spcPts val="0"/>
              </a:spcAft>
              <a:buClr>
                <a:schemeClr val="dk2"/>
              </a:buClr>
              <a:buSzPts val="1600"/>
              <a:buNone/>
              <a:defRPr sz="1600">
                <a:solidFill>
                  <a:schemeClr val="dk2"/>
                </a:solidFill>
              </a:defRPr>
            </a:lvl7pPr>
            <a:lvl8pPr lvl="7" algn="ctr">
              <a:lnSpc>
                <a:spcPct val="100000"/>
              </a:lnSpc>
              <a:spcBef>
                <a:spcPts val="0"/>
              </a:spcBef>
              <a:spcAft>
                <a:spcPts val="0"/>
              </a:spcAft>
              <a:buClr>
                <a:schemeClr val="dk2"/>
              </a:buClr>
              <a:buSzPts val="1600"/>
              <a:buNone/>
              <a:defRPr sz="1600">
                <a:solidFill>
                  <a:schemeClr val="dk2"/>
                </a:solidFill>
              </a:defRPr>
            </a:lvl8pPr>
            <a:lvl9pPr lvl="8" algn="ctr">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142" name="Google Shape;142;p59"/>
          <p:cNvSpPr txBox="1">
            <a:spLocks noGrp="1"/>
          </p:cNvSpPr>
          <p:nvPr>
            <p:ph type="subTitle" idx="3"/>
          </p:nvPr>
        </p:nvSpPr>
        <p:spPr>
          <a:xfrm>
            <a:off x="3419975" y="3371050"/>
            <a:ext cx="2242800" cy="644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43" name="Google Shape;143;p59"/>
          <p:cNvSpPr txBox="1">
            <a:spLocks noGrp="1"/>
          </p:cNvSpPr>
          <p:nvPr>
            <p:ph type="ctrTitle" idx="4"/>
          </p:nvPr>
        </p:nvSpPr>
        <p:spPr>
          <a:xfrm>
            <a:off x="5880251" y="2765600"/>
            <a:ext cx="2113500" cy="644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2"/>
              </a:buClr>
              <a:buSzPts val="1400"/>
              <a:buNone/>
              <a:defRPr sz="1400">
                <a:solidFill>
                  <a:schemeClr val="dk2"/>
                </a:solidFill>
              </a:defRPr>
            </a:lvl1pPr>
            <a:lvl2pPr lvl="1" algn="ctr">
              <a:lnSpc>
                <a:spcPct val="100000"/>
              </a:lnSpc>
              <a:spcBef>
                <a:spcPts val="0"/>
              </a:spcBef>
              <a:spcAft>
                <a:spcPts val="0"/>
              </a:spcAft>
              <a:buClr>
                <a:schemeClr val="dk2"/>
              </a:buClr>
              <a:buSzPts val="1600"/>
              <a:buNone/>
              <a:defRPr sz="1600">
                <a:solidFill>
                  <a:schemeClr val="dk2"/>
                </a:solidFill>
              </a:defRPr>
            </a:lvl2pPr>
            <a:lvl3pPr lvl="2" algn="ctr">
              <a:lnSpc>
                <a:spcPct val="100000"/>
              </a:lnSpc>
              <a:spcBef>
                <a:spcPts val="0"/>
              </a:spcBef>
              <a:spcAft>
                <a:spcPts val="0"/>
              </a:spcAft>
              <a:buClr>
                <a:schemeClr val="dk2"/>
              </a:buClr>
              <a:buSzPts val="1600"/>
              <a:buNone/>
              <a:defRPr sz="1600">
                <a:solidFill>
                  <a:schemeClr val="dk2"/>
                </a:solidFill>
              </a:defRPr>
            </a:lvl3pPr>
            <a:lvl4pPr lvl="3" algn="ctr">
              <a:lnSpc>
                <a:spcPct val="100000"/>
              </a:lnSpc>
              <a:spcBef>
                <a:spcPts val="0"/>
              </a:spcBef>
              <a:spcAft>
                <a:spcPts val="0"/>
              </a:spcAft>
              <a:buClr>
                <a:schemeClr val="dk2"/>
              </a:buClr>
              <a:buSzPts val="1600"/>
              <a:buNone/>
              <a:defRPr sz="1600">
                <a:solidFill>
                  <a:schemeClr val="dk2"/>
                </a:solidFill>
              </a:defRPr>
            </a:lvl4pPr>
            <a:lvl5pPr lvl="4" algn="ctr">
              <a:lnSpc>
                <a:spcPct val="100000"/>
              </a:lnSpc>
              <a:spcBef>
                <a:spcPts val="0"/>
              </a:spcBef>
              <a:spcAft>
                <a:spcPts val="0"/>
              </a:spcAft>
              <a:buClr>
                <a:schemeClr val="dk2"/>
              </a:buClr>
              <a:buSzPts val="1600"/>
              <a:buNone/>
              <a:defRPr sz="1600">
                <a:solidFill>
                  <a:schemeClr val="dk2"/>
                </a:solidFill>
              </a:defRPr>
            </a:lvl5pPr>
            <a:lvl6pPr lvl="5" algn="ctr">
              <a:lnSpc>
                <a:spcPct val="100000"/>
              </a:lnSpc>
              <a:spcBef>
                <a:spcPts val="0"/>
              </a:spcBef>
              <a:spcAft>
                <a:spcPts val="0"/>
              </a:spcAft>
              <a:buClr>
                <a:schemeClr val="dk2"/>
              </a:buClr>
              <a:buSzPts val="1600"/>
              <a:buNone/>
              <a:defRPr sz="1600">
                <a:solidFill>
                  <a:schemeClr val="dk2"/>
                </a:solidFill>
              </a:defRPr>
            </a:lvl6pPr>
            <a:lvl7pPr lvl="6" algn="ctr">
              <a:lnSpc>
                <a:spcPct val="100000"/>
              </a:lnSpc>
              <a:spcBef>
                <a:spcPts val="0"/>
              </a:spcBef>
              <a:spcAft>
                <a:spcPts val="0"/>
              </a:spcAft>
              <a:buClr>
                <a:schemeClr val="dk2"/>
              </a:buClr>
              <a:buSzPts val="1600"/>
              <a:buNone/>
              <a:defRPr sz="1600">
                <a:solidFill>
                  <a:schemeClr val="dk2"/>
                </a:solidFill>
              </a:defRPr>
            </a:lvl7pPr>
            <a:lvl8pPr lvl="7" algn="ctr">
              <a:lnSpc>
                <a:spcPct val="100000"/>
              </a:lnSpc>
              <a:spcBef>
                <a:spcPts val="0"/>
              </a:spcBef>
              <a:spcAft>
                <a:spcPts val="0"/>
              </a:spcAft>
              <a:buClr>
                <a:schemeClr val="dk2"/>
              </a:buClr>
              <a:buSzPts val="1600"/>
              <a:buNone/>
              <a:defRPr sz="1600">
                <a:solidFill>
                  <a:schemeClr val="dk2"/>
                </a:solidFill>
              </a:defRPr>
            </a:lvl8pPr>
            <a:lvl9pPr lvl="8" algn="ctr">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144" name="Google Shape;144;p59"/>
          <p:cNvSpPr txBox="1">
            <a:spLocks noGrp="1"/>
          </p:cNvSpPr>
          <p:nvPr>
            <p:ph type="subTitle" idx="5"/>
          </p:nvPr>
        </p:nvSpPr>
        <p:spPr>
          <a:xfrm>
            <a:off x="5880250" y="3371050"/>
            <a:ext cx="2113500" cy="644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45" name="Google Shape;145;p59"/>
          <p:cNvSpPr txBox="1">
            <a:spLocks noGrp="1"/>
          </p:cNvSpPr>
          <p:nvPr>
            <p:ph type="title" idx="6"/>
          </p:nvPr>
        </p:nvSpPr>
        <p:spPr>
          <a:xfrm>
            <a:off x="773850" y="638075"/>
            <a:ext cx="7672500" cy="482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200"/>
              <a:buNone/>
              <a:defRPr sz="2200" b="1"/>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a:endParaRPr/>
          </a:p>
        </p:txBody>
      </p:sp>
      <p:sp>
        <p:nvSpPr>
          <p:cNvPr id="146" name="Google Shape;146;p59"/>
          <p:cNvSpPr txBox="1">
            <a:spLocks noGrp="1"/>
          </p:cNvSpPr>
          <p:nvPr>
            <p:ph type="sldNum" idx="12"/>
          </p:nvPr>
        </p:nvSpPr>
        <p:spPr>
          <a:xfrm>
            <a:off x="85486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CCCCCC"/>
                </a:solidFill>
                <a:latin typeface="Arvo"/>
                <a:ea typeface="Arvo"/>
                <a:cs typeface="Arvo"/>
                <a:sym typeface="Arvo"/>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CCCCCC"/>
                </a:solidFill>
                <a:latin typeface="Arvo"/>
                <a:ea typeface="Arvo"/>
                <a:cs typeface="Arvo"/>
                <a:sym typeface="Arvo"/>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CCCCCC"/>
                </a:solidFill>
                <a:latin typeface="Arvo"/>
                <a:ea typeface="Arvo"/>
                <a:cs typeface="Arvo"/>
                <a:sym typeface="Arvo"/>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CCCCCC"/>
                </a:solidFill>
                <a:latin typeface="Arvo"/>
                <a:ea typeface="Arvo"/>
                <a:cs typeface="Arvo"/>
                <a:sym typeface="Arvo"/>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CCCCCC"/>
                </a:solidFill>
                <a:latin typeface="Arvo"/>
                <a:ea typeface="Arvo"/>
                <a:cs typeface="Arvo"/>
                <a:sym typeface="Arvo"/>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CCCCCC"/>
                </a:solidFill>
                <a:latin typeface="Arvo"/>
                <a:ea typeface="Arvo"/>
                <a:cs typeface="Arvo"/>
                <a:sym typeface="Arvo"/>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CCCCCC"/>
                </a:solidFill>
                <a:latin typeface="Arvo"/>
                <a:ea typeface="Arvo"/>
                <a:cs typeface="Arvo"/>
                <a:sym typeface="Arvo"/>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CCCCCC"/>
                </a:solidFill>
                <a:latin typeface="Arvo"/>
                <a:ea typeface="Arvo"/>
                <a:cs typeface="Arvo"/>
                <a:sym typeface="Arvo"/>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CCCCCC"/>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cxnSp>
        <p:nvCxnSpPr>
          <p:cNvPr id="147" name="Google Shape;147;p59"/>
          <p:cNvCxnSpPr/>
          <p:nvPr/>
        </p:nvCxnSpPr>
        <p:spPr>
          <a:xfrm>
            <a:off x="3343596" y="1602675"/>
            <a:ext cx="0" cy="2459700"/>
          </a:xfrm>
          <a:prstGeom prst="straightConnector1">
            <a:avLst/>
          </a:prstGeom>
          <a:noFill/>
          <a:ln w="38100" cap="flat" cmpd="sng">
            <a:solidFill>
              <a:srgbClr val="043170"/>
            </a:solidFill>
            <a:prstDash val="solid"/>
            <a:round/>
            <a:headEnd type="none" w="sm" len="sm"/>
            <a:tailEnd type="none" w="sm" len="sm"/>
          </a:ln>
        </p:spPr>
      </p:cxnSp>
      <p:cxnSp>
        <p:nvCxnSpPr>
          <p:cNvPr id="148" name="Google Shape;148;p59"/>
          <p:cNvCxnSpPr/>
          <p:nvPr/>
        </p:nvCxnSpPr>
        <p:spPr>
          <a:xfrm>
            <a:off x="5739196" y="1602675"/>
            <a:ext cx="0" cy="2459700"/>
          </a:xfrm>
          <a:prstGeom prst="straightConnector1">
            <a:avLst/>
          </a:prstGeom>
          <a:noFill/>
          <a:ln w="38100" cap="flat" cmpd="sng">
            <a:solidFill>
              <a:srgbClr val="043170"/>
            </a:solidFill>
            <a:prstDash val="solid"/>
            <a:round/>
            <a:headEnd type="none" w="sm" len="sm"/>
            <a:tailEnd type="none" w="sm" len="sm"/>
          </a:ln>
        </p:spPr>
      </p:cxnSp>
      <p:cxnSp>
        <p:nvCxnSpPr>
          <p:cNvPr id="149" name="Google Shape;149;p59"/>
          <p:cNvCxnSpPr/>
          <p:nvPr/>
        </p:nvCxnSpPr>
        <p:spPr>
          <a:xfrm>
            <a:off x="4233900" y="1120475"/>
            <a:ext cx="676200" cy="0"/>
          </a:xfrm>
          <a:prstGeom prst="straightConnector1">
            <a:avLst/>
          </a:prstGeom>
          <a:noFill/>
          <a:ln w="76200" cap="flat" cmpd="sng">
            <a:solidFill>
              <a:srgbClr val="043170"/>
            </a:solidFill>
            <a:prstDash val="solid"/>
            <a:round/>
            <a:headEnd type="none" w="sm" len="sm"/>
            <a:tailEnd type="none" w="sm" len="sm"/>
          </a:ln>
        </p:spPr>
      </p:cxnSp>
      <p:cxnSp>
        <p:nvCxnSpPr>
          <p:cNvPr id="150" name="Google Shape;150;p59"/>
          <p:cNvCxnSpPr/>
          <p:nvPr/>
        </p:nvCxnSpPr>
        <p:spPr>
          <a:xfrm>
            <a:off x="1050450" y="2918000"/>
            <a:ext cx="7043100" cy="0"/>
          </a:xfrm>
          <a:prstGeom prst="straightConnector1">
            <a:avLst/>
          </a:prstGeom>
          <a:noFill/>
          <a:ln w="38100" cap="flat" cmpd="sng">
            <a:solidFill>
              <a:srgbClr val="043170"/>
            </a:solidFill>
            <a:prstDash val="solid"/>
            <a:round/>
            <a:headEnd type="none" w="sm" len="sm"/>
            <a:tailEnd type="none" w="sm" len="sm"/>
          </a:ln>
        </p:spPr>
      </p:cxnSp>
      <p:sp>
        <p:nvSpPr>
          <p:cNvPr id="151" name="Google Shape;151;p59"/>
          <p:cNvSpPr txBox="1">
            <a:spLocks noGrp="1"/>
          </p:cNvSpPr>
          <p:nvPr>
            <p:ph type="ctrTitle" idx="7"/>
          </p:nvPr>
        </p:nvSpPr>
        <p:spPr>
          <a:xfrm>
            <a:off x="1105351" y="1436375"/>
            <a:ext cx="2113500" cy="644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2"/>
              </a:buClr>
              <a:buSzPts val="1400"/>
              <a:buNone/>
              <a:defRPr sz="1400">
                <a:solidFill>
                  <a:schemeClr val="dk2"/>
                </a:solidFill>
              </a:defRPr>
            </a:lvl1pPr>
            <a:lvl2pPr lvl="1" algn="ctr">
              <a:lnSpc>
                <a:spcPct val="100000"/>
              </a:lnSpc>
              <a:spcBef>
                <a:spcPts val="0"/>
              </a:spcBef>
              <a:spcAft>
                <a:spcPts val="0"/>
              </a:spcAft>
              <a:buClr>
                <a:schemeClr val="dk2"/>
              </a:buClr>
              <a:buSzPts val="1600"/>
              <a:buNone/>
              <a:defRPr sz="1600">
                <a:solidFill>
                  <a:schemeClr val="dk2"/>
                </a:solidFill>
              </a:defRPr>
            </a:lvl2pPr>
            <a:lvl3pPr lvl="2" algn="ctr">
              <a:lnSpc>
                <a:spcPct val="100000"/>
              </a:lnSpc>
              <a:spcBef>
                <a:spcPts val="0"/>
              </a:spcBef>
              <a:spcAft>
                <a:spcPts val="0"/>
              </a:spcAft>
              <a:buClr>
                <a:schemeClr val="dk2"/>
              </a:buClr>
              <a:buSzPts val="1600"/>
              <a:buNone/>
              <a:defRPr sz="1600">
                <a:solidFill>
                  <a:schemeClr val="dk2"/>
                </a:solidFill>
              </a:defRPr>
            </a:lvl3pPr>
            <a:lvl4pPr lvl="3" algn="ctr">
              <a:lnSpc>
                <a:spcPct val="100000"/>
              </a:lnSpc>
              <a:spcBef>
                <a:spcPts val="0"/>
              </a:spcBef>
              <a:spcAft>
                <a:spcPts val="0"/>
              </a:spcAft>
              <a:buClr>
                <a:schemeClr val="dk2"/>
              </a:buClr>
              <a:buSzPts val="1600"/>
              <a:buNone/>
              <a:defRPr sz="1600">
                <a:solidFill>
                  <a:schemeClr val="dk2"/>
                </a:solidFill>
              </a:defRPr>
            </a:lvl4pPr>
            <a:lvl5pPr lvl="4" algn="ctr">
              <a:lnSpc>
                <a:spcPct val="100000"/>
              </a:lnSpc>
              <a:spcBef>
                <a:spcPts val="0"/>
              </a:spcBef>
              <a:spcAft>
                <a:spcPts val="0"/>
              </a:spcAft>
              <a:buClr>
                <a:schemeClr val="dk2"/>
              </a:buClr>
              <a:buSzPts val="1600"/>
              <a:buNone/>
              <a:defRPr sz="1600">
                <a:solidFill>
                  <a:schemeClr val="dk2"/>
                </a:solidFill>
              </a:defRPr>
            </a:lvl5pPr>
            <a:lvl6pPr lvl="5" algn="ctr">
              <a:lnSpc>
                <a:spcPct val="100000"/>
              </a:lnSpc>
              <a:spcBef>
                <a:spcPts val="0"/>
              </a:spcBef>
              <a:spcAft>
                <a:spcPts val="0"/>
              </a:spcAft>
              <a:buClr>
                <a:schemeClr val="dk2"/>
              </a:buClr>
              <a:buSzPts val="1600"/>
              <a:buNone/>
              <a:defRPr sz="1600">
                <a:solidFill>
                  <a:schemeClr val="dk2"/>
                </a:solidFill>
              </a:defRPr>
            </a:lvl6pPr>
            <a:lvl7pPr lvl="6" algn="ctr">
              <a:lnSpc>
                <a:spcPct val="100000"/>
              </a:lnSpc>
              <a:spcBef>
                <a:spcPts val="0"/>
              </a:spcBef>
              <a:spcAft>
                <a:spcPts val="0"/>
              </a:spcAft>
              <a:buClr>
                <a:schemeClr val="dk2"/>
              </a:buClr>
              <a:buSzPts val="1600"/>
              <a:buNone/>
              <a:defRPr sz="1600">
                <a:solidFill>
                  <a:schemeClr val="dk2"/>
                </a:solidFill>
              </a:defRPr>
            </a:lvl7pPr>
            <a:lvl8pPr lvl="7" algn="ctr">
              <a:lnSpc>
                <a:spcPct val="100000"/>
              </a:lnSpc>
              <a:spcBef>
                <a:spcPts val="0"/>
              </a:spcBef>
              <a:spcAft>
                <a:spcPts val="0"/>
              </a:spcAft>
              <a:buClr>
                <a:schemeClr val="dk2"/>
              </a:buClr>
              <a:buSzPts val="1600"/>
              <a:buNone/>
              <a:defRPr sz="1600">
                <a:solidFill>
                  <a:schemeClr val="dk2"/>
                </a:solidFill>
              </a:defRPr>
            </a:lvl8pPr>
            <a:lvl9pPr lvl="8" algn="ctr">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152" name="Google Shape;152;p59"/>
          <p:cNvSpPr txBox="1">
            <a:spLocks noGrp="1"/>
          </p:cNvSpPr>
          <p:nvPr>
            <p:ph type="subTitle" idx="8"/>
          </p:nvPr>
        </p:nvSpPr>
        <p:spPr>
          <a:xfrm>
            <a:off x="1073150" y="2041825"/>
            <a:ext cx="2178000" cy="644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53" name="Google Shape;153;p59"/>
          <p:cNvSpPr txBox="1">
            <a:spLocks noGrp="1"/>
          </p:cNvSpPr>
          <p:nvPr>
            <p:ph type="ctrTitle" idx="9"/>
          </p:nvPr>
        </p:nvSpPr>
        <p:spPr>
          <a:xfrm>
            <a:off x="3484651" y="1436375"/>
            <a:ext cx="2113500" cy="644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2"/>
              </a:buClr>
              <a:buSzPts val="1400"/>
              <a:buNone/>
              <a:defRPr sz="1400">
                <a:solidFill>
                  <a:schemeClr val="dk2"/>
                </a:solidFill>
              </a:defRPr>
            </a:lvl1pPr>
            <a:lvl2pPr lvl="1" algn="ctr">
              <a:lnSpc>
                <a:spcPct val="100000"/>
              </a:lnSpc>
              <a:spcBef>
                <a:spcPts val="0"/>
              </a:spcBef>
              <a:spcAft>
                <a:spcPts val="0"/>
              </a:spcAft>
              <a:buClr>
                <a:schemeClr val="dk2"/>
              </a:buClr>
              <a:buSzPts val="1600"/>
              <a:buNone/>
              <a:defRPr sz="1600">
                <a:solidFill>
                  <a:schemeClr val="dk2"/>
                </a:solidFill>
              </a:defRPr>
            </a:lvl2pPr>
            <a:lvl3pPr lvl="2" algn="ctr">
              <a:lnSpc>
                <a:spcPct val="100000"/>
              </a:lnSpc>
              <a:spcBef>
                <a:spcPts val="0"/>
              </a:spcBef>
              <a:spcAft>
                <a:spcPts val="0"/>
              </a:spcAft>
              <a:buClr>
                <a:schemeClr val="dk2"/>
              </a:buClr>
              <a:buSzPts val="1600"/>
              <a:buNone/>
              <a:defRPr sz="1600">
                <a:solidFill>
                  <a:schemeClr val="dk2"/>
                </a:solidFill>
              </a:defRPr>
            </a:lvl3pPr>
            <a:lvl4pPr lvl="3" algn="ctr">
              <a:lnSpc>
                <a:spcPct val="100000"/>
              </a:lnSpc>
              <a:spcBef>
                <a:spcPts val="0"/>
              </a:spcBef>
              <a:spcAft>
                <a:spcPts val="0"/>
              </a:spcAft>
              <a:buClr>
                <a:schemeClr val="dk2"/>
              </a:buClr>
              <a:buSzPts val="1600"/>
              <a:buNone/>
              <a:defRPr sz="1600">
                <a:solidFill>
                  <a:schemeClr val="dk2"/>
                </a:solidFill>
              </a:defRPr>
            </a:lvl4pPr>
            <a:lvl5pPr lvl="4" algn="ctr">
              <a:lnSpc>
                <a:spcPct val="100000"/>
              </a:lnSpc>
              <a:spcBef>
                <a:spcPts val="0"/>
              </a:spcBef>
              <a:spcAft>
                <a:spcPts val="0"/>
              </a:spcAft>
              <a:buClr>
                <a:schemeClr val="dk2"/>
              </a:buClr>
              <a:buSzPts val="1600"/>
              <a:buNone/>
              <a:defRPr sz="1600">
                <a:solidFill>
                  <a:schemeClr val="dk2"/>
                </a:solidFill>
              </a:defRPr>
            </a:lvl5pPr>
            <a:lvl6pPr lvl="5" algn="ctr">
              <a:lnSpc>
                <a:spcPct val="100000"/>
              </a:lnSpc>
              <a:spcBef>
                <a:spcPts val="0"/>
              </a:spcBef>
              <a:spcAft>
                <a:spcPts val="0"/>
              </a:spcAft>
              <a:buClr>
                <a:schemeClr val="dk2"/>
              </a:buClr>
              <a:buSzPts val="1600"/>
              <a:buNone/>
              <a:defRPr sz="1600">
                <a:solidFill>
                  <a:schemeClr val="dk2"/>
                </a:solidFill>
              </a:defRPr>
            </a:lvl6pPr>
            <a:lvl7pPr lvl="6" algn="ctr">
              <a:lnSpc>
                <a:spcPct val="100000"/>
              </a:lnSpc>
              <a:spcBef>
                <a:spcPts val="0"/>
              </a:spcBef>
              <a:spcAft>
                <a:spcPts val="0"/>
              </a:spcAft>
              <a:buClr>
                <a:schemeClr val="dk2"/>
              </a:buClr>
              <a:buSzPts val="1600"/>
              <a:buNone/>
              <a:defRPr sz="1600">
                <a:solidFill>
                  <a:schemeClr val="dk2"/>
                </a:solidFill>
              </a:defRPr>
            </a:lvl7pPr>
            <a:lvl8pPr lvl="7" algn="ctr">
              <a:lnSpc>
                <a:spcPct val="100000"/>
              </a:lnSpc>
              <a:spcBef>
                <a:spcPts val="0"/>
              </a:spcBef>
              <a:spcAft>
                <a:spcPts val="0"/>
              </a:spcAft>
              <a:buClr>
                <a:schemeClr val="dk2"/>
              </a:buClr>
              <a:buSzPts val="1600"/>
              <a:buNone/>
              <a:defRPr sz="1600">
                <a:solidFill>
                  <a:schemeClr val="dk2"/>
                </a:solidFill>
              </a:defRPr>
            </a:lvl8pPr>
            <a:lvl9pPr lvl="8" algn="ctr">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154" name="Google Shape;154;p59"/>
          <p:cNvSpPr txBox="1">
            <a:spLocks noGrp="1"/>
          </p:cNvSpPr>
          <p:nvPr>
            <p:ph type="subTitle" idx="13"/>
          </p:nvPr>
        </p:nvSpPr>
        <p:spPr>
          <a:xfrm>
            <a:off x="3452400" y="2041825"/>
            <a:ext cx="2178000" cy="644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55" name="Google Shape;155;p59"/>
          <p:cNvSpPr txBox="1">
            <a:spLocks noGrp="1"/>
          </p:cNvSpPr>
          <p:nvPr>
            <p:ph type="ctrTitle" idx="14"/>
          </p:nvPr>
        </p:nvSpPr>
        <p:spPr>
          <a:xfrm>
            <a:off x="5880251" y="1436375"/>
            <a:ext cx="2113500" cy="644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2"/>
              </a:buClr>
              <a:buSzPts val="1400"/>
              <a:buNone/>
              <a:defRPr sz="1400">
                <a:solidFill>
                  <a:schemeClr val="dk2"/>
                </a:solidFill>
              </a:defRPr>
            </a:lvl1pPr>
            <a:lvl2pPr lvl="1" algn="ctr">
              <a:lnSpc>
                <a:spcPct val="100000"/>
              </a:lnSpc>
              <a:spcBef>
                <a:spcPts val="0"/>
              </a:spcBef>
              <a:spcAft>
                <a:spcPts val="0"/>
              </a:spcAft>
              <a:buClr>
                <a:schemeClr val="dk2"/>
              </a:buClr>
              <a:buSzPts val="1600"/>
              <a:buNone/>
              <a:defRPr sz="1600">
                <a:solidFill>
                  <a:schemeClr val="dk2"/>
                </a:solidFill>
              </a:defRPr>
            </a:lvl2pPr>
            <a:lvl3pPr lvl="2" algn="ctr">
              <a:lnSpc>
                <a:spcPct val="100000"/>
              </a:lnSpc>
              <a:spcBef>
                <a:spcPts val="0"/>
              </a:spcBef>
              <a:spcAft>
                <a:spcPts val="0"/>
              </a:spcAft>
              <a:buClr>
                <a:schemeClr val="dk2"/>
              </a:buClr>
              <a:buSzPts val="1600"/>
              <a:buNone/>
              <a:defRPr sz="1600">
                <a:solidFill>
                  <a:schemeClr val="dk2"/>
                </a:solidFill>
              </a:defRPr>
            </a:lvl3pPr>
            <a:lvl4pPr lvl="3" algn="ctr">
              <a:lnSpc>
                <a:spcPct val="100000"/>
              </a:lnSpc>
              <a:spcBef>
                <a:spcPts val="0"/>
              </a:spcBef>
              <a:spcAft>
                <a:spcPts val="0"/>
              </a:spcAft>
              <a:buClr>
                <a:schemeClr val="dk2"/>
              </a:buClr>
              <a:buSzPts val="1600"/>
              <a:buNone/>
              <a:defRPr sz="1600">
                <a:solidFill>
                  <a:schemeClr val="dk2"/>
                </a:solidFill>
              </a:defRPr>
            </a:lvl4pPr>
            <a:lvl5pPr lvl="4" algn="ctr">
              <a:lnSpc>
                <a:spcPct val="100000"/>
              </a:lnSpc>
              <a:spcBef>
                <a:spcPts val="0"/>
              </a:spcBef>
              <a:spcAft>
                <a:spcPts val="0"/>
              </a:spcAft>
              <a:buClr>
                <a:schemeClr val="dk2"/>
              </a:buClr>
              <a:buSzPts val="1600"/>
              <a:buNone/>
              <a:defRPr sz="1600">
                <a:solidFill>
                  <a:schemeClr val="dk2"/>
                </a:solidFill>
              </a:defRPr>
            </a:lvl5pPr>
            <a:lvl6pPr lvl="5" algn="ctr">
              <a:lnSpc>
                <a:spcPct val="100000"/>
              </a:lnSpc>
              <a:spcBef>
                <a:spcPts val="0"/>
              </a:spcBef>
              <a:spcAft>
                <a:spcPts val="0"/>
              </a:spcAft>
              <a:buClr>
                <a:schemeClr val="dk2"/>
              </a:buClr>
              <a:buSzPts val="1600"/>
              <a:buNone/>
              <a:defRPr sz="1600">
                <a:solidFill>
                  <a:schemeClr val="dk2"/>
                </a:solidFill>
              </a:defRPr>
            </a:lvl6pPr>
            <a:lvl7pPr lvl="6" algn="ctr">
              <a:lnSpc>
                <a:spcPct val="100000"/>
              </a:lnSpc>
              <a:spcBef>
                <a:spcPts val="0"/>
              </a:spcBef>
              <a:spcAft>
                <a:spcPts val="0"/>
              </a:spcAft>
              <a:buClr>
                <a:schemeClr val="dk2"/>
              </a:buClr>
              <a:buSzPts val="1600"/>
              <a:buNone/>
              <a:defRPr sz="1600">
                <a:solidFill>
                  <a:schemeClr val="dk2"/>
                </a:solidFill>
              </a:defRPr>
            </a:lvl7pPr>
            <a:lvl8pPr lvl="7" algn="ctr">
              <a:lnSpc>
                <a:spcPct val="100000"/>
              </a:lnSpc>
              <a:spcBef>
                <a:spcPts val="0"/>
              </a:spcBef>
              <a:spcAft>
                <a:spcPts val="0"/>
              </a:spcAft>
              <a:buClr>
                <a:schemeClr val="dk2"/>
              </a:buClr>
              <a:buSzPts val="1600"/>
              <a:buNone/>
              <a:defRPr sz="1600">
                <a:solidFill>
                  <a:schemeClr val="dk2"/>
                </a:solidFill>
              </a:defRPr>
            </a:lvl8pPr>
            <a:lvl9pPr lvl="8" algn="ctr">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156" name="Google Shape;156;p59"/>
          <p:cNvSpPr txBox="1">
            <a:spLocks noGrp="1"/>
          </p:cNvSpPr>
          <p:nvPr>
            <p:ph type="subTitle" idx="15"/>
          </p:nvPr>
        </p:nvSpPr>
        <p:spPr>
          <a:xfrm>
            <a:off x="5831650" y="2041825"/>
            <a:ext cx="2210700" cy="644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with frame  1">
  <p:cSld name="BLANK_1_1_1_1">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50"/>
          <p:cNvSpPr/>
          <p:nvPr/>
        </p:nvSpPr>
        <p:spPr>
          <a:xfrm>
            <a:off x="406950" y="416250"/>
            <a:ext cx="8330100" cy="43110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50"/>
          <p:cNvSpPr txBox="1">
            <a:spLocks noGrp="1"/>
          </p:cNvSpPr>
          <p:nvPr>
            <p:ph type="sldNum" idx="12"/>
          </p:nvPr>
        </p:nvSpPr>
        <p:spPr>
          <a:xfrm>
            <a:off x="85486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Arvo"/>
                <a:ea typeface="Arvo"/>
                <a:cs typeface="Arvo"/>
                <a:sym typeface="Arvo"/>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Arvo"/>
                <a:ea typeface="Arvo"/>
                <a:cs typeface="Arvo"/>
                <a:sym typeface="Arvo"/>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Arvo"/>
                <a:ea typeface="Arvo"/>
                <a:cs typeface="Arvo"/>
                <a:sym typeface="Arvo"/>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Arvo"/>
                <a:ea typeface="Arvo"/>
                <a:cs typeface="Arvo"/>
                <a:sym typeface="Arvo"/>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Arvo"/>
                <a:ea typeface="Arvo"/>
                <a:cs typeface="Arvo"/>
                <a:sym typeface="Arvo"/>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Arvo"/>
                <a:ea typeface="Arvo"/>
                <a:cs typeface="Arvo"/>
                <a:sym typeface="Arvo"/>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Arvo"/>
                <a:ea typeface="Arvo"/>
                <a:cs typeface="Arvo"/>
                <a:sym typeface="Arvo"/>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Arvo"/>
                <a:ea typeface="Arvo"/>
                <a:cs typeface="Arvo"/>
                <a:sym typeface="Arvo"/>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solidFill>
                <a:schemeClr val="lt1"/>
              </a:solidFill>
            </a:endParaRPr>
          </a:p>
        </p:txBody>
      </p:sp>
      <p:sp>
        <p:nvSpPr>
          <p:cNvPr id="16" name="Google Shape;16;p50"/>
          <p:cNvSpPr txBox="1">
            <a:spLocks noGrp="1"/>
          </p:cNvSpPr>
          <p:nvPr>
            <p:ph type="title"/>
          </p:nvPr>
        </p:nvSpPr>
        <p:spPr>
          <a:xfrm>
            <a:off x="783525" y="697700"/>
            <a:ext cx="7618200" cy="393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43170"/>
              </a:buClr>
              <a:buSzPts val="2400"/>
              <a:buFont typeface="Figtree"/>
              <a:buNone/>
              <a:defRPr>
                <a:solidFill>
                  <a:srgbClr val="043170"/>
                </a:solidFill>
                <a:latin typeface="Figtree"/>
                <a:ea typeface="Figtree"/>
                <a:cs typeface="Figtree"/>
                <a:sym typeface="Figtree"/>
              </a:defRPr>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amp; some text slide 2">
  <p:cSld name="BIG_NUMBER_2">
    <p:bg>
      <p:bgPr>
        <a:solidFill>
          <a:schemeClr val="lt1"/>
        </a:solidFill>
        <a:effectLst/>
      </p:bgPr>
    </p:bg>
    <p:spTree>
      <p:nvGrpSpPr>
        <p:cNvPr id="1" name="Shape 157"/>
        <p:cNvGrpSpPr/>
        <p:nvPr/>
      </p:nvGrpSpPr>
      <p:grpSpPr>
        <a:xfrm>
          <a:off x="0" y="0"/>
          <a:ext cx="0" cy="0"/>
          <a:chOff x="0" y="0"/>
          <a:chExt cx="0" cy="0"/>
        </a:xfrm>
      </p:grpSpPr>
      <p:sp>
        <p:nvSpPr>
          <p:cNvPr id="158" name="Google Shape;158;p60"/>
          <p:cNvSpPr/>
          <p:nvPr/>
        </p:nvSpPr>
        <p:spPr>
          <a:xfrm>
            <a:off x="406950" y="352200"/>
            <a:ext cx="8330100" cy="4311000"/>
          </a:xfrm>
          <a:prstGeom prst="rect">
            <a:avLst/>
          </a:prstGeom>
          <a:solidFill>
            <a:srgbClr val="04317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60"/>
          <p:cNvSpPr txBox="1">
            <a:spLocks noGrp="1"/>
          </p:cNvSpPr>
          <p:nvPr>
            <p:ph type="title"/>
          </p:nvPr>
        </p:nvSpPr>
        <p:spPr>
          <a:xfrm>
            <a:off x="742950" y="1238100"/>
            <a:ext cx="7729500" cy="1963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12000"/>
              <a:buNone/>
              <a:defRPr sz="12000" b="1">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endParaRPr/>
          </a:p>
        </p:txBody>
      </p:sp>
      <p:sp>
        <p:nvSpPr>
          <p:cNvPr id="160" name="Google Shape;160;p60"/>
          <p:cNvSpPr txBox="1">
            <a:spLocks noGrp="1"/>
          </p:cNvSpPr>
          <p:nvPr>
            <p:ph type="sldNum" idx="12"/>
          </p:nvPr>
        </p:nvSpPr>
        <p:spPr>
          <a:xfrm>
            <a:off x="85486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D9D9D9"/>
                </a:solidFill>
                <a:latin typeface="Arvo"/>
                <a:ea typeface="Arvo"/>
                <a:cs typeface="Arvo"/>
                <a:sym typeface="Arvo"/>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D9D9D9"/>
                </a:solidFill>
                <a:latin typeface="Arvo"/>
                <a:ea typeface="Arvo"/>
                <a:cs typeface="Arvo"/>
                <a:sym typeface="Arvo"/>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D9D9D9"/>
                </a:solidFill>
                <a:latin typeface="Arvo"/>
                <a:ea typeface="Arvo"/>
                <a:cs typeface="Arvo"/>
                <a:sym typeface="Arvo"/>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D9D9D9"/>
                </a:solidFill>
                <a:latin typeface="Arvo"/>
                <a:ea typeface="Arvo"/>
                <a:cs typeface="Arvo"/>
                <a:sym typeface="Arvo"/>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D9D9D9"/>
                </a:solidFill>
                <a:latin typeface="Arvo"/>
                <a:ea typeface="Arvo"/>
                <a:cs typeface="Arvo"/>
                <a:sym typeface="Arvo"/>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D9D9D9"/>
                </a:solidFill>
                <a:latin typeface="Arvo"/>
                <a:ea typeface="Arvo"/>
                <a:cs typeface="Arvo"/>
                <a:sym typeface="Arvo"/>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D9D9D9"/>
                </a:solidFill>
                <a:latin typeface="Arvo"/>
                <a:ea typeface="Arvo"/>
                <a:cs typeface="Arvo"/>
                <a:sym typeface="Arvo"/>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D9D9D9"/>
                </a:solidFill>
                <a:latin typeface="Arvo"/>
                <a:ea typeface="Arvo"/>
                <a:cs typeface="Arvo"/>
                <a:sym typeface="Arvo"/>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D9D9D9"/>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sp>
        <p:nvSpPr>
          <p:cNvPr id="161" name="Google Shape;161;p60"/>
          <p:cNvSpPr txBox="1">
            <a:spLocks noGrp="1"/>
          </p:cNvSpPr>
          <p:nvPr>
            <p:ph type="subTitle" idx="1"/>
          </p:nvPr>
        </p:nvSpPr>
        <p:spPr>
          <a:xfrm>
            <a:off x="2433300" y="3015325"/>
            <a:ext cx="4277400" cy="644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200"/>
              <a:buNone/>
              <a:defRPr sz="1200">
                <a:solidFill>
                  <a:schemeClr val="lt1"/>
                </a:solidFill>
              </a:defRPr>
            </a:lvl1pPr>
            <a:lvl2pPr lvl="1" algn="ctr">
              <a:lnSpc>
                <a:spcPct val="100000"/>
              </a:lnSpc>
              <a:spcBef>
                <a:spcPts val="0"/>
              </a:spcBef>
              <a:spcAft>
                <a:spcPts val="0"/>
              </a:spcAft>
              <a:buClr>
                <a:schemeClr val="lt1"/>
              </a:buClr>
              <a:buSzPts val="1400"/>
              <a:buNone/>
              <a:defRPr>
                <a:solidFill>
                  <a:schemeClr val="lt1"/>
                </a:solidFill>
              </a:defRPr>
            </a:lvl2pPr>
            <a:lvl3pPr lvl="2" algn="ctr">
              <a:lnSpc>
                <a:spcPct val="100000"/>
              </a:lnSpc>
              <a:spcBef>
                <a:spcPts val="0"/>
              </a:spcBef>
              <a:spcAft>
                <a:spcPts val="0"/>
              </a:spcAft>
              <a:buClr>
                <a:schemeClr val="lt1"/>
              </a:buClr>
              <a:buSzPts val="1400"/>
              <a:buNone/>
              <a:defRPr sz="1400">
                <a:solidFill>
                  <a:schemeClr val="lt1"/>
                </a:solidFill>
              </a:defRPr>
            </a:lvl3pPr>
            <a:lvl4pPr lvl="3" algn="ctr">
              <a:lnSpc>
                <a:spcPct val="100000"/>
              </a:lnSpc>
              <a:spcBef>
                <a:spcPts val="0"/>
              </a:spcBef>
              <a:spcAft>
                <a:spcPts val="0"/>
              </a:spcAft>
              <a:buClr>
                <a:schemeClr val="lt1"/>
              </a:buClr>
              <a:buSzPts val="1400"/>
              <a:buNone/>
              <a:defRPr sz="1400">
                <a:solidFill>
                  <a:schemeClr val="lt1"/>
                </a:solidFill>
              </a:defRPr>
            </a:lvl4pPr>
            <a:lvl5pPr lvl="4" algn="ctr">
              <a:lnSpc>
                <a:spcPct val="100000"/>
              </a:lnSpc>
              <a:spcBef>
                <a:spcPts val="0"/>
              </a:spcBef>
              <a:spcAft>
                <a:spcPts val="0"/>
              </a:spcAft>
              <a:buClr>
                <a:schemeClr val="lt1"/>
              </a:buClr>
              <a:buSzPts val="1400"/>
              <a:buNone/>
              <a:defRPr sz="1400">
                <a:solidFill>
                  <a:schemeClr val="lt1"/>
                </a:solidFill>
              </a:defRPr>
            </a:lvl5pPr>
            <a:lvl6pPr lvl="5" algn="ctr">
              <a:lnSpc>
                <a:spcPct val="100000"/>
              </a:lnSpc>
              <a:spcBef>
                <a:spcPts val="0"/>
              </a:spcBef>
              <a:spcAft>
                <a:spcPts val="0"/>
              </a:spcAft>
              <a:buClr>
                <a:schemeClr val="lt1"/>
              </a:buClr>
              <a:buSzPts val="1400"/>
              <a:buNone/>
              <a:defRPr sz="1400">
                <a:solidFill>
                  <a:schemeClr val="lt1"/>
                </a:solidFill>
              </a:defRPr>
            </a:lvl6pPr>
            <a:lvl7pPr lvl="6" algn="ctr">
              <a:lnSpc>
                <a:spcPct val="100000"/>
              </a:lnSpc>
              <a:spcBef>
                <a:spcPts val="0"/>
              </a:spcBef>
              <a:spcAft>
                <a:spcPts val="0"/>
              </a:spcAft>
              <a:buClr>
                <a:schemeClr val="lt1"/>
              </a:buClr>
              <a:buSzPts val="1400"/>
              <a:buNone/>
              <a:defRPr sz="1400">
                <a:solidFill>
                  <a:schemeClr val="lt1"/>
                </a:solidFill>
              </a:defRPr>
            </a:lvl7pPr>
            <a:lvl8pPr lvl="7" algn="ctr">
              <a:lnSpc>
                <a:spcPct val="100000"/>
              </a:lnSpc>
              <a:spcBef>
                <a:spcPts val="0"/>
              </a:spcBef>
              <a:spcAft>
                <a:spcPts val="0"/>
              </a:spcAft>
              <a:buClr>
                <a:schemeClr val="lt1"/>
              </a:buClr>
              <a:buSzPts val="1400"/>
              <a:buNone/>
              <a:defRPr sz="1400">
                <a:solidFill>
                  <a:schemeClr val="lt1"/>
                </a:solidFill>
              </a:defRPr>
            </a:lvl8pPr>
            <a:lvl9pPr lvl="8" algn="ctr">
              <a:lnSpc>
                <a:spcPct val="100000"/>
              </a:lnSpc>
              <a:spcBef>
                <a:spcPts val="0"/>
              </a:spcBef>
              <a:spcAft>
                <a:spcPts val="0"/>
              </a:spcAft>
              <a:buClr>
                <a:schemeClr val="lt1"/>
              </a:buClr>
              <a:buSzPts val="1400"/>
              <a:buNone/>
              <a:defRPr sz="1400">
                <a:solidFill>
                  <a:schemeClr val="lt1"/>
                </a:solidFil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umbers &amp; some text slide 1">
  <p:cSld name="BIG_NUMBER_1">
    <p:bg>
      <p:bgPr>
        <a:solidFill>
          <a:schemeClr val="lt1"/>
        </a:solidFill>
        <a:effectLst/>
      </p:bgPr>
    </p:bg>
    <p:spTree>
      <p:nvGrpSpPr>
        <p:cNvPr id="1" name="Shape 162"/>
        <p:cNvGrpSpPr/>
        <p:nvPr/>
      </p:nvGrpSpPr>
      <p:grpSpPr>
        <a:xfrm>
          <a:off x="0" y="0"/>
          <a:ext cx="0" cy="0"/>
          <a:chOff x="0" y="0"/>
          <a:chExt cx="0" cy="0"/>
        </a:xfrm>
      </p:grpSpPr>
      <p:sp>
        <p:nvSpPr>
          <p:cNvPr id="163" name="Google Shape;163;p61"/>
          <p:cNvSpPr/>
          <p:nvPr/>
        </p:nvSpPr>
        <p:spPr>
          <a:xfrm>
            <a:off x="406950" y="352200"/>
            <a:ext cx="8330100" cy="4311000"/>
          </a:xfrm>
          <a:prstGeom prst="rect">
            <a:avLst/>
          </a:prstGeom>
          <a:solidFill>
            <a:srgbClr val="04317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61"/>
          <p:cNvSpPr txBox="1">
            <a:spLocks noGrp="1"/>
          </p:cNvSpPr>
          <p:nvPr>
            <p:ph type="title"/>
          </p:nvPr>
        </p:nvSpPr>
        <p:spPr>
          <a:xfrm>
            <a:off x="742950" y="832600"/>
            <a:ext cx="7729500" cy="888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6000"/>
              <a:buNone/>
              <a:defRPr sz="6000" b="1">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endParaRPr/>
          </a:p>
        </p:txBody>
      </p:sp>
      <p:sp>
        <p:nvSpPr>
          <p:cNvPr id="165" name="Google Shape;165;p61"/>
          <p:cNvSpPr txBox="1">
            <a:spLocks noGrp="1"/>
          </p:cNvSpPr>
          <p:nvPr>
            <p:ph type="sldNum" idx="12"/>
          </p:nvPr>
        </p:nvSpPr>
        <p:spPr>
          <a:xfrm>
            <a:off x="85486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D9D9D9"/>
                </a:solidFill>
                <a:latin typeface="Arvo"/>
                <a:ea typeface="Arvo"/>
                <a:cs typeface="Arvo"/>
                <a:sym typeface="Arvo"/>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D9D9D9"/>
                </a:solidFill>
                <a:latin typeface="Arvo"/>
                <a:ea typeface="Arvo"/>
                <a:cs typeface="Arvo"/>
                <a:sym typeface="Arvo"/>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D9D9D9"/>
                </a:solidFill>
                <a:latin typeface="Arvo"/>
                <a:ea typeface="Arvo"/>
                <a:cs typeface="Arvo"/>
                <a:sym typeface="Arvo"/>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D9D9D9"/>
                </a:solidFill>
                <a:latin typeface="Arvo"/>
                <a:ea typeface="Arvo"/>
                <a:cs typeface="Arvo"/>
                <a:sym typeface="Arvo"/>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D9D9D9"/>
                </a:solidFill>
                <a:latin typeface="Arvo"/>
                <a:ea typeface="Arvo"/>
                <a:cs typeface="Arvo"/>
                <a:sym typeface="Arvo"/>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D9D9D9"/>
                </a:solidFill>
                <a:latin typeface="Arvo"/>
                <a:ea typeface="Arvo"/>
                <a:cs typeface="Arvo"/>
                <a:sym typeface="Arvo"/>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D9D9D9"/>
                </a:solidFill>
                <a:latin typeface="Arvo"/>
                <a:ea typeface="Arvo"/>
                <a:cs typeface="Arvo"/>
                <a:sym typeface="Arvo"/>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D9D9D9"/>
                </a:solidFill>
                <a:latin typeface="Arvo"/>
                <a:ea typeface="Arvo"/>
                <a:cs typeface="Arvo"/>
                <a:sym typeface="Arvo"/>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D9D9D9"/>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sp>
        <p:nvSpPr>
          <p:cNvPr id="166" name="Google Shape;166;p61"/>
          <p:cNvSpPr txBox="1">
            <a:spLocks noGrp="1"/>
          </p:cNvSpPr>
          <p:nvPr>
            <p:ph type="subTitle" idx="1"/>
          </p:nvPr>
        </p:nvSpPr>
        <p:spPr>
          <a:xfrm>
            <a:off x="1667075" y="1469500"/>
            <a:ext cx="5809800" cy="314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200"/>
              <a:buNone/>
              <a:defRPr sz="1200">
                <a:solidFill>
                  <a:schemeClr val="lt1"/>
                </a:solidFill>
              </a:defRPr>
            </a:lvl1pPr>
            <a:lvl2pPr lvl="1" algn="ctr">
              <a:lnSpc>
                <a:spcPct val="100000"/>
              </a:lnSpc>
              <a:spcBef>
                <a:spcPts val="0"/>
              </a:spcBef>
              <a:spcAft>
                <a:spcPts val="0"/>
              </a:spcAft>
              <a:buClr>
                <a:schemeClr val="lt1"/>
              </a:buClr>
              <a:buSzPts val="1400"/>
              <a:buNone/>
              <a:defRPr>
                <a:solidFill>
                  <a:schemeClr val="lt1"/>
                </a:solidFill>
              </a:defRPr>
            </a:lvl2pPr>
            <a:lvl3pPr lvl="2" algn="ctr">
              <a:lnSpc>
                <a:spcPct val="100000"/>
              </a:lnSpc>
              <a:spcBef>
                <a:spcPts val="0"/>
              </a:spcBef>
              <a:spcAft>
                <a:spcPts val="0"/>
              </a:spcAft>
              <a:buClr>
                <a:schemeClr val="lt1"/>
              </a:buClr>
              <a:buSzPts val="1400"/>
              <a:buNone/>
              <a:defRPr sz="1400">
                <a:solidFill>
                  <a:schemeClr val="lt1"/>
                </a:solidFill>
              </a:defRPr>
            </a:lvl3pPr>
            <a:lvl4pPr lvl="3" algn="ctr">
              <a:lnSpc>
                <a:spcPct val="100000"/>
              </a:lnSpc>
              <a:spcBef>
                <a:spcPts val="0"/>
              </a:spcBef>
              <a:spcAft>
                <a:spcPts val="0"/>
              </a:spcAft>
              <a:buClr>
                <a:schemeClr val="lt1"/>
              </a:buClr>
              <a:buSzPts val="1400"/>
              <a:buNone/>
              <a:defRPr sz="1400">
                <a:solidFill>
                  <a:schemeClr val="lt1"/>
                </a:solidFill>
              </a:defRPr>
            </a:lvl4pPr>
            <a:lvl5pPr lvl="4" algn="ctr">
              <a:lnSpc>
                <a:spcPct val="100000"/>
              </a:lnSpc>
              <a:spcBef>
                <a:spcPts val="0"/>
              </a:spcBef>
              <a:spcAft>
                <a:spcPts val="0"/>
              </a:spcAft>
              <a:buClr>
                <a:schemeClr val="lt1"/>
              </a:buClr>
              <a:buSzPts val="1400"/>
              <a:buNone/>
              <a:defRPr sz="1400">
                <a:solidFill>
                  <a:schemeClr val="lt1"/>
                </a:solidFill>
              </a:defRPr>
            </a:lvl5pPr>
            <a:lvl6pPr lvl="5" algn="ctr">
              <a:lnSpc>
                <a:spcPct val="100000"/>
              </a:lnSpc>
              <a:spcBef>
                <a:spcPts val="0"/>
              </a:spcBef>
              <a:spcAft>
                <a:spcPts val="0"/>
              </a:spcAft>
              <a:buClr>
                <a:schemeClr val="lt1"/>
              </a:buClr>
              <a:buSzPts val="1400"/>
              <a:buNone/>
              <a:defRPr sz="1400">
                <a:solidFill>
                  <a:schemeClr val="lt1"/>
                </a:solidFill>
              </a:defRPr>
            </a:lvl6pPr>
            <a:lvl7pPr lvl="6" algn="ctr">
              <a:lnSpc>
                <a:spcPct val="100000"/>
              </a:lnSpc>
              <a:spcBef>
                <a:spcPts val="0"/>
              </a:spcBef>
              <a:spcAft>
                <a:spcPts val="0"/>
              </a:spcAft>
              <a:buClr>
                <a:schemeClr val="lt1"/>
              </a:buClr>
              <a:buSzPts val="1400"/>
              <a:buNone/>
              <a:defRPr sz="1400">
                <a:solidFill>
                  <a:schemeClr val="lt1"/>
                </a:solidFill>
              </a:defRPr>
            </a:lvl7pPr>
            <a:lvl8pPr lvl="7" algn="ctr">
              <a:lnSpc>
                <a:spcPct val="100000"/>
              </a:lnSpc>
              <a:spcBef>
                <a:spcPts val="0"/>
              </a:spcBef>
              <a:spcAft>
                <a:spcPts val="0"/>
              </a:spcAft>
              <a:buClr>
                <a:schemeClr val="lt1"/>
              </a:buClr>
              <a:buSzPts val="1400"/>
              <a:buNone/>
              <a:defRPr sz="1400">
                <a:solidFill>
                  <a:schemeClr val="lt1"/>
                </a:solidFill>
              </a:defRPr>
            </a:lvl8pPr>
            <a:lvl9pPr lvl="8" algn="ctr">
              <a:lnSpc>
                <a:spcPct val="100000"/>
              </a:lnSpc>
              <a:spcBef>
                <a:spcPts val="0"/>
              </a:spcBef>
              <a:spcAft>
                <a:spcPts val="0"/>
              </a:spcAft>
              <a:buClr>
                <a:schemeClr val="lt1"/>
              </a:buClr>
              <a:buSzPts val="1400"/>
              <a:buNone/>
              <a:defRPr sz="1400">
                <a:solidFill>
                  <a:schemeClr val="lt1"/>
                </a:solidFill>
              </a:defRPr>
            </a:lvl9pPr>
          </a:lstStyle>
          <a:p>
            <a:endParaRPr/>
          </a:p>
        </p:txBody>
      </p:sp>
      <p:sp>
        <p:nvSpPr>
          <p:cNvPr id="167" name="Google Shape;167;p61"/>
          <p:cNvSpPr txBox="1">
            <a:spLocks noGrp="1"/>
          </p:cNvSpPr>
          <p:nvPr>
            <p:ph type="title" idx="2"/>
          </p:nvPr>
        </p:nvSpPr>
        <p:spPr>
          <a:xfrm>
            <a:off x="742950" y="1956000"/>
            <a:ext cx="7729500" cy="888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6000"/>
              <a:buNone/>
              <a:defRPr sz="6000" b="1">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endParaRPr/>
          </a:p>
        </p:txBody>
      </p:sp>
      <p:sp>
        <p:nvSpPr>
          <p:cNvPr id="168" name="Google Shape;168;p61"/>
          <p:cNvSpPr txBox="1">
            <a:spLocks noGrp="1"/>
          </p:cNvSpPr>
          <p:nvPr>
            <p:ph type="subTitle" idx="3"/>
          </p:nvPr>
        </p:nvSpPr>
        <p:spPr>
          <a:xfrm>
            <a:off x="1667075" y="2592900"/>
            <a:ext cx="5809800" cy="314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200"/>
              <a:buNone/>
              <a:defRPr sz="1200">
                <a:solidFill>
                  <a:schemeClr val="lt1"/>
                </a:solidFill>
              </a:defRPr>
            </a:lvl1pPr>
            <a:lvl2pPr lvl="1" algn="ctr">
              <a:lnSpc>
                <a:spcPct val="100000"/>
              </a:lnSpc>
              <a:spcBef>
                <a:spcPts val="0"/>
              </a:spcBef>
              <a:spcAft>
                <a:spcPts val="0"/>
              </a:spcAft>
              <a:buClr>
                <a:schemeClr val="lt1"/>
              </a:buClr>
              <a:buSzPts val="1400"/>
              <a:buNone/>
              <a:defRPr>
                <a:solidFill>
                  <a:schemeClr val="lt1"/>
                </a:solidFill>
              </a:defRPr>
            </a:lvl2pPr>
            <a:lvl3pPr lvl="2" algn="ctr">
              <a:lnSpc>
                <a:spcPct val="100000"/>
              </a:lnSpc>
              <a:spcBef>
                <a:spcPts val="0"/>
              </a:spcBef>
              <a:spcAft>
                <a:spcPts val="0"/>
              </a:spcAft>
              <a:buClr>
                <a:schemeClr val="lt1"/>
              </a:buClr>
              <a:buSzPts val="1400"/>
              <a:buNone/>
              <a:defRPr sz="1400">
                <a:solidFill>
                  <a:schemeClr val="lt1"/>
                </a:solidFill>
              </a:defRPr>
            </a:lvl3pPr>
            <a:lvl4pPr lvl="3" algn="ctr">
              <a:lnSpc>
                <a:spcPct val="100000"/>
              </a:lnSpc>
              <a:spcBef>
                <a:spcPts val="0"/>
              </a:spcBef>
              <a:spcAft>
                <a:spcPts val="0"/>
              </a:spcAft>
              <a:buClr>
                <a:schemeClr val="lt1"/>
              </a:buClr>
              <a:buSzPts val="1400"/>
              <a:buNone/>
              <a:defRPr sz="1400">
                <a:solidFill>
                  <a:schemeClr val="lt1"/>
                </a:solidFill>
              </a:defRPr>
            </a:lvl4pPr>
            <a:lvl5pPr lvl="4" algn="ctr">
              <a:lnSpc>
                <a:spcPct val="100000"/>
              </a:lnSpc>
              <a:spcBef>
                <a:spcPts val="0"/>
              </a:spcBef>
              <a:spcAft>
                <a:spcPts val="0"/>
              </a:spcAft>
              <a:buClr>
                <a:schemeClr val="lt1"/>
              </a:buClr>
              <a:buSzPts val="1400"/>
              <a:buNone/>
              <a:defRPr sz="1400">
                <a:solidFill>
                  <a:schemeClr val="lt1"/>
                </a:solidFill>
              </a:defRPr>
            </a:lvl5pPr>
            <a:lvl6pPr lvl="5" algn="ctr">
              <a:lnSpc>
                <a:spcPct val="100000"/>
              </a:lnSpc>
              <a:spcBef>
                <a:spcPts val="0"/>
              </a:spcBef>
              <a:spcAft>
                <a:spcPts val="0"/>
              </a:spcAft>
              <a:buClr>
                <a:schemeClr val="lt1"/>
              </a:buClr>
              <a:buSzPts val="1400"/>
              <a:buNone/>
              <a:defRPr sz="1400">
                <a:solidFill>
                  <a:schemeClr val="lt1"/>
                </a:solidFill>
              </a:defRPr>
            </a:lvl6pPr>
            <a:lvl7pPr lvl="6" algn="ctr">
              <a:lnSpc>
                <a:spcPct val="100000"/>
              </a:lnSpc>
              <a:spcBef>
                <a:spcPts val="0"/>
              </a:spcBef>
              <a:spcAft>
                <a:spcPts val="0"/>
              </a:spcAft>
              <a:buClr>
                <a:schemeClr val="lt1"/>
              </a:buClr>
              <a:buSzPts val="1400"/>
              <a:buNone/>
              <a:defRPr sz="1400">
                <a:solidFill>
                  <a:schemeClr val="lt1"/>
                </a:solidFill>
              </a:defRPr>
            </a:lvl7pPr>
            <a:lvl8pPr lvl="7" algn="ctr">
              <a:lnSpc>
                <a:spcPct val="100000"/>
              </a:lnSpc>
              <a:spcBef>
                <a:spcPts val="0"/>
              </a:spcBef>
              <a:spcAft>
                <a:spcPts val="0"/>
              </a:spcAft>
              <a:buClr>
                <a:schemeClr val="lt1"/>
              </a:buClr>
              <a:buSzPts val="1400"/>
              <a:buNone/>
              <a:defRPr sz="1400">
                <a:solidFill>
                  <a:schemeClr val="lt1"/>
                </a:solidFill>
              </a:defRPr>
            </a:lvl8pPr>
            <a:lvl9pPr lvl="8" algn="ctr">
              <a:lnSpc>
                <a:spcPct val="100000"/>
              </a:lnSpc>
              <a:spcBef>
                <a:spcPts val="0"/>
              </a:spcBef>
              <a:spcAft>
                <a:spcPts val="0"/>
              </a:spcAft>
              <a:buClr>
                <a:schemeClr val="lt1"/>
              </a:buClr>
              <a:buSzPts val="1400"/>
              <a:buNone/>
              <a:defRPr sz="1400">
                <a:solidFill>
                  <a:schemeClr val="lt1"/>
                </a:solidFill>
              </a:defRPr>
            </a:lvl9pPr>
          </a:lstStyle>
          <a:p>
            <a:endParaRPr/>
          </a:p>
        </p:txBody>
      </p:sp>
      <p:sp>
        <p:nvSpPr>
          <p:cNvPr id="169" name="Google Shape;169;p61"/>
          <p:cNvSpPr txBox="1">
            <a:spLocks noGrp="1"/>
          </p:cNvSpPr>
          <p:nvPr>
            <p:ph type="title" idx="4"/>
          </p:nvPr>
        </p:nvSpPr>
        <p:spPr>
          <a:xfrm>
            <a:off x="742950" y="3079400"/>
            <a:ext cx="7729500" cy="888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6000"/>
              <a:buNone/>
              <a:defRPr sz="6000" b="1">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endParaRPr/>
          </a:p>
        </p:txBody>
      </p:sp>
      <p:sp>
        <p:nvSpPr>
          <p:cNvPr id="170" name="Google Shape;170;p61"/>
          <p:cNvSpPr txBox="1">
            <a:spLocks noGrp="1"/>
          </p:cNvSpPr>
          <p:nvPr>
            <p:ph type="subTitle" idx="5"/>
          </p:nvPr>
        </p:nvSpPr>
        <p:spPr>
          <a:xfrm>
            <a:off x="1667075" y="3716300"/>
            <a:ext cx="5809800" cy="314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200"/>
              <a:buNone/>
              <a:defRPr sz="1200">
                <a:solidFill>
                  <a:schemeClr val="lt1"/>
                </a:solidFill>
              </a:defRPr>
            </a:lvl1pPr>
            <a:lvl2pPr lvl="1" algn="ctr">
              <a:lnSpc>
                <a:spcPct val="100000"/>
              </a:lnSpc>
              <a:spcBef>
                <a:spcPts val="0"/>
              </a:spcBef>
              <a:spcAft>
                <a:spcPts val="0"/>
              </a:spcAft>
              <a:buClr>
                <a:schemeClr val="lt1"/>
              </a:buClr>
              <a:buSzPts val="1400"/>
              <a:buNone/>
              <a:defRPr>
                <a:solidFill>
                  <a:schemeClr val="lt1"/>
                </a:solidFill>
              </a:defRPr>
            </a:lvl2pPr>
            <a:lvl3pPr lvl="2" algn="ctr">
              <a:lnSpc>
                <a:spcPct val="100000"/>
              </a:lnSpc>
              <a:spcBef>
                <a:spcPts val="0"/>
              </a:spcBef>
              <a:spcAft>
                <a:spcPts val="0"/>
              </a:spcAft>
              <a:buClr>
                <a:schemeClr val="lt1"/>
              </a:buClr>
              <a:buSzPts val="1400"/>
              <a:buNone/>
              <a:defRPr sz="1400">
                <a:solidFill>
                  <a:schemeClr val="lt1"/>
                </a:solidFill>
              </a:defRPr>
            </a:lvl3pPr>
            <a:lvl4pPr lvl="3" algn="ctr">
              <a:lnSpc>
                <a:spcPct val="100000"/>
              </a:lnSpc>
              <a:spcBef>
                <a:spcPts val="0"/>
              </a:spcBef>
              <a:spcAft>
                <a:spcPts val="0"/>
              </a:spcAft>
              <a:buClr>
                <a:schemeClr val="lt1"/>
              </a:buClr>
              <a:buSzPts val="1400"/>
              <a:buNone/>
              <a:defRPr sz="1400">
                <a:solidFill>
                  <a:schemeClr val="lt1"/>
                </a:solidFill>
              </a:defRPr>
            </a:lvl4pPr>
            <a:lvl5pPr lvl="4" algn="ctr">
              <a:lnSpc>
                <a:spcPct val="100000"/>
              </a:lnSpc>
              <a:spcBef>
                <a:spcPts val="0"/>
              </a:spcBef>
              <a:spcAft>
                <a:spcPts val="0"/>
              </a:spcAft>
              <a:buClr>
                <a:schemeClr val="lt1"/>
              </a:buClr>
              <a:buSzPts val="1400"/>
              <a:buNone/>
              <a:defRPr sz="1400">
                <a:solidFill>
                  <a:schemeClr val="lt1"/>
                </a:solidFill>
              </a:defRPr>
            </a:lvl5pPr>
            <a:lvl6pPr lvl="5" algn="ctr">
              <a:lnSpc>
                <a:spcPct val="100000"/>
              </a:lnSpc>
              <a:spcBef>
                <a:spcPts val="0"/>
              </a:spcBef>
              <a:spcAft>
                <a:spcPts val="0"/>
              </a:spcAft>
              <a:buClr>
                <a:schemeClr val="lt1"/>
              </a:buClr>
              <a:buSzPts val="1400"/>
              <a:buNone/>
              <a:defRPr sz="1400">
                <a:solidFill>
                  <a:schemeClr val="lt1"/>
                </a:solidFill>
              </a:defRPr>
            </a:lvl6pPr>
            <a:lvl7pPr lvl="6" algn="ctr">
              <a:lnSpc>
                <a:spcPct val="100000"/>
              </a:lnSpc>
              <a:spcBef>
                <a:spcPts val="0"/>
              </a:spcBef>
              <a:spcAft>
                <a:spcPts val="0"/>
              </a:spcAft>
              <a:buClr>
                <a:schemeClr val="lt1"/>
              </a:buClr>
              <a:buSzPts val="1400"/>
              <a:buNone/>
              <a:defRPr sz="1400">
                <a:solidFill>
                  <a:schemeClr val="lt1"/>
                </a:solidFill>
              </a:defRPr>
            </a:lvl7pPr>
            <a:lvl8pPr lvl="7" algn="ctr">
              <a:lnSpc>
                <a:spcPct val="100000"/>
              </a:lnSpc>
              <a:spcBef>
                <a:spcPts val="0"/>
              </a:spcBef>
              <a:spcAft>
                <a:spcPts val="0"/>
              </a:spcAft>
              <a:buClr>
                <a:schemeClr val="lt1"/>
              </a:buClr>
              <a:buSzPts val="1400"/>
              <a:buNone/>
              <a:defRPr sz="1400">
                <a:solidFill>
                  <a:schemeClr val="lt1"/>
                </a:solidFill>
              </a:defRPr>
            </a:lvl8pPr>
            <a:lvl9pPr lvl="8" algn="ctr">
              <a:lnSpc>
                <a:spcPct val="100000"/>
              </a:lnSpc>
              <a:spcBef>
                <a:spcPts val="0"/>
              </a:spcBef>
              <a:spcAft>
                <a:spcPts val="0"/>
              </a:spcAft>
              <a:buClr>
                <a:schemeClr val="lt1"/>
              </a:buClr>
              <a:buSzPts val="1400"/>
              <a:buNone/>
              <a:defRPr sz="1400">
                <a:solidFill>
                  <a:schemeClr val="lt1"/>
                </a:solidFil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White frame">
  <p:cSld name="BLANK_1_1">
    <p:bg>
      <p:bgPr>
        <a:solidFill>
          <a:schemeClr val="lt1"/>
        </a:solidFill>
        <a:effectLst/>
      </p:bgPr>
    </p:bg>
    <p:spTree>
      <p:nvGrpSpPr>
        <p:cNvPr id="1" name="Shape 171"/>
        <p:cNvGrpSpPr/>
        <p:nvPr/>
      </p:nvGrpSpPr>
      <p:grpSpPr>
        <a:xfrm>
          <a:off x="0" y="0"/>
          <a:ext cx="0" cy="0"/>
          <a:chOff x="0" y="0"/>
          <a:chExt cx="0" cy="0"/>
        </a:xfrm>
      </p:grpSpPr>
      <p:sp>
        <p:nvSpPr>
          <p:cNvPr id="172" name="Google Shape;172;p62"/>
          <p:cNvSpPr/>
          <p:nvPr/>
        </p:nvSpPr>
        <p:spPr>
          <a:xfrm>
            <a:off x="406950" y="416250"/>
            <a:ext cx="8330100" cy="4311000"/>
          </a:xfrm>
          <a:prstGeom prst="rect">
            <a:avLst/>
          </a:prstGeom>
          <a:solidFill>
            <a:srgbClr val="04317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quare with title and text">
  <p:cSld name="CUSTOM_1">
    <p:bg>
      <p:bgPr>
        <a:solidFill>
          <a:schemeClr val="lt1"/>
        </a:solidFill>
        <a:effectLst/>
      </p:bgPr>
    </p:bg>
    <p:spTree>
      <p:nvGrpSpPr>
        <p:cNvPr id="1" name="Shape 173"/>
        <p:cNvGrpSpPr/>
        <p:nvPr/>
      </p:nvGrpSpPr>
      <p:grpSpPr>
        <a:xfrm>
          <a:off x="0" y="0"/>
          <a:ext cx="0" cy="0"/>
          <a:chOff x="0" y="0"/>
          <a:chExt cx="0" cy="0"/>
        </a:xfrm>
      </p:grpSpPr>
      <p:sp>
        <p:nvSpPr>
          <p:cNvPr id="174" name="Google Shape;174;p63"/>
          <p:cNvSpPr txBox="1">
            <a:spLocks noGrp="1"/>
          </p:cNvSpPr>
          <p:nvPr>
            <p:ph type="sldNum" idx="12"/>
          </p:nvPr>
        </p:nvSpPr>
        <p:spPr>
          <a:xfrm>
            <a:off x="85486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D9D9D9"/>
                </a:solidFill>
                <a:latin typeface="Arvo"/>
                <a:ea typeface="Arvo"/>
                <a:cs typeface="Arvo"/>
                <a:sym typeface="Arvo"/>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D9D9D9"/>
                </a:solidFill>
                <a:latin typeface="Arvo"/>
                <a:ea typeface="Arvo"/>
                <a:cs typeface="Arvo"/>
                <a:sym typeface="Arvo"/>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D9D9D9"/>
                </a:solidFill>
                <a:latin typeface="Arvo"/>
                <a:ea typeface="Arvo"/>
                <a:cs typeface="Arvo"/>
                <a:sym typeface="Arvo"/>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D9D9D9"/>
                </a:solidFill>
                <a:latin typeface="Arvo"/>
                <a:ea typeface="Arvo"/>
                <a:cs typeface="Arvo"/>
                <a:sym typeface="Arvo"/>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D9D9D9"/>
                </a:solidFill>
                <a:latin typeface="Arvo"/>
                <a:ea typeface="Arvo"/>
                <a:cs typeface="Arvo"/>
                <a:sym typeface="Arvo"/>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D9D9D9"/>
                </a:solidFill>
                <a:latin typeface="Arvo"/>
                <a:ea typeface="Arvo"/>
                <a:cs typeface="Arvo"/>
                <a:sym typeface="Arvo"/>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D9D9D9"/>
                </a:solidFill>
                <a:latin typeface="Arvo"/>
                <a:ea typeface="Arvo"/>
                <a:cs typeface="Arvo"/>
                <a:sym typeface="Arvo"/>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D9D9D9"/>
                </a:solidFill>
                <a:latin typeface="Arvo"/>
                <a:ea typeface="Arvo"/>
                <a:cs typeface="Arvo"/>
                <a:sym typeface="Arvo"/>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D9D9D9"/>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sp>
        <p:nvSpPr>
          <p:cNvPr id="175" name="Google Shape;175;p63"/>
          <p:cNvSpPr/>
          <p:nvPr/>
        </p:nvSpPr>
        <p:spPr>
          <a:xfrm>
            <a:off x="406950" y="352200"/>
            <a:ext cx="4287900" cy="4311000"/>
          </a:xfrm>
          <a:prstGeom prst="rect">
            <a:avLst/>
          </a:prstGeom>
          <a:noFill/>
          <a:ln w="38100" cap="flat" cmpd="sng">
            <a:solidFill>
              <a:srgbClr val="04317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63"/>
          <p:cNvSpPr txBox="1">
            <a:spLocks noGrp="1"/>
          </p:cNvSpPr>
          <p:nvPr>
            <p:ph type="title"/>
          </p:nvPr>
        </p:nvSpPr>
        <p:spPr>
          <a:xfrm>
            <a:off x="737850" y="980260"/>
            <a:ext cx="3571500" cy="5781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2400"/>
              <a:buNone/>
              <a:defRPr b="1"/>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a:endParaRPr/>
          </a:p>
        </p:txBody>
      </p:sp>
      <p:sp>
        <p:nvSpPr>
          <p:cNvPr id="177" name="Google Shape;177;p63"/>
          <p:cNvSpPr txBox="1">
            <a:spLocks noGrp="1"/>
          </p:cNvSpPr>
          <p:nvPr>
            <p:ph type="subTitle" idx="1"/>
          </p:nvPr>
        </p:nvSpPr>
        <p:spPr>
          <a:xfrm>
            <a:off x="737850" y="2261500"/>
            <a:ext cx="3606600" cy="1941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100"/>
              <a:buNone/>
              <a:defRPr/>
            </a:lvl7pPr>
            <a:lvl8pPr lvl="7" algn="ctr">
              <a:lnSpc>
                <a:spcPct val="100000"/>
              </a:lnSpc>
              <a:spcBef>
                <a:spcPts val="0"/>
              </a:spcBef>
              <a:spcAft>
                <a:spcPts val="0"/>
              </a:spcAft>
              <a:buSzPts val="1100"/>
              <a:buNone/>
              <a:defRPr/>
            </a:lvl8pPr>
            <a:lvl9pPr lvl="8" algn="ctr">
              <a:lnSpc>
                <a:spcPct val="100000"/>
              </a:lnSpc>
              <a:spcBef>
                <a:spcPts val="0"/>
              </a:spcBef>
              <a:spcAft>
                <a:spcPts val="0"/>
              </a:spcAft>
              <a:buSzPts val="1000"/>
              <a:buNone/>
              <a:defRPr/>
            </a:lvl9pPr>
          </a:lstStyle>
          <a:p>
            <a:endParaRPr/>
          </a:p>
        </p:txBody>
      </p:sp>
      <p:cxnSp>
        <p:nvCxnSpPr>
          <p:cNvPr id="178" name="Google Shape;178;p63"/>
          <p:cNvCxnSpPr/>
          <p:nvPr/>
        </p:nvCxnSpPr>
        <p:spPr>
          <a:xfrm>
            <a:off x="2203050" y="1597475"/>
            <a:ext cx="676200" cy="0"/>
          </a:xfrm>
          <a:prstGeom prst="straightConnector1">
            <a:avLst/>
          </a:prstGeom>
          <a:noFill/>
          <a:ln w="76200" cap="flat" cmpd="sng">
            <a:solidFill>
              <a:srgbClr val="043170"/>
            </a:solidFill>
            <a:prstDash val="solid"/>
            <a:round/>
            <a:headEnd type="none" w="sm" len="sm"/>
            <a:tailEnd type="none" w="sm" len="sm"/>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subtitle with cyan frame">
  <p:cSld name="CUSTOM_1_1_1">
    <p:bg>
      <p:bgPr>
        <a:solidFill>
          <a:schemeClr val="lt1"/>
        </a:solidFill>
        <a:effectLst/>
      </p:bgPr>
    </p:bg>
    <p:spTree>
      <p:nvGrpSpPr>
        <p:cNvPr id="1" name="Shape 179"/>
        <p:cNvGrpSpPr/>
        <p:nvPr/>
      </p:nvGrpSpPr>
      <p:grpSpPr>
        <a:xfrm>
          <a:off x="0" y="0"/>
          <a:ext cx="0" cy="0"/>
          <a:chOff x="0" y="0"/>
          <a:chExt cx="0" cy="0"/>
        </a:xfrm>
      </p:grpSpPr>
      <p:sp>
        <p:nvSpPr>
          <p:cNvPr id="180" name="Google Shape;180;p64"/>
          <p:cNvSpPr/>
          <p:nvPr/>
        </p:nvSpPr>
        <p:spPr>
          <a:xfrm>
            <a:off x="4609950" y="-11150"/>
            <a:ext cx="4545300" cy="5218800"/>
          </a:xfrm>
          <a:prstGeom prst="rect">
            <a:avLst/>
          </a:prstGeom>
          <a:solidFill>
            <a:srgbClr val="04317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64"/>
          <p:cNvSpPr txBox="1">
            <a:spLocks noGrp="1"/>
          </p:cNvSpPr>
          <p:nvPr>
            <p:ph type="sldNum" idx="12"/>
          </p:nvPr>
        </p:nvSpPr>
        <p:spPr>
          <a:xfrm>
            <a:off x="85486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D9D9D9"/>
                </a:solidFill>
                <a:latin typeface="Arvo"/>
                <a:ea typeface="Arvo"/>
                <a:cs typeface="Arvo"/>
                <a:sym typeface="Arvo"/>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D9D9D9"/>
                </a:solidFill>
                <a:latin typeface="Arvo"/>
                <a:ea typeface="Arvo"/>
                <a:cs typeface="Arvo"/>
                <a:sym typeface="Arvo"/>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D9D9D9"/>
                </a:solidFill>
                <a:latin typeface="Arvo"/>
                <a:ea typeface="Arvo"/>
                <a:cs typeface="Arvo"/>
                <a:sym typeface="Arvo"/>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D9D9D9"/>
                </a:solidFill>
                <a:latin typeface="Arvo"/>
                <a:ea typeface="Arvo"/>
                <a:cs typeface="Arvo"/>
                <a:sym typeface="Arvo"/>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D9D9D9"/>
                </a:solidFill>
                <a:latin typeface="Arvo"/>
                <a:ea typeface="Arvo"/>
                <a:cs typeface="Arvo"/>
                <a:sym typeface="Arvo"/>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D9D9D9"/>
                </a:solidFill>
                <a:latin typeface="Arvo"/>
                <a:ea typeface="Arvo"/>
                <a:cs typeface="Arvo"/>
                <a:sym typeface="Arvo"/>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D9D9D9"/>
                </a:solidFill>
                <a:latin typeface="Arvo"/>
                <a:ea typeface="Arvo"/>
                <a:cs typeface="Arvo"/>
                <a:sym typeface="Arvo"/>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D9D9D9"/>
                </a:solidFill>
                <a:latin typeface="Arvo"/>
                <a:ea typeface="Arvo"/>
                <a:cs typeface="Arvo"/>
                <a:sym typeface="Arvo"/>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D9D9D9"/>
                </a:solidFill>
                <a:latin typeface="Arvo"/>
                <a:ea typeface="Arvo"/>
                <a:cs typeface="Arvo"/>
                <a:sym typeface="Arvo"/>
              </a:defRPr>
            </a:lvl9pPr>
          </a:lstStyle>
          <a:p>
            <a:pPr marL="0" lvl="0" indent="0" algn="l" rtl="0">
              <a:spcBef>
                <a:spcPts val="0"/>
              </a:spcBef>
              <a:spcAft>
                <a:spcPts val="0"/>
              </a:spcAft>
              <a:buNone/>
            </a:pPr>
            <a:endParaRPr/>
          </a:p>
          <a:p>
            <a:pPr marL="0" lvl="0" indent="0" algn="l" rtl="0">
              <a:spcBef>
                <a:spcPts val="0"/>
              </a:spcBef>
              <a:spcAft>
                <a:spcPts val="0"/>
              </a:spcAft>
              <a:buNone/>
            </a:pPr>
            <a:fld id="{00000000-1234-1234-1234-123412341234}" type="slidenum">
              <a:rPr lang="es">
                <a:solidFill>
                  <a:srgbClr val="B7B7B7"/>
                </a:solidFill>
              </a:rPr>
              <a:t>‹#›</a:t>
            </a:fld>
            <a:endParaRPr>
              <a:solidFill>
                <a:srgbClr val="B7B7B7"/>
              </a:solidFill>
            </a:endParaRPr>
          </a:p>
        </p:txBody>
      </p:sp>
      <p:sp>
        <p:nvSpPr>
          <p:cNvPr id="182" name="Google Shape;182;p64"/>
          <p:cNvSpPr txBox="1">
            <a:spLocks noGrp="1"/>
          </p:cNvSpPr>
          <p:nvPr>
            <p:ph type="title"/>
          </p:nvPr>
        </p:nvSpPr>
        <p:spPr>
          <a:xfrm>
            <a:off x="626079" y="980260"/>
            <a:ext cx="3571500" cy="5781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SzPts val="2400"/>
              <a:buNone/>
              <a:defRPr b="1"/>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a:endParaRPr/>
          </a:p>
        </p:txBody>
      </p:sp>
      <p:sp>
        <p:nvSpPr>
          <p:cNvPr id="183" name="Google Shape;183;p64"/>
          <p:cNvSpPr txBox="1">
            <a:spLocks noGrp="1"/>
          </p:cNvSpPr>
          <p:nvPr>
            <p:ph type="subTitle" idx="1"/>
          </p:nvPr>
        </p:nvSpPr>
        <p:spPr>
          <a:xfrm>
            <a:off x="626079" y="2261500"/>
            <a:ext cx="3606600" cy="1941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000"/>
              <a:buNone/>
              <a:defRPr/>
            </a:lvl9pPr>
          </a:lstStyle>
          <a:p>
            <a:endParaRPr/>
          </a:p>
        </p:txBody>
      </p:sp>
      <p:cxnSp>
        <p:nvCxnSpPr>
          <p:cNvPr id="184" name="Google Shape;184;p64"/>
          <p:cNvCxnSpPr/>
          <p:nvPr/>
        </p:nvCxnSpPr>
        <p:spPr>
          <a:xfrm>
            <a:off x="737850" y="1597475"/>
            <a:ext cx="676200" cy="0"/>
          </a:xfrm>
          <a:prstGeom prst="straightConnector1">
            <a:avLst/>
          </a:prstGeom>
          <a:noFill/>
          <a:ln w="76200" cap="flat" cmpd="sng">
            <a:solidFill>
              <a:srgbClr val="043170"/>
            </a:solidFill>
            <a:prstDash val="solid"/>
            <a:round/>
            <a:headEnd type="none" w="sm" len="sm"/>
            <a:tailEnd type="none" w="sm" len="sm"/>
          </a:ln>
        </p:spPr>
      </p:cxnSp>
      <p:sp>
        <p:nvSpPr>
          <p:cNvPr id="185" name="Google Shape;185;p64"/>
          <p:cNvSpPr txBox="1">
            <a:spLocks noGrp="1"/>
          </p:cNvSpPr>
          <p:nvPr>
            <p:ph type="subTitle" idx="2"/>
          </p:nvPr>
        </p:nvSpPr>
        <p:spPr>
          <a:xfrm>
            <a:off x="5079304" y="2261500"/>
            <a:ext cx="3606600" cy="1941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0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yan frame 1">
  <p:cSld name="CUSTOM_1_1_1_1">
    <p:bg>
      <p:bgPr>
        <a:solidFill>
          <a:schemeClr val="lt1"/>
        </a:solidFill>
        <a:effectLst/>
      </p:bgPr>
    </p:bg>
    <p:spTree>
      <p:nvGrpSpPr>
        <p:cNvPr id="1" name="Shape 186"/>
        <p:cNvGrpSpPr/>
        <p:nvPr/>
      </p:nvGrpSpPr>
      <p:grpSpPr>
        <a:xfrm>
          <a:off x="0" y="0"/>
          <a:ext cx="0" cy="0"/>
          <a:chOff x="0" y="0"/>
          <a:chExt cx="0" cy="0"/>
        </a:xfrm>
      </p:grpSpPr>
      <p:sp>
        <p:nvSpPr>
          <p:cNvPr id="187" name="Google Shape;187;p65"/>
          <p:cNvSpPr/>
          <p:nvPr/>
        </p:nvSpPr>
        <p:spPr>
          <a:xfrm>
            <a:off x="5200425" y="-11150"/>
            <a:ext cx="3954900" cy="5218800"/>
          </a:xfrm>
          <a:prstGeom prst="rect">
            <a:avLst/>
          </a:prstGeom>
          <a:solidFill>
            <a:srgbClr val="04317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65"/>
          <p:cNvSpPr txBox="1">
            <a:spLocks noGrp="1"/>
          </p:cNvSpPr>
          <p:nvPr>
            <p:ph type="sldNum" idx="12"/>
          </p:nvPr>
        </p:nvSpPr>
        <p:spPr>
          <a:xfrm>
            <a:off x="85486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D9D9D9"/>
                </a:solidFill>
                <a:latin typeface="Arvo"/>
                <a:ea typeface="Arvo"/>
                <a:cs typeface="Arvo"/>
                <a:sym typeface="Arvo"/>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D9D9D9"/>
                </a:solidFill>
                <a:latin typeface="Arvo"/>
                <a:ea typeface="Arvo"/>
                <a:cs typeface="Arvo"/>
                <a:sym typeface="Arvo"/>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D9D9D9"/>
                </a:solidFill>
                <a:latin typeface="Arvo"/>
                <a:ea typeface="Arvo"/>
                <a:cs typeface="Arvo"/>
                <a:sym typeface="Arvo"/>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D9D9D9"/>
                </a:solidFill>
                <a:latin typeface="Arvo"/>
                <a:ea typeface="Arvo"/>
                <a:cs typeface="Arvo"/>
                <a:sym typeface="Arvo"/>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D9D9D9"/>
                </a:solidFill>
                <a:latin typeface="Arvo"/>
                <a:ea typeface="Arvo"/>
                <a:cs typeface="Arvo"/>
                <a:sym typeface="Arvo"/>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D9D9D9"/>
                </a:solidFill>
                <a:latin typeface="Arvo"/>
                <a:ea typeface="Arvo"/>
                <a:cs typeface="Arvo"/>
                <a:sym typeface="Arvo"/>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D9D9D9"/>
                </a:solidFill>
                <a:latin typeface="Arvo"/>
                <a:ea typeface="Arvo"/>
                <a:cs typeface="Arvo"/>
                <a:sym typeface="Arvo"/>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D9D9D9"/>
                </a:solidFill>
                <a:latin typeface="Arvo"/>
                <a:ea typeface="Arvo"/>
                <a:cs typeface="Arvo"/>
                <a:sym typeface="Arvo"/>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D9D9D9"/>
                </a:solidFill>
                <a:latin typeface="Arvo"/>
                <a:ea typeface="Arvo"/>
                <a:cs typeface="Arvo"/>
                <a:sym typeface="Arvo"/>
              </a:defRPr>
            </a:lvl9pPr>
          </a:lstStyle>
          <a:p>
            <a:pPr marL="0" lvl="0" indent="0" algn="l" rtl="0">
              <a:spcBef>
                <a:spcPts val="0"/>
              </a:spcBef>
              <a:spcAft>
                <a:spcPts val="0"/>
              </a:spcAft>
              <a:buNone/>
            </a:pPr>
            <a:endParaRPr/>
          </a:p>
          <a:p>
            <a:pPr marL="0" lvl="0" indent="0" algn="l" rtl="0">
              <a:spcBef>
                <a:spcPts val="0"/>
              </a:spcBef>
              <a:spcAft>
                <a:spcPts val="0"/>
              </a:spcAft>
              <a:buNone/>
            </a:pPr>
            <a:fld id="{00000000-1234-1234-1234-123412341234}" type="slidenum">
              <a:rPr lang="es">
                <a:solidFill>
                  <a:srgbClr val="B7B7B7"/>
                </a:solidFill>
              </a:rPr>
              <a:t>‹#›</a:t>
            </a:fld>
            <a:endParaRPr>
              <a:solidFill>
                <a:srgbClr val="B7B7B7"/>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yan with title and text ">
  <p:cSld name="CUSTOM_2">
    <p:spTree>
      <p:nvGrpSpPr>
        <p:cNvPr id="1" name="Shape 189"/>
        <p:cNvGrpSpPr/>
        <p:nvPr/>
      </p:nvGrpSpPr>
      <p:grpSpPr>
        <a:xfrm>
          <a:off x="0" y="0"/>
          <a:ext cx="0" cy="0"/>
          <a:chOff x="0" y="0"/>
          <a:chExt cx="0" cy="0"/>
        </a:xfrm>
      </p:grpSpPr>
      <p:sp>
        <p:nvSpPr>
          <p:cNvPr id="190" name="Google Shape;190;p66"/>
          <p:cNvSpPr/>
          <p:nvPr/>
        </p:nvSpPr>
        <p:spPr>
          <a:xfrm>
            <a:off x="0" y="1027350"/>
            <a:ext cx="9144000" cy="3088800"/>
          </a:xfrm>
          <a:prstGeom prst="rect">
            <a:avLst/>
          </a:prstGeom>
          <a:solidFill>
            <a:srgbClr val="04317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66"/>
          <p:cNvSpPr txBox="1">
            <a:spLocks noGrp="1"/>
          </p:cNvSpPr>
          <p:nvPr>
            <p:ph type="title"/>
          </p:nvPr>
        </p:nvSpPr>
        <p:spPr>
          <a:xfrm>
            <a:off x="4696275" y="1725450"/>
            <a:ext cx="3055500" cy="1114500"/>
          </a:xfrm>
          <a:prstGeom prst="rect">
            <a:avLst/>
          </a:prstGeom>
          <a:noFill/>
          <a:ln>
            <a:noFill/>
          </a:ln>
        </p:spPr>
        <p:txBody>
          <a:bodyPr spcFirstLastPara="1" wrap="square" lIns="91425" tIns="91425" rIns="91425" bIns="91425" anchor="b" anchorCtr="0">
            <a:noAutofit/>
          </a:bodyPr>
          <a:lstStyle>
            <a:lvl1pPr lvl="0" algn="l">
              <a:lnSpc>
                <a:spcPct val="115000"/>
              </a:lnSpc>
              <a:spcBef>
                <a:spcPts val="0"/>
              </a:spcBef>
              <a:spcAft>
                <a:spcPts val="0"/>
              </a:spcAft>
              <a:buClr>
                <a:schemeClr val="lt1"/>
              </a:buClr>
              <a:buSzPts val="2400"/>
              <a:buNone/>
              <a:defRPr b="1">
                <a:solidFill>
                  <a:schemeClr val="lt1"/>
                </a:solidFill>
              </a:defRPr>
            </a:lvl1pPr>
            <a:lvl2pPr lvl="1" algn="l">
              <a:lnSpc>
                <a:spcPct val="100000"/>
              </a:lnSpc>
              <a:spcBef>
                <a:spcPts val="0"/>
              </a:spcBef>
              <a:spcAft>
                <a:spcPts val="0"/>
              </a:spcAft>
              <a:buClr>
                <a:schemeClr val="lt1"/>
              </a:buClr>
              <a:buSzPts val="4000"/>
              <a:buNone/>
              <a:defRPr sz="4000">
                <a:solidFill>
                  <a:schemeClr val="lt1"/>
                </a:solidFill>
              </a:defRPr>
            </a:lvl2pPr>
            <a:lvl3pPr lvl="2" algn="l">
              <a:lnSpc>
                <a:spcPct val="100000"/>
              </a:lnSpc>
              <a:spcBef>
                <a:spcPts val="0"/>
              </a:spcBef>
              <a:spcAft>
                <a:spcPts val="0"/>
              </a:spcAft>
              <a:buClr>
                <a:schemeClr val="lt1"/>
              </a:buClr>
              <a:buSzPts val="4000"/>
              <a:buNone/>
              <a:defRPr sz="4000">
                <a:solidFill>
                  <a:schemeClr val="lt1"/>
                </a:solidFill>
              </a:defRPr>
            </a:lvl3pPr>
            <a:lvl4pPr lvl="3" algn="l">
              <a:lnSpc>
                <a:spcPct val="100000"/>
              </a:lnSpc>
              <a:spcBef>
                <a:spcPts val="0"/>
              </a:spcBef>
              <a:spcAft>
                <a:spcPts val="0"/>
              </a:spcAft>
              <a:buClr>
                <a:schemeClr val="lt1"/>
              </a:buClr>
              <a:buSzPts val="4000"/>
              <a:buNone/>
              <a:defRPr sz="4000">
                <a:solidFill>
                  <a:schemeClr val="lt1"/>
                </a:solidFill>
              </a:defRPr>
            </a:lvl4pPr>
            <a:lvl5pPr lvl="4" algn="l">
              <a:lnSpc>
                <a:spcPct val="100000"/>
              </a:lnSpc>
              <a:spcBef>
                <a:spcPts val="0"/>
              </a:spcBef>
              <a:spcAft>
                <a:spcPts val="0"/>
              </a:spcAft>
              <a:buClr>
                <a:schemeClr val="lt1"/>
              </a:buClr>
              <a:buSzPts val="4000"/>
              <a:buNone/>
              <a:defRPr sz="4000">
                <a:solidFill>
                  <a:schemeClr val="lt1"/>
                </a:solidFill>
              </a:defRPr>
            </a:lvl5pPr>
            <a:lvl6pPr lvl="5" algn="l">
              <a:lnSpc>
                <a:spcPct val="100000"/>
              </a:lnSpc>
              <a:spcBef>
                <a:spcPts val="0"/>
              </a:spcBef>
              <a:spcAft>
                <a:spcPts val="0"/>
              </a:spcAft>
              <a:buClr>
                <a:schemeClr val="lt1"/>
              </a:buClr>
              <a:buSzPts val="4000"/>
              <a:buNone/>
              <a:defRPr sz="4000">
                <a:solidFill>
                  <a:schemeClr val="lt1"/>
                </a:solidFill>
              </a:defRPr>
            </a:lvl6pPr>
            <a:lvl7pPr lvl="6" algn="l">
              <a:lnSpc>
                <a:spcPct val="100000"/>
              </a:lnSpc>
              <a:spcBef>
                <a:spcPts val="0"/>
              </a:spcBef>
              <a:spcAft>
                <a:spcPts val="0"/>
              </a:spcAft>
              <a:buClr>
                <a:schemeClr val="lt1"/>
              </a:buClr>
              <a:buSzPts val="4000"/>
              <a:buNone/>
              <a:defRPr sz="4000">
                <a:solidFill>
                  <a:schemeClr val="lt1"/>
                </a:solidFill>
              </a:defRPr>
            </a:lvl7pPr>
            <a:lvl8pPr lvl="7" algn="l">
              <a:lnSpc>
                <a:spcPct val="100000"/>
              </a:lnSpc>
              <a:spcBef>
                <a:spcPts val="0"/>
              </a:spcBef>
              <a:spcAft>
                <a:spcPts val="0"/>
              </a:spcAft>
              <a:buClr>
                <a:schemeClr val="lt1"/>
              </a:buClr>
              <a:buSzPts val="4000"/>
              <a:buNone/>
              <a:defRPr sz="4000">
                <a:solidFill>
                  <a:schemeClr val="lt1"/>
                </a:solidFill>
              </a:defRPr>
            </a:lvl8pPr>
            <a:lvl9pPr lvl="8" algn="l">
              <a:lnSpc>
                <a:spcPct val="100000"/>
              </a:lnSpc>
              <a:spcBef>
                <a:spcPts val="0"/>
              </a:spcBef>
              <a:spcAft>
                <a:spcPts val="0"/>
              </a:spcAft>
              <a:buClr>
                <a:schemeClr val="lt1"/>
              </a:buClr>
              <a:buSzPts val="4000"/>
              <a:buNone/>
              <a:defRPr sz="4000">
                <a:solidFill>
                  <a:schemeClr val="lt1"/>
                </a:solidFill>
              </a:defRPr>
            </a:lvl9pPr>
          </a:lstStyle>
          <a:p>
            <a:endParaRPr/>
          </a:p>
        </p:txBody>
      </p:sp>
      <p:sp>
        <p:nvSpPr>
          <p:cNvPr id="192" name="Google Shape;192;p66"/>
          <p:cNvSpPr txBox="1">
            <a:spLocks noGrp="1"/>
          </p:cNvSpPr>
          <p:nvPr>
            <p:ph type="subTitle" idx="1"/>
          </p:nvPr>
        </p:nvSpPr>
        <p:spPr>
          <a:xfrm>
            <a:off x="4696275" y="2839950"/>
            <a:ext cx="2770200" cy="578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solidFill>
                  <a:schemeClr val="dk2"/>
                </a:solidFill>
              </a:defRPr>
            </a:lvl2pPr>
            <a:lvl3pPr lvl="2" algn="l">
              <a:lnSpc>
                <a:spcPct val="100000"/>
              </a:lnSpc>
              <a:spcBef>
                <a:spcPts val="0"/>
              </a:spcBef>
              <a:spcAft>
                <a:spcPts val="0"/>
              </a:spcAft>
              <a:buSzPts val="1300"/>
              <a:buNone/>
              <a:defRPr>
                <a:solidFill>
                  <a:schemeClr val="dk2"/>
                </a:solidFill>
              </a:defRPr>
            </a:lvl3pPr>
            <a:lvl4pPr lvl="3" algn="l">
              <a:lnSpc>
                <a:spcPct val="100000"/>
              </a:lnSpc>
              <a:spcBef>
                <a:spcPts val="0"/>
              </a:spcBef>
              <a:spcAft>
                <a:spcPts val="0"/>
              </a:spcAft>
              <a:buSzPts val="1300"/>
              <a:buNone/>
              <a:defRPr>
                <a:solidFill>
                  <a:schemeClr val="dk2"/>
                </a:solidFill>
              </a:defRPr>
            </a:lvl4pPr>
            <a:lvl5pPr lvl="4" algn="l">
              <a:lnSpc>
                <a:spcPct val="100000"/>
              </a:lnSpc>
              <a:spcBef>
                <a:spcPts val="0"/>
              </a:spcBef>
              <a:spcAft>
                <a:spcPts val="0"/>
              </a:spcAft>
              <a:buSzPts val="1200"/>
              <a:buNone/>
              <a:defRPr>
                <a:solidFill>
                  <a:schemeClr val="dk2"/>
                </a:solidFill>
              </a:defRPr>
            </a:lvl5pPr>
            <a:lvl6pPr lvl="5" algn="l">
              <a:lnSpc>
                <a:spcPct val="100000"/>
              </a:lnSpc>
              <a:spcBef>
                <a:spcPts val="0"/>
              </a:spcBef>
              <a:spcAft>
                <a:spcPts val="0"/>
              </a:spcAft>
              <a:buSzPts val="1200"/>
              <a:buNone/>
              <a:defRPr>
                <a:solidFill>
                  <a:schemeClr val="dk2"/>
                </a:solidFill>
              </a:defRPr>
            </a:lvl6pPr>
            <a:lvl7pPr lvl="6" algn="l">
              <a:lnSpc>
                <a:spcPct val="100000"/>
              </a:lnSpc>
              <a:spcBef>
                <a:spcPts val="0"/>
              </a:spcBef>
              <a:spcAft>
                <a:spcPts val="0"/>
              </a:spcAft>
              <a:buSzPts val="1100"/>
              <a:buNone/>
              <a:defRPr>
                <a:solidFill>
                  <a:schemeClr val="dk2"/>
                </a:solidFill>
              </a:defRPr>
            </a:lvl7pPr>
            <a:lvl8pPr lvl="7" algn="l">
              <a:lnSpc>
                <a:spcPct val="100000"/>
              </a:lnSpc>
              <a:spcBef>
                <a:spcPts val="0"/>
              </a:spcBef>
              <a:spcAft>
                <a:spcPts val="0"/>
              </a:spcAft>
              <a:buSzPts val="1100"/>
              <a:buNone/>
              <a:defRPr>
                <a:solidFill>
                  <a:schemeClr val="dk2"/>
                </a:solidFill>
              </a:defRPr>
            </a:lvl8pPr>
            <a:lvl9pPr lvl="8" algn="l">
              <a:lnSpc>
                <a:spcPct val="100000"/>
              </a:lnSpc>
              <a:spcBef>
                <a:spcPts val="0"/>
              </a:spcBef>
              <a:spcAft>
                <a:spcPts val="0"/>
              </a:spcAft>
              <a:buSzPts val="1000"/>
              <a:buNone/>
              <a:defRPr>
                <a:solidFill>
                  <a:schemeClr val="dk2"/>
                </a:solidFill>
              </a:defRPr>
            </a:lvl9pPr>
          </a:lstStyle>
          <a:p>
            <a:endParaRPr/>
          </a:p>
        </p:txBody>
      </p:sp>
      <p:sp>
        <p:nvSpPr>
          <p:cNvPr id="193" name="Google Shape;193;p66"/>
          <p:cNvSpPr txBox="1">
            <a:spLocks noGrp="1"/>
          </p:cNvSpPr>
          <p:nvPr>
            <p:ph type="sldNum" idx="12"/>
          </p:nvPr>
        </p:nvSpPr>
        <p:spPr>
          <a:xfrm>
            <a:off x="8364708" y="4269092"/>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CCCCCC"/>
                </a:solidFill>
                <a:latin typeface="Arvo"/>
                <a:ea typeface="Arvo"/>
                <a:cs typeface="Arvo"/>
                <a:sym typeface="Arvo"/>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CCCCCC"/>
                </a:solidFill>
                <a:latin typeface="Arvo"/>
                <a:ea typeface="Arvo"/>
                <a:cs typeface="Arvo"/>
                <a:sym typeface="Arvo"/>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CCCCCC"/>
                </a:solidFill>
                <a:latin typeface="Arvo"/>
                <a:ea typeface="Arvo"/>
                <a:cs typeface="Arvo"/>
                <a:sym typeface="Arvo"/>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CCCCCC"/>
                </a:solidFill>
                <a:latin typeface="Arvo"/>
                <a:ea typeface="Arvo"/>
                <a:cs typeface="Arvo"/>
                <a:sym typeface="Arvo"/>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CCCCCC"/>
                </a:solidFill>
                <a:latin typeface="Arvo"/>
                <a:ea typeface="Arvo"/>
                <a:cs typeface="Arvo"/>
                <a:sym typeface="Arvo"/>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CCCCCC"/>
                </a:solidFill>
                <a:latin typeface="Arvo"/>
                <a:ea typeface="Arvo"/>
                <a:cs typeface="Arvo"/>
                <a:sym typeface="Arvo"/>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CCCCCC"/>
                </a:solidFill>
                <a:latin typeface="Arvo"/>
                <a:ea typeface="Arvo"/>
                <a:cs typeface="Arvo"/>
                <a:sym typeface="Arvo"/>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CCCCCC"/>
                </a:solidFill>
                <a:latin typeface="Arvo"/>
                <a:ea typeface="Arvo"/>
                <a:cs typeface="Arvo"/>
                <a:sym typeface="Arvo"/>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CCCCCC"/>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long text">
  <p:cSld name="CUSTOM_3">
    <p:spTree>
      <p:nvGrpSpPr>
        <p:cNvPr id="1" name="Shape 194"/>
        <p:cNvGrpSpPr/>
        <p:nvPr/>
      </p:nvGrpSpPr>
      <p:grpSpPr>
        <a:xfrm>
          <a:off x="0" y="0"/>
          <a:ext cx="0" cy="0"/>
          <a:chOff x="0" y="0"/>
          <a:chExt cx="0" cy="0"/>
        </a:xfrm>
      </p:grpSpPr>
      <p:sp>
        <p:nvSpPr>
          <p:cNvPr id="195" name="Google Shape;195;g28557ec7139_0_802"/>
          <p:cNvSpPr txBox="1">
            <a:spLocks noGrp="1"/>
          </p:cNvSpPr>
          <p:nvPr>
            <p:ph type="subTitle" idx="1"/>
          </p:nvPr>
        </p:nvSpPr>
        <p:spPr>
          <a:xfrm>
            <a:off x="625650" y="1048041"/>
            <a:ext cx="7689900" cy="35286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chemeClr val="dk1"/>
              </a:buClr>
              <a:buSzPts val="2000"/>
              <a:buFont typeface="Albert Sans"/>
              <a:buAutoNum type="arabicPeriod"/>
              <a:defRPr sz="2000">
                <a:solidFill>
                  <a:schemeClr val="dk1"/>
                </a:solidFill>
                <a:latin typeface="Albert Sans"/>
                <a:ea typeface="Albert Sans"/>
                <a:cs typeface="Albert Sans"/>
                <a:sym typeface="Albert Sans"/>
              </a:defRPr>
            </a:lvl1pPr>
            <a:lvl2pPr lvl="1" algn="l" rtl="0">
              <a:lnSpc>
                <a:spcPct val="100000"/>
              </a:lnSpc>
              <a:spcBef>
                <a:spcPts val="0"/>
              </a:spcBef>
              <a:spcAft>
                <a:spcPts val="0"/>
              </a:spcAft>
              <a:buClr>
                <a:srgbClr val="434343"/>
              </a:buClr>
              <a:buSzPts val="1200"/>
              <a:buFont typeface="Roboto Condensed Light"/>
              <a:buAutoNum type="alphaLcPeriod"/>
              <a:defRPr/>
            </a:lvl2pPr>
            <a:lvl3pPr lvl="2" algn="l" rtl="0">
              <a:lnSpc>
                <a:spcPct val="100000"/>
              </a:lnSpc>
              <a:spcBef>
                <a:spcPts val="0"/>
              </a:spcBef>
              <a:spcAft>
                <a:spcPts val="0"/>
              </a:spcAft>
              <a:buClr>
                <a:srgbClr val="434343"/>
              </a:buClr>
              <a:buSzPts val="1200"/>
              <a:buFont typeface="Roboto Condensed Light"/>
              <a:buAutoNum type="romanLcPeriod"/>
              <a:defRPr/>
            </a:lvl3pPr>
            <a:lvl4pPr lvl="3" algn="l" rtl="0">
              <a:lnSpc>
                <a:spcPct val="100000"/>
              </a:lnSpc>
              <a:spcBef>
                <a:spcPts val="0"/>
              </a:spcBef>
              <a:spcAft>
                <a:spcPts val="0"/>
              </a:spcAft>
              <a:buClr>
                <a:srgbClr val="434343"/>
              </a:buClr>
              <a:buSzPts val="1200"/>
              <a:buFont typeface="Roboto Condensed Light"/>
              <a:buAutoNum type="arabicPeriod"/>
              <a:defRPr/>
            </a:lvl4pPr>
            <a:lvl5pPr lvl="4" algn="l" rtl="0">
              <a:lnSpc>
                <a:spcPct val="100000"/>
              </a:lnSpc>
              <a:spcBef>
                <a:spcPts val="0"/>
              </a:spcBef>
              <a:spcAft>
                <a:spcPts val="0"/>
              </a:spcAft>
              <a:buClr>
                <a:srgbClr val="434343"/>
              </a:buClr>
              <a:buSzPts val="1200"/>
              <a:buFont typeface="Roboto Condensed Light"/>
              <a:buAutoNum type="alphaLcPeriod"/>
              <a:defRPr/>
            </a:lvl5pPr>
            <a:lvl6pPr lvl="5" algn="l" rtl="0">
              <a:lnSpc>
                <a:spcPct val="100000"/>
              </a:lnSpc>
              <a:spcBef>
                <a:spcPts val="0"/>
              </a:spcBef>
              <a:spcAft>
                <a:spcPts val="0"/>
              </a:spcAft>
              <a:buClr>
                <a:srgbClr val="434343"/>
              </a:buClr>
              <a:buSzPts val="1200"/>
              <a:buFont typeface="Roboto Condensed Light"/>
              <a:buAutoNum type="romanLcPeriod"/>
              <a:defRPr/>
            </a:lvl6pPr>
            <a:lvl7pPr lvl="6" algn="l" rtl="0">
              <a:lnSpc>
                <a:spcPct val="100000"/>
              </a:lnSpc>
              <a:spcBef>
                <a:spcPts val="0"/>
              </a:spcBef>
              <a:spcAft>
                <a:spcPts val="0"/>
              </a:spcAft>
              <a:buClr>
                <a:srgbClr val="434343"/>
              </a:buClr>
              <a:buSzPts val="1200"/>
              <a:buFont typeface="Roboto Condensed Light"/>
              <a:buAutoNum type="arabicPeriod"/>
              <a:defRPr/>
            </a:lvl7pPr>
            <a:lvl8pPr lvl="7" algn="l" rtl="0">
              <a:lnSpc>
                <a:spcPct val="100000"/>
              </a:lnSpc>
              <a:spcBef>
                <a:spcPts val="0"/>
              </a:spcBef>
              <a:spcAft>
                <a:spcPts val="0"/>
              </a:spcAft>
              <a:buClr>
                <a:srgbClr val="434343"/>
              </a:buClr>
              <a:buSzPts val="1200"/>
              <a:buFont typeface="Roboto Condensed Light"/>
              <a:buAutoNum type="alphaLcPeriod"/>
              <a:defRPr/>
            </a:lvl8pPr>
            <a:lvl9pPr lvl="8" algn="l" rtl="0">
              <a:lnSpc>
                <a:spcPct val="100000"/>
              </a:lnSpc>
              <a:spcBef>
                <a:spcPts val="0"/>
              </a:spcBef>
              <a:spcAft>
                <a:spcPts val="0"/>
              </a:spcAft>
              <a:buClr>
                <a:srgbClr val="434343"/>
              </a:buClr>
              <a:buSzPts val="1200"/>
              <a:buFont typeface="Roboto Condensed Light"/>
              <a:buAutoNum type="romanLcPeriod"/>
              <a:defRPr/>
            </a:lvl9pPr>
          </a:lstStyle>
          <a:p>
            <a:endParaRPr/>
          </a:p>
        </p:txBody>
      </p:sp>
      <p:sp>
        <p:nvSpPr>
          <p:cNvPr id="196" name="Google Shape;196;g28557ec7139_0_802"/>
          <p:cNvSpPr txBox="1">
            <a:spLocks noGrp="1"/>
          </p:cNvSpPr>
          <p:nvPr>
            <p:ph type="title"/>
          </p:nvPr>
        </p:nvSpPr>
        <p:spPr>
          <a:xfrm>
            <a:off x="569175" y="390200"/>
            <a:ext cx="6466200" cy="431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rgbClr val="0012A2"/>
              </a:buClr>
              <a:buSzPts val="3200"/>
              <a:buNone/>
              <a:defRPr sz="3200">
                <a:solidFill>
                  <a:srgbClr val="0012A2"/>
                </a:solidFill>
              </a:defRPr>
            </a:lvl1pPr>
            <a:lvl2pPr lvl="1" rtl="0">
              <a:lnSpc>
                <a:spcPct val="100000"/>
              </a:lnSpc>
              <a:spcBef>
                <a:spcPts val="0"/>
              </a:spcBef>
              <a:spcAft>
                <a:spcPts val="0"/>
              </a:spcAft>
              <a:buSzPts val="3200"/>
              <a:buNone/>
              <a:defRPr sz="3200"/>
            </a:lvl2pPr>
            <a:lvl3pPr lvl="2" rtl="0">
              <a:lnSpc>
                <a:spcPct val="100000"/>
              </a:lnSpc>
              <a:spcBef>
                <a:spcPts val="0"/>
              </a:spcBef>
              <a:spcAft>
                <a:spcPts val="0"/>
              </a:spcAft>
              <a:buSzPts val="3200"/>
              <a:buNone/>
              <a:defRPr sz="3200"/>
            </a:lvl3pPr>
            <a:lvl4pPr lvl="3" rtl="0">
              <a:lnSpc>
                <a:spcPct val="100000"/>
              </a:lnSpc>
              <a:spcBef>
                <a:spcPts val="0"/>
              </a:spcBef>
              <a:spcAft>
                <a:spcPts val="0"/>
              </a:spcAft>
              <a:buSzPts val="3200"/>
              <a:buNone/>
              <a:defRPr sz="3200"/>
            </a:lvl4pPr>
            <a:lvl5pPr lvl="4" rtl="0">
              <a:lnSpc>
                <a:spcPct val="100000"/>
              </a:lnSpc>
              <a:spcBef>
                <a:spcPts val="0"/>
              </a:spcBef>
              <a:spcAft>
                <a:spcPts val="0"/>
              </a:spcAft>
              <a:buSzPts val="3200"/>
              <a:buNone/>
              <a:defRPr sz="3200"/>
            </a:lvl5pPr>
            <a:lvl6pPr lvl="5" rtl="0">
              <a:lnSpc>
                <a:spcPct val="100000"/>
              </a:lnSpc>
              <a:spcBef>
                <a:spcPts val="0"/>
              </a:spcBef>
              <a:spcAft>
                <a:spcPts val="0"/>
              </a:spcAft>
              <a:buSzPts val="3200"/>
              <a:buNone/>
              <a:defRPr sz="3200"/>
            </a:lvl6pPr>
            <a:lvl7pPr lvl="6" rtl="0">
              <a:lnSpc>
                <a:spcPct val="100000"/>
              </a:lnSpc>
              <a:spcBef>
                <a:spcPts val="0"/>
              </a:spcBef>
              <a:spcAft>
                <a:spcPts val="0"/>
              </a:spcAft>
              <a:buSzPts val="3200"/>
              <a:buNone/>
              <a:defRPr sz="3200"/>
            </a:lvl7pPr>
            <a:lvl8pPr lvl="7" rtl="0">
              <a:lnSpc>
                <a:spcPct val="100000"/>
              </a:lnSpc>
              <a:spcBef>
                <a:spcPts val="0"/>
              </a:spcBef>
              <a:spcAft>
                <a:spcPts val="0"/>
              </a:spcAft>
              <a:buSzPts val="3200"/>
              <a:buNone/>
              <a:defRPr sz="3200"/>
            </a:lvl8pPr>
            <a:lvl9pPr lvl="8" rtl="0">
              <a:lnSpc>
                <a:spcPct val="100000"/>
              </a:lnSpc>
              <a:spcBef>
                <a:spcPts val="0"/>
              </a:spcBef>
              <a:spcAft>
                <a:spcPts val="0"/>
              </a:spcAft>
              <a:buSzPts val="3200"/>
              <a:buNone/>
              <a:defRPr sz="3200"/>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echnological app">
  <p:cSld name="CUSTOM_4_1">
    <p:spTree>
      <p:nvGrpSpPr>
        <p:cNvPr id="1" name="Shape 197"/>
        <p:cNvGrpSpPr/>
        <p:nvPr/>
      </p:nvGrpSpPr>
      <p:grpSpPr>
        <a:xfrm>
          <a:off x="0" y="0"/>
          <a:ext cx="0" cy="0"/>
          <a:chOff x="0" y="0"/>
          <a:chExt cx="0" cy="0"/>
        </a:xfrm>
      </p:grpSpPr>
      <p:sp>
        <p:nvSpPr>
          <p:cNvPr id="198" name="Google Shape;198;g28557ec7139_0_1414"/>
          <p:cNvSpPr txBox="1">
            <a:spLocks noGrp="1"/>
          </p:cNvSpPr>
          <p:nvPr>
            <p:ph type="subTitle" idx="1"/>
          </p:nvPr>
        </p:nvSpPr>
        <p:spPr>
          <a:xfrm>
            <a:off x="625150" y="1231650"/>
            <a:ext cx="7735200" cy="34149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Clr>
                <a:schemeClr val="dk1"/>
              </a:buClr>
              <a:buSzPts val="2000"/>
              <a:buNone/>
              <a:defRPr sz="2000">
                <a:solidFill>
                  <a:schemeClr val="dk1"/>
                </a:solidFill>
              </a:defRPr>
            </a:lvl1pPr>
            <a:lvl2pPr lvl="1" algn="l" rtl="0">
              <a:lnSpc>
                <a:spcPct val="100000"/>
              </a:lnSpc>
              <a:spcBef>
                <a:spcPts val="0"/>
              </a:spcBef>
              <a:spcAft>
                <a:spcPts val="0"/>
              </a:spcAft>
              <a:buClr>
                <a:schemeClr val="dk1"/>
              </a:buClr>
              <a:buSzPts val="2000"/>
              <a:buNone/>
              <a:defRPr sz="2000">
                <a:solidFill>
                  <a:schemeClr val="dk1"/>
                </a:solidFill>
              </a:defRPr>
            </a:lvl2pPr>
            <a:lvl3pPr lvl="2" algn="l" rtl="0">
              <a:lnSpc>
                <a:spcPct val="100000"/>
              </a:lnSpc>
              <a:spcBef>
                <a:spcPts val="0"/>
              </a:spcBef>
              <a:spcAft>
                <a:spcPts val="0"/>
              </a:spcAft>
              <a:buClr>
                <a:schemeClr val="dk1"/>
              </a:buClr>
              <a:buSzPts val="2000"/>
              <a:buNone/>
              <a:defRPr sz="2000">
                <a:solidFill>
                  <a:schemeClr val="dk1"/>
                </a:solidFill>
              </a:defRPr>
            </a:lvl3pPr>
            <a:lvl4pPr lvl="3" algn="l" rtl="0">
              <a:lnSpc>
                <a:spcPct val="100000"/>
              </a:lnSpc>
              <a:spcBef>
                <a:spcPts val="0"/>
              </a:spcBef>
              <a:spcAft>
                <a:spcPts val="0"/>
              </a:spcAft>
              <a:buClr>
                <a:schemeClr val="dk1"/>
              </a:buClr>
              <a:buSzPts val="2000"/>
              <a:buNone/>
              <a:defRPr sz="2000">
                <a:solidFill>
                  <a:schemeClr val="dk1"/>
                </a:solidFill>
              </a:defRPr>
            </a:lvl4pPr>
            <a:lvl5pPr lvl="4" algn="l" rtl="0">
              <a:lnSpc>
                <a:spcPct val="100000"/>
              </a:lnSpc>
              <a:spcBef>
                <a:spcPts val="0"/>
              </a:spcBef>
              <a:spcAft>
                <a:spcPts val="0"/>
              </a:spcAft>
              <a:buClr>
                <a:schemeClr val="dk1"/>
              </a:buClr>
              <a:buSzPts val="2000"/>
              <a:buNone/>
              <a:defRPr sz="2000">
                <a:solidFill>
                  <a:schemeClr val="dk1"/>
                </a:solidFill>
              </a:defRPr>
            </a:lvl5pPr>
            <a:lvl6pPr lvl="5" algn="l" rtl="0">
              <a:lnSpc>
                <a:spcPct val="100000"/>
              </a:lnSpc>
              <a:spcBef>
                <a:spcPts val="0"/>
              </a:spcBef>
              <a:spcAft>
                <a:spcPts val="0"/>
              </a:spcAft>
              <a:buClr>
                <a:schemeClr val="dk1"/>
              </a:buClr>
              <a:buSzPts val="2000"/>
              <a:buNone/>
              <a:defRPr sz="2000">
                <a:solidFill>
                  <a:schemeClr val="dk1"/>
                </a:solidFill>
              </a:defRPr>
            </a:lvl6pPr>
            <a:lvl7pPr lvl="6" algn="l" rtl="0">
              <a:lnSpc>
                <a:spcPct val="100000"/>
              </a:lnSpc>
              <a:spcBef>
                <a:spcPts val="0"/>
              </a:spcBef>
              <a:spcAft>
                <a:spcPts val="0"/>
              </a:spcAft>
              <a:buClr>
                <a:schemeClr val="dk1"/>
              </a:buClr>
              <a:buSzPts val="2000"/>
              <a:buNone/>
              <a:defRPr sz="2000">
                <a:solidFill>
                  <a:schemeClr val="dk1"/>
                </a:solidFill>
              </a:defRPr>
            </a:lvl7pPr>
            <a:lvl8pPr lvl="7" algn="l" rtl="0">
              <a:lnSpc>
                <a:spcPct val="100000"/>
              </a:lnSpc>
              <a:spcBef>
                <a:spcPts val="0"/>
              </a:spcBef>
              <a:spcAft>
                <a:spcPts val="0"/>
              </a:spcAft>
              <a:buClr>
                <a:schemeClr val="dk1"/>
              </a:buClr>
              <a:buSzPts val="2000"/>
              <a:buNone/>
              <a:defRPr sz="2000">
                <a:solidFill>
                  <a:schemeClr val="dk1"/>
                </a:solidFill>
              </a:defRPr>
            </a:lvl8pPr>
            <a:lvl9pPr lvl="8" algn="l" rtl="0">
              <a:lnSpc>
                <a:spcPct val="100000"/>
              </a:lnSpc>
              <a:spcBef>
                <a:spcPts val="0"/>
              </a:spcBef>
              <a:spcAft>
                <a:spcPts val="0"/>
              </a:spcAft>
              <a:buClr>
                <a:schemeClr val="dk1"/>
              </a:buClr>
              <a:buSzPts val="2000"/>
              <a:buNone/>
              <a:defRPr sz="2000">
                <a:solidFill>
                  <a:schemeClr val="dk1"/>
                </a:solidFill>
              </a:defRPr>
            </a:lvl9pPr>
          </a:lstStyle>
          <a:p>
            <a:endParaRPr/>
          </a:p>
        </p:txBody>
      </p:sp>
      <p:sp>
        <p:nvSpPr>
          <p:cNvPr id="199" name="Google Shape;199;g28557ec7139_0_1414"/>
          <p:cNvSpPr txBox="1">
            <a:spLocks noGrp="1"/>
          </p:cNvSpPr>
          <p:nvPr>
            <p:ph type="title"/>
          </p:nvPr>
        </p:nvSpPr>
        <p:spPr>
          <a:xfrm>
            <a:off x="625150" y="539500"/>
            <a:ext cx="6811500" cy="4314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rgbClr val="0012A2"/>
              </a:buClr>
              <a:buSzPts val="3700"/>
              <a:buNone/>
              <a:defRPr sz="3200">
                <a:solidFill>
                  <a:srgbClr val="0012A2"/>
                </a:solidFill>
              </a:defRPr>
            </a:lvl1pPr>
            <a:lvl2pPr lvl="1" algn="ctr" rtl="0">
              <a:lnSpc>
                <a:spcPct val="100000"/>
              </a:lnSpc>
              <a:spcBef>
                <a:spcPts val="0"/>
              </a:spcBef>
              <a:spcAft>
                <a:spcPts val="0"/>
              </a:spcAft>
              <a:buSzPts val="3300"/>
              <a:buNone/>
              <a:defRPr/>
            </a:lvl2pPr>
            <a:lvl3pPr lvl="2" algn="ctr" rtl="0">
              <a:lnSpc>
                <a:spcPct val="100000"/>
              </a:lnSpc>
              <a:spcBef>
                <a:spcPts val="0"/>
              </a:spcBef>
              <a:spcAft>
                <a:spcPts val="0"/>
              </a:spcAft>
              <a:buSzPts val="3300"/>
              <a:buNone/>
              <a:defRPr/>
            </a:lvl3pPr>
            <a:lvl4pPr lvl="3" algn="ctr" rtl="0">
              <a:lnSpc>
                <a:spcPct val="100000"/>
              </a:lnSpc>
              <a:spcBef>
                <a:spcPts val="0"/>
              </a:spcBef>
              <a:spcAft>
                <a:spcPts val="0"/>
              </a:spcAft>
              <a:buSzPts val="3300"/>
              <a:buNone/>
              <a:defRPr/>
            </a:lvl4pPr>
            <a:lvl5pPr lvl="4" algn="ctr" rtl="0">
              <a:lnSpc>
                <a:spcPct val="100000"/>
              </a:lnSpc>
              <a:spcBef>
                <a:spcPts val="0"/>
              </a:spcBef>
              <a:spcAft>
                <a:spcPts val="0"/>
              </a:spcAft>
              <a:buSzPts val="3300"/>
              <a:buNone/>
              <a:defRPr/>
            </a:lvl5pPr>
            <a:lvl6pPr lvl="5" algn="ctr" rtl="0">
              <a:lnSpc>
                <a:spcPct val="100000"/>
              </a:lnSpc>
              <a:spcBef>
                <a:spcPts val="0"/>
              </a:spcBef>
              <a:spcAft>
                <a:spcPts val="0"/>
              </a:spcAft>
              <a:buSzPts val="3300"/>
              <a:buNone/>
              <a:defRPr/>
            </a:lvl6pPr>
            <a:lvl7pPr lvl="6" algn="ctr" rtl="0">
              <a:lnSpc>
                <a:spcPct val="100000"/>
              </a:lnSpc>
              <a:spcBef>
                <a:spcPts val="0"/>
              </a:spcBef>
              <a:spcAft>
                <a:spcPts val="0"/>
              </a:spcAft>
              <a:buSzPts val="3300"/>
              <a:buNone/>
              <a:defRPr/>
            </a:lvl7pPr>
            <a:lvl8pPr lvl="7" algn="ctr" rtl="0">
              <a:lnSpc>
                <a:spcPct val="100000"/>
              </a:lnSpc>
              <a:spcBef>
                <a:spcPts val="0"/>
              </a:spcBef>
              <a:spcAft>
                <a:spcPts val="0"/>
              </a:spcAft>
              <a:buSzPts val="3300"/>
              <a:buNone/>
              <a:defRPr/>
            </a:lvl8pPr>
            <a:lvl9pPr lvl="8" algn="ctr" rtl="0">
              <a:lnSpc>
                <a:spcPct val="100000"/>
              </a:lnSpc>
              <a:spcBef>
                <a:spcPts val="0"/>
              </a:spcBef>
              <a:spcAft>
                <a:spcPts val="0"/>
              </a:spcAft>
              <a:buSzPts val="33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2">
  <p:cSld name="CUSTOM_11_1">
    <p:spTree>
      <p:nvGrpSpPr>
        <p:cNvPr id="1" name="Shape 200"/>
        <p:cNvGrpSpPr/>
        <p:nvPr/>
      </p:nvGrpSpPr>
      <p:grpSpPr>
        <a:xfrm>
          <a:off x="0" y="0"/>
          <a:ext cx="0" cy="0"/>
          <a:chOff x="0" y="0"/>
          <a:chExt cx="0" cy="0"/>
        </a:xfrm>
      </p:grpSpPr>
      <p:sp>
        <p:nvSpPr>
          <p:cNvPr id="201" name="Google Shape;201;g28557ec7139_0_1424"/>
          <p:cNvSpPr/>
          <p:nvPr/>
        </p:nvSpPr>
        <p:spPr>
          <a:xfrm rot="-1514360" flipH="1">
            <a:off x="-1463407" y="-1848832"/>
            <a:ext cx="2936660" cy="308285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02" name="Google Shape;202;g28557ec7139_0_1424"/>
          <p:cNvGrpSpPr/>
          <p:nvPr/>
        </p:nvGrpSpPr>
        <p:grpSpPr>
          <a:xfrm>
            <a:off x="6905484" y="3227563"/>
            <a:ext cx="4423512" cy="4265956"/>
            <a:chOff x="6905484" y="3227563"/>
            <a:chExt cx="4423512" cy="4265956"/>
          </a:xfrm>
        </p:grpSpPr>
        <p:sp>
          <p:nvSpPr>
            <p:cNvPr id="203" name="Google Shape;203;g28557ec7139_0_1424"/>
            <p:cNvSpPr/>
            <p:nvPr/>
          </p:nvSpPr>
          <p:spPr>
            <a:xfrm rot="6914343">
              <a:off x="7432635" y="4287777"/>
              <a:ext cx="2625055" cy="2830228"/>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g28557ec7139_0_1424"/>
            <p:cNvSpPr/>
            <p:nvPr/>
          </p:nvSpPr>
          <p:spPr>
            <a:xfrm rot="6914343">
              <a:off x="7929276" y="3855129"/>
              <a:ext cx="2559739" cy="310367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g28557ec7139_0_1424"/>
            <p:cNvSpPr/>
            <p:nvPr/>
          </p:nvSpPr>
          <p:spPr>
            <a:xfrm rot="6914343">
              <a:off x="7813807" y="3674924"/>
              <a:ext cx="2958960" cy="310626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06" name="Google Shape;206;g28557ec7139_0_1424"/>
          <p:cNvSpPr/>
          <p:nvPr/>
        </p:nvSpPr>
        <p:spPr>
          <a:xfrm rot="-1430259" flipH="1">
            <a:off x="-1396986" y="-1399018"/>
            <a:ext cx="2580939" cy="2782664"/>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g28557ec7139_0_1424"/>
          <p:cNvSpPr/>
          <p:nvPr/>
        </p:nvSpPr>
        <p:spPr>
          <a:xfrm rot="-1430259" flipH="1">
            <a:off x="-1653489" y="-1180746"/>
            <a:ext cx="2516720" cy="305151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ubtitles and descriptions">
  <p:cSld name="CUSTOM_4">
    <p:bg>
      <p:bgPr>
        <a:blipFill>
          <a:blip r:embed="rId2">
            <a:alphaModFix/>
          </a:blip>
          <a:stretch>
            <a:fillRect/>
          </a:stretch>
        </a:blipFill>
        <a:effectLst/>
      </p:bgPr>
    </p:bg>
    <p:spTree>
      <p:nvGrpSpPr>
        <p:cNvPr id="1" name="Shape 17"/>
        <p:cNvGrpSpPr/>
        <p:nvPr/>
      </p:nvGrpSpPr>
      <p:grpSpPr>
        <a:xfrm>
          <a:off x="0" y="0"/>
          <a:ext cx="0" cy="0"/>
          <a:chOff x="0" y="0"/>
          <a:chExt cx="0" cy="0"/>
        </a:xfrm>
      </p:grpSpPr>
      <p:sp>
        <p:nvSpPr>
          <p:cNvPr id="18" name="Google Shape;18;g2f105e33cad_0_146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Figtree"/>
              <a:buNone/>
              <a:defRPr>
                <a:solidFill>
                  <a:srgbClr val="FFFFFF"/>
                </a:solidFill>
                <a:latin typeface="Figtree"/>
                <a:ea typeface="Figtree"/>
                <a:cs typeface="Figtree"/>
                <a:sym typeface="Figtree"/>
              </a:defRPr>
            </a:lvl1pPr>
            <a:lvl2pPr lvl="1" algn="l">
              <a:lnSpc>
                <a:spcPct val="100000"/>
              </a:lnSpc>
              <a:spcBef>
                <a:spcPts val="0"/>
              </a:spcBef>
              <a:spcAft>
                <a:spcPts val="0"/>
              </a:spcAft>
              <a:buSzPts val="2400"/>
              <a:buFont typeface="Figtree"/>
              <a:buNone/>
              <a:defRPr b="1">
                <a:latin typeface="Figtree"/>
                <a:ea typeface="Figtree"/>
                <a:cs typeface="Figtree"/>
                <a:sym typeface="Figtree"/>
              </a:defRPr>
            </a:lvl2pPr>
            <a:lvl3pPr lvl="2" algn="l">
              <a:lnSpc>
                <a:spcPct val="100000"/>
              </a:lnSpc>
              <a:spcBef>
                <a:spcPts val="0"/>
              </a:spcBef>
              <a:spcAft>
                <a:spcPts val="0"/>
              </a:spcAft>
              <a:buSzPts val="2400"/>
              <a:buFont typeface="Figtree"/>
              <a:buNone/>
              <a:defRPr b="1">
                <a:latin typeface="Figtree"/>
                <a:ea typeface="Figtree"/>
                <a:cs typeface="Figtree"/>
                <a:sym typeface="Figtree"/>
              </a:defRPr>
            </a:lvl3pPr>
            <a:lvl4pPr lvl="3" algn="l">
              <a:lnSpc>
                <a:spcPct val="100000"/>
              </a:lnSpc>
              <a:spcBef>
                <a:spcPts val="0"/>
              </a:spcBef>
              <a:spcAft>
                <a:spcPts val="0"/>
              </a:spcAft>
              <a:buSzPts val="2400"/>
              <a:buFont typeface="Figtree"/>
              <a:buNone/>
              <a:defRPr b="1">
                <a:latin typeface="Figtree"/>
                <a:ea typeface="Figtree"/>
                <a:cs typeface="Figtree"/>
                <a:sym typeface="Figtree"/>
              </a:defRPr>
            </a:lvl4pPr>
            <a:lvl5pPr lvl="4" algn="l">
              <a:lnSpc>
                <a:spcPct val="100000"/>
              </a:lnSpc>
              <a:spcBef>
                <a:spcPts val="0"/>
              </a:spcBef>
              <a:spcAft>
                <a:spcPts val="0"/>
              </a:spcAft>
              <a:buSzPts val="2400"/>
              <a:buFont typeface="Figtree"/>
              <a:buNone/>
              <a:defRPr b="1">
                <a:latin typeface="Figtree"/>
                <a:ea typeface="Figtree"/>
                <a:cs typeface="Figtree"/>
                <a:sym typeface="Figtree"/>
              </a:defRPr>
            </a:lvl5pPr>
            <a:lvl6pPr lvl="5" algn="l">
              <a:lnSpc>
                <a:spcPct val="100000"/>
              </a:lnSpc>
              <a:spcBef>
                <a:spcPts val="0"/>
              </a:spcBef>
              <a:spcAft>
                <a:spcPts val="0"/>
              </a:spcAft>
              <a:buSzPts val="2400"/>
              <a:buFont typeface="Figtree"/>
              <a:buNone/>
              <a:defRPr b="1">
                <a:latin typeface="Figtree"/>
                <a:ea typeface="Figtree"/>
                <a:cs typeface="Figtree"/>
                <a:sym typeface="Figtree"/>
              </a:defRPr>
            </a:lvl6pPr>
            <a:lvl7pPr lvl="6" algn="l">
              <a:lnSpc>
                <a:spcPct val="100000"/>
              </a:lnSpc>
              <a:spcBef>
                <a:spcPts val="0"/>
              </a:spcBef>
              <a:spcAft>
                <a:spcPts val="0"/>
              </a:spcAft>
              <a:buSzPts val="2400"/>
              <a:buFont typeface="Figtree"/>
              <a:buNone/>
              <a:defRPr b="1">
                <a:latin typeface="Figtree"/>
                <a:ea typeface="Figtree"/>
                <a:cs typeface="Figtree"/>
                <a:sym typeface="Figtree"/>
              </a:defRPr>
            </a:lvl7pPr>
            <a:lvl8pPr lvl="7" algn="l">
              <a:lnSpc>
                <a:spcPct val="100000"/>
              </a:lnSpc>
              <a:spcBef>
                <a:spcPts val="0"/>
              </a:spcBef>
              <a:spcAft>
                <a:spcPts val="0"/>
              </a:spcAft>
              <a:buSzPts val="2400"/>
              <a:buFont typeface="Figtree"/>
              <a:buNone/>
              <a:defRPr b="1">
                <a:latin typeface="Figtree"/>
                <a:ea typeface="Figtree"/>
                <a:cs typeface="Figtree"/>
                <a:sym typeface="Figtree"/>
              </a:defRPr>
            </a:lvl8pPr>
            <a:lvl9pPr lvl="8" algn="l">
              <a:lnSpc>
                <a:spcPct val="100000"/>
              </a:lnSpc>
              <a:spcBef>
                <a:spcPts val="0"/>
              </a:spcBef>
              <a:spcAft>
                <a:spcPts val="0"/>
              </a:spcAft>
              <a:buSzPts val="2400"/>
              <a:buFont typeface="Figtree"/>
              <a:buNone/>
              <a:defRPr b="1">
                <a:latin typeface="Figtree"/>
                <a:ea typeface="Figtree"/>
                <a:cs typeface="Figtree"/>
                <a:sym typeface="Figtree"/>
              </a:defRPr>
            </a:lvl9pPr>
          </a:lstStyle>
          <a:p>
            <a:endParaRPr/>
          </a:p>
        </p:txBody>
      </p:sp>
      <p:sp>
        <p:nvSpPr>
          <p:cNvPr id="19" name="Google Shape;19;g2f105e33cad_0_1464"/>
          <p:cNvSpPr txBox="1">
            <a:spLocks noGrp="1"/>
          </p:cNvSpPr>
          <p:nvPr>
            <p:ph type="subTitle" idx="1"/>
          </p:nvPr>
        </p:nvSpPr>
        <p:spPr>
          <a:xfrm>
            <a:off x="656250" y="2233331"/>
            <a:ext cx="2421300" cy="66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Font typeface="Albert Sans"/>
              <a:buNone/>
              <a:defRPr sz="1400">
                <a:solidFill>
                  <a:srgbClr val="FFFFFF"/>
                </a:solidFill>
                <a:latin typeface="Albert Sans"/>
                <a:ea typeface="Albert Sans"/>
                <a:cs typeface="Albert Sans"/>
                <a:sym typeface="Albert Sans"/>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0" name="Google Shape;20;g2f105e33cad_0_1464"/>
          <p:cNvSpPr txBox="1">
            <a:spLocks noGrp="1"/>
          </p:cNvSpPr>
          <p:nvPr>
            <p:ph type="subTitle" idx="2"/>
          </p:nvPr>
        </p:nvSpPr>
        <p:spPr>
          <a:xfrm>
            <a:off x="656250" y="1898831"/>
            <a:ext cx="2421300" cy="419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Font typeface="Figtree"/>
              <a:buNone/>
              <a:defRPr sz="1900" b="1">
                <a:solidFill>
                  <a:srgbClr val="FFFFFF"/>
                </a:solidFill>
                <a:latin typeface="Figtree"/>
                <a:ea typeface="Figtree"/>
                <a:cs typeface="Figtree"/>
                <a:sym typeface="Figtree"/>
              </a:defRPr>
            </a:lvl1pPr>
            <a:lvl2pPr lvl="1" algn="ctr">
              <a:lnSpc>
                <a:spcPct val="100000"/>
              </a:lnSpc>
              <a:spcBef>
                <a:spcPts val="0"/>
              </a:spcBef>
              <a:spcAft>
                <a:spcPts val="0"/>
              </a:spcAft>
              <a:buSzPts val="2800"/>
              <a:buFont typeface="Figtree"/>
              <a:buNone/>
              <a:defRPr sz="2800" b="1">
                <a:latin typeface="Figtree"/>
                <a:ea typeface="Figtree"/>
                <a:cs typeface="Figtree"/>
                <a:sym typeface="Figtree"/>
              </a:defRPr>
            </a:lvl2pPr>
            <a:lvl3pPr lvl="2" algn="ctr">
              <a:lnSpc>
                <a:spcPct val="100000"/>
              </a:lnSpc>
              <a:spcBef>
                <a:spcPts val="0"/>
              </a:spcBef>
              <a:spcAft>
                <a:spcPts val="0"/>
              </a:spcAft>
              <a:buSzPts val="2800"/>
              <a:buFont typeface="Figtree"/>
              <a:buNone/>
              <a:defRPr sz="2800" b="1">
                <a:latin typeface="Figtree"/>
                <a:ea typeface="Figtree"/>
                <a:cs typeface="Figtree"/>
                <a:sym typeface="Figtree"/>
              </a:defRPr>
            </a:lvl3pPr>
            <a:lvl4pPr lvl="3" algn="ctr">
              <a:lnSpc>
                <a:spcPct val="100000"/>
              </a:lnSpc>
              <a:spcBef>
                <a:spcPts val="0"/>
              </a:spcBef>
              <a:spcAft>
                <a:spcPts val="0"/>
              </a:spcAft>
              <a:buSzPts val="2800"/>
              <a:buFont typeface="Figtree"/>
              <a:buNone/>
              <a:defRPr sz="2800" b="1">
                <a:latin typeface="Figtree"/>
                <a:ea typeface="Figtree"/>
                <a:cs typeface="Figtree"/>
                <a:sym typeface="Figtree"/>
              </a:defRPr>
            </a:lvl4pPr>
            <a:lvl5pPr lvl="4" algn="ctr">
              <a:lnSpc>
                <a:spcPct val="100000"/>
              </a:lnSpc>
              <a:spcBef>
                <a:spcPts val="0"/>
              </a:spcBef>
              <a:spcAft>
                <a:spcPts val="0"/>
              </a:spcAft>
              <a:buSzPts val="2800"/>
              <a:buFont typeface="Figtree"/>
              <a:buNone/>
              <a:defRPr sz="2800" b="1">
                <a:latin typeface="Figtree"/>
                <a:ea typeface="Figtree"/>
                <a:cs typeface="Figtree"/>
                <a:sym typeface="Figtree"/>
              </a:defRPr>
            </a:lvl5pPr>
            <a:lvl6pPr lvl="5" algn="ctr">
              <a:lnSpc>
                <a:spcPct val="100000"/>
              </a:lnSpc>
              <a:spcBef>
                <a:spcPts val="0"/>
              </a:spcBef>
              <a:spcAft>
                <a:spcPts val="0"/>
              </a:spcAft>
              <a:buSzPts val="2800"/>
              <a:buFont typeface="Figtree"/>
              <a:buNone/>
              <a:defRPr sz="2800" b="1">
                <a:latin typeface="Figtree"/>
                <a:ea typeface="Figtree"/>
                <a:cs typeface="Figtree"/>
                <a:sym typeface="Figtree"/>
              </a:defRPr>
            </a:lvl6pPr>
            <a:lvl7pPr lvl="6" algn="ctr">
              <a:lnSpc>
                <a:spcPct val="100000"/>
              </a:lnSpc>
              <a:spcBef>
                <a:spcPts val="0"/>
              </a:spcBef>
              <a:spcAft>
                <a:spcPts val="0"/>
              </a:spcAft>
              <a:buSzPts val="2800"/>
              <a:buFont typeface="Figtree"/>
              <a:buNone/>
              <a:defRPr sz="2800" b="1">
                <a:latin typeface="Figtree"/>
                <a:ea typeface="Figtree"/>
                <a:cs typeface="Figtree"/>
                <a:sym typeface="Figtree"/>
              </a:defRPr>
            </a:lvl7pPr>
            <a:lvl8pPr lvl="7" algn="ctr">
              <a:lnSpc>
                <a:spcPct val="100000"/>
              </a:lnSpc>
              <a:spcBef>
                <a:spcPts val="0"/>
              </a:spcBef>
              <a:spcAft>
                <a:spcPts val="0"/>
              </a:spcAft>
              <a:buSzPts val="2800"/>
              <a:buFont typeface="Figtree"/>
              <a:buNone/>
              <a:defRPr sz="2800" b="1">
                <a:latin typeface="Figtree"/>
                <a:ea typeface="Figtree"/>
                <a:cs typeface="Figtree"/>
                <a:sym typeface="Figtree"/>
              </a:defRPr>
            </a:lvl8pPr>
            <a:lvl9pPr lvl="8" algn="ctr">
              <a:lnSpc>
                <a:spcPct val="100000"/>
              </a:lnSpc>
              <a:spcBef>
                <a:spcPts val="0"/>
              </a:spcBef>
              <a:spcAft>
                <a:spcPts val="0"/>
              </a:spcAft>
              <a:buSzPts val="2800"/>
              <a:buFont typeface="Figtree"/>
              <a:buNone/>
              <a:defRPr sz="2800" b="1">
                <a:latin typeface="Figtree"/>
                <a:ea typeface="Figtree"/>
                <a:cs typeface="Figtree"/>
                <a:sym typeface="Figtree"/>
              </a:defRPr>
            </a:lvl9pPr>
          </a:lstStyle>
          <a:p>
            <a:endParaRPr/>
          </a:p>
        </p:txBody>
      </p:sp>
      <p:sp>
        <p:nvSpPr>
          <p:cNvPr id="21" name="Google Shape;21;g2f105e33cad_0_1464"/>
          <p:cNvSpPr txBox="1">
            <a:spLocks noGrp="1"/>
          </p:cNvSpPr>
          <p:nvPr>
            <p:ph type="subTitle" idx="3"/>
          </p:nvPr>
        </p:nvSpPr>
        <p:spPr>
          <a:xfrm>
            <a:off x="3361350" y="2233331"/>
            <a:ext cx="2421300" cy="66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Font typeface="Albert Sans Light"/>
              <a:buNone/>
              <a:defRPr sz="1400">
                <a:solidFill>
                  <a:srgbClr val="FFFFFF"/>
                </a:solidFill>
                <a:latin typeface="Albert Sans Light"/>
                <a:ea typeface="Albert Sans Light"/>
                <a:cs typeface="Albert Sans Light"/>
                <a:sym typeface="Albert Sans Light"/>
              </a:defRPr>
            </a:lvl1pPr>
            <a:lvl2pPr lvl="1" algn="ctr">
              <a:lnSpc>
                <a:spcPct val="100000"/>
              </a:lnSpc>
              <a:spcBef>
                <a:spcPts val="0"/>
              </a:spcBef>
              <a:spcAft>
                <a:spcPts val="0"/>
              </a:spcAft>
              <a:buSzPts val="2800"/>
              <a:buFont typeface="Albert Sans Light"/>
              <a:buNone/>
              <a:defRPr sz="2800">
                <a:latin typeface="Albert Sans Light"/>
                <a:ea typeface="Albert Sans Light"/>
                <a:cs typeface="Albert Sans Light"/>
                <a:sym typeface="Albert Sans Light"/>
              </a:defRPr>
            </a:lvl2pPr>
            <a:lvl3pPr lvl="2" algn="ctr">
              <a:lnSpc>
                <a:spcPct val="100000"/>
              </a:lnSpc>
              <a:spcBef>
                <a:spcPts val="0"/>
              </a:spcBef>
              <a:spcAft>
                <a:spcPts val="0"/>
              </a:spcAft>
              <a:buSzPts val="2800"/>
              <a:buFont typeface="Albert Sans Light"/>
              <a:buNone/>
              <a:defRPr sz="2800">
                <a:latin typeface="Albert Sans Light"/>
                <a:ea typeface="Albert Sans Light"/>
                <a:cs typeface="Albert Sans Light"/>
                <a:sym typeface="Albert Sans Light"/>
              </a:defRPr>
            </a:lvl3pPr>
            <a:lvl4pPr lvl="3" algn="ctr">
              <a:lnSpc>
                <a:spcPct val="100000"/>
              </a:lnSpc>
              <a:spcBef>
                <a:spcPts val="0"/>
              </a:spcBef>
              <a:spcAft>
                <a:spcPts val="0"/>
              </a:spcAft>
              <a:buSzPts val="2800"/>
              <a:buFont typeface="Albert Sans Light"/>
              <a:buNone/>
              <a:defRPr sz="2800">
                <a:latin typeface="Albert Sans Light"/>
                <a:ea typeface="Albert Sans Light"/>
                <a:cs typeface="Albert Sans Light"/>
                <a:sym typeface="Albert Sans Light"/>
              </a:defRPr>
            </a:lvl4pPr>
            <a:lvl5pPr lvl="4" algn="ctr">
              <a:lnSpc>
                <a:spcPct val="100000"/>
              </a:lnSpc>
              <a:spcBef>
                <a:spcPts val="0"/>
              </a:spcBef>
              <a:spcAft>
                <a:spcPts val="0"/>
              </a:spcAft>
              <a:buSzPts val="2800"/>
              <a:buFont typeface="Albert Sans Light"/>
              <a:buNone/>
              <a:defRPr sz="2800">
                <a:latin typeface="Albert Sans Light"/>
                <a:ea typeface="Albert Sans Light"/>
                <a:cs typeface="Albert Sans Light"/>
                <a:sym typeface="Albert Sans Light"/>
              </a:defRPr>
            </a:lvl5pPr>
            <a:lvl6pPr lvl="5" algn="ctr">
              <a:lnSpc>
                <a:spcPct val="100000"/>
              </a:lnSpc>
              <a:spcBef>
                <a:spcPts val="0"/>
              </a:spcBef>
              <a:spcAft>
                <a:spcPts val="0"/>
              </a:spcAft>
              <a:buSzPts val="2800"/>
              <a:buFont typeface="Albert Sans Light"/>
              <a:buNone/>
              <a:defRPr sz="2800">
                <a:latin typeface="Albert Sans Light"/>
                <a:ea typeface="Albert Sans Light"/>
                <a:cs typeface="Albert Sans Light"/>
                <a:sym typeface="Albert Sans Light"/>
              </a:defRPr>
            </a:lvl6pPr>
            <a:lvl7pPr lvl="6" algn="ctr">
              <a:lnSpc>
                <a:spcPct val="100000"/>
              </a:lnSpc>
              <a:spcBef>
                <a:spcPts val="0"/>
              </a:spcBef>
              <a:spcAft>
                <a:spcPts val="0"/>
              </a:spcAft>
              <a:buSzPts val="2800"/>
              <a:buFont typeface="Albert Sans Light"/>
              <a:buNone/>
              <a:defRPr sz="2800">
                <a:latin typeface="Albert Sans Light"/>
                <a:ea typeface="Albert Sans Light"/>
                <a:cs typeface="Albert Sans Light"/>
                <a:sym typeface="Albert Sans Light"/>
              </a:defRPr>
            </a:lvl7pPr>
            <a:lvl8pPr lvl="7" algn="ctr">
              <a:lnSpc>
                <a:spcPct val="100000"/>
              </a:lnSpc>
              <a:spcBef>
                <a:spcPts val="0"/>
              </a:spcBef>
              <a:spcAft>
                <a:spcPts val="0"/>
              </a:spcAft>
              <a:buSzPts val="2800"/>
              <a:buFont typeface="Albert Sans Light"/>
              <a:buNone/>
              <a:defRPr sz="2800">
                <a:latin typeface="Albert Sans Light"/>
                <a:ea typeface="Albert Sans Light"/>
                <a:cs typeface="Albert Sans Light"/>
                <a:sym typeface="Albert Sans Light"/>
              </a:defRPr>
            </a:lvl8pPr>
            <a:lvl9pPr lvl="8" algn="ctr">
              <a:lnSpc>
                <a:spcPct val="100000"/>
              </a:lnSpc>
              <a:spcBef>
                <a:spcPts val="0"/>
              </a:spcBef>
              <a:spcAft>
                <a:spcPts val="0"/>
              </a:spcAft>
              <a:buSzPts val="2800"/>
              <a:buFont typeface="Albert Sans Light"/>
              <a:buNone/>
              <a:defRPr sz="2800">
                <a:latin typeface="Albert Sans Light"/>
                <a:ea typeface="Albert Sans Light"/>
                <a:cs typeface="Albert Sans Light"/>
                <a:sym typeface="Albert Sans Light"/>
              </a:defRPr>
            </a:lvl9pPr>
          </a:lstStyle>
          <a:p>
            <a:endParaRPr/>
          </a:p>
        </p:txBody>
      </p:sp>
      <p:sp>
        <p:nvSpPr>
          <p:cNvPr id="22" name="Google Shape;22;g2f105e33cad_0_1464"/>
          <p:cNvSpPr txBox="1">
            <a:spLocks noGrp="1"/>
          </p:cNvSpPr>
          <p:nvPr>
            <p:ph type="subTitle" idx="4"/>
          </p:nvPr>
        </p:nvSpPr>
        <p:spPr>
          <a:xfrm>
            <a:off x="3361350" y="1898831"/>
            <a:ext cx="2421300" cy="419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Font typeface="Figtree"/>
              <a:buNone/>
              <a:defRPr sz="1900" b="1">
                <a:solidFill>
                  <a:srgbClr val="FFFFFF"/>
                </a:solidFill>
                <a:latin typeface="Figtree"/>
                <a:ea typeface="Figtree"/>
                <a:cs typeface="Figtree"/>
                <a:sym typeface="Figtree"/>
              </a:defRPr>
            </a:lvl1pPr>
            <a:lvl2pPr lvl="1" algn="ctr">
              <a:lnSpc>
                <a:spcPct val="100000"/>
              </a:lnSpc>
              <a:spcBef>
                <a:spcPts val="0"/>
              </a:spcBef>
              <a:spcAft>
                <a:spcPts val="0"/>
              </a:spcAft>
              <a:buSzPts val="2800"/>
              <a:buFont typeface="Figtree"/>
              <a:buNone/>
              <a:defRPr sz="2800" b="1">
                <a:latin typeface="Figtree"/>
                <a:ea typeface="Figtree"/>
                <a:cs typeface="Figtree"/>
                <a:sym typeface="Figtree"/>
              </a:defRPr>
            </a:lvl2pPr>
            <a:lvl3pPr lvl="2" algn="ctr">
              <a:lnSpc>
                <a:spcPct val="100000"/>
              </a:lnSpc>
              <a:spcBef>
                <a:spcPts val="0"/>
              </a:spcBef>
              <a:spcAft>
                <a:spcPts val="0"/>
              </a:spcAft>
              <a:buSzPts val="2800"/>
              <a:buFont typeface="Figtree"/>
              <a:buNone/>
              <a:defRPr sz="2800" b="1">
                <a:latin typeface="Figtree"/>
                <a:ea typeface="Figtree"/>
                <a:cs typeface="Figtree"/>
                <a:sym typeface="Figtree"/>
              </a:defRPr>
            </a:lvl3pPr>
            <a:lvl4pPr lvl="3" algn="ctr">
              <a:lnSpc>
                <a:spcPct val="100000"/>
              </a:lnSpc>
              <a:spcBef>
                <a:spcPts val="0"/>
              </a:spcBef>
              <a:spcAft>
                <a:spcPts val="0"/>
              </a:spcAft>
              <a:buSzPts val="2800"/>
              <a:buFont typeface="Figtree"/>
              <a:buNone/>
              <a:defRPr sz="2800" b="1">
                <a:latin typeface="Figtree"/>
                <a:ea typeface="Figtree"/>
                <a:cs typeface="Figtree"/>
                <a:sym typeface="Figtree"/>
              </a:defRPr>
            </a:lvl4pPr>
            <a:lvl5pPr lvl="4" algn="ctr">
              <a:lnSpc>
                <a:spcPct val="100000"/>
              </a:lnSpc>
              <a:spcBef>
                <a:spcPts val="0"/>
              </a:spcBef>
              <a:spcAft>
                <a:spcPts val="0"/>
              </a:spcAft>
              <a:buSzPts val="2800"/>
              <a:buFont typeface="Figtree"/>
              <a:buNone/>
              <a:defRPr sz="2800" b="1">
                <a:latin typeface="Figtree"/>
                <a:ea typeface="Figtree"/>
                <a:cs typeface="Figtree"/>
                <a:sym typeface="Figtree"/>
              </a:defRPr>
            </a:lvl5pPr>
            <a:lvl6pPr lvl="5" algn="ctr">
              <a:lnSpc>
                <a:spcPct val="100000"/>
              </a:lnSpc>
              <a:spcBef>
                <a:spcPts val="0"/>
              </a:spcBef>
              <a:spcAft>
                <a:spcPts val="0"/>
              </a:spcAft>
              <a:buSzPts val="2800"/>
              <a:buFont typeface="Figtree"/>
              <a:buNone/>
              <a:defRPr sz="2800" b="1">
                <a:latin typeface="Figtree"/>
                <a:ea typeface="Figtree"/>
                <a:cs typeface="Figtree"/>
                <a:sym typeface="Figtree"/>
              </a:defRPr>
            </a:lvl6pPr>
            <a:lvl7pPr lvl="6" algn="ctr">
              <a:lnSpc>
                <a:spcPct val="100000"/>
              </a:lnSpc>
              <a:spcBef>
                <a:spcPts val="0"/>
              </a:spcBef>
              <a:spcAft>
                <a:spcPts val="0"/>
              </a:spcAft>
              <a:buSzPts val="2800"/>
              <a:buFont typeface="Figtree"/>
              <a:buNone/>
              <a:defRPr sz="2800" b="1">
                <a:latin typeface="Figtree"/>
                <a:ea typeface="Figtree"/>
                <a:cs typeface="Figtree"/>
                <a:sym typeface="Figtree"/>
              </a:defRPr>
            </a:lvl7pPr>
            <a:lvl8pPr lvl="7" algn="ctr">
              <a:lnSpc>
                <a:spcPct val="100000"/>
              </a:lnSpc>
              <a:spcBef>
                <a:spcPts val="0"/>
              </a:spcBef>
              <a:spcAft>
                <a:spcPts val="0"/>
              </a:spcAft>
              <a:buSzPts val="2800"/>
              <a:buFont typeface="Figtree"/>
              <a:buNone/>
              <a:defRPr sz="2800" b="1">
                <a:latin typeface="Figtree"/>
                <a:ea typeface="Figtree"/>
                <a:cs typeface="Figtree"/>
                <a:sym typeface="Figtree"/>
              </a:defRPr>
            </a:lvl8pPr>
            <a:lvl9pPr lvl="8" algn="ctr">
              <a:lnSpc>
                <a:spcPct val="100000"/>
              </a:lnSpc>
              <a:spcBef>
                <a:spcPts val="0"/>
              </a:spcBef>
              <a:spcAft>
                <a:spcPts val="0"/>
              </a:spcAft>
              <a:buSzPts val="2800"/>
              <a:buFont typeface="Figtree"/>
              <a:buNone/>
              <a:defRPr sz="2800" b="1">
                <a:latin typeface="Figtree"/>
                <a:ea typeface="Figtree"/>
                <a:cs typeface="Figtree"/>
                <a:sym typeface="Figtree"/>
              </a:defRPr>
            </a:lvl9pPr>
          </a:lstStyle>
          <a:p>
            <a:endParaRPr/>
          </a:p>
        </p:txBody>
      </p:sp>
      <p:sp>
        <p:nvSpPr>
          <p:cNvPr id="23" name="Google Shape;23;g2f105e33cad_0_1464"/>
          <p:cNvSpPr txBox="1">
            <a:spLocks noGrp="1"/>
          </p:cNvSpPr>
          <p:nvPr>
            <p:ph type="subTitle" idx="5"/>
          </p:nvPr>
        </p:nvSpPr>
        <p:spPr>
          <a:xfrm>
            <a:off x="6066450" y="2233331"/>
            <a:ext cx="2421300" cy="66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Font typeface="Albert Sans Light"/>
              <a:buNone/>
              <a:defRPr sz="1400">
                <a:solidFill>
                  <a:srgbClr val="FFFFFF"/>
                </a:solidFill>
                <a:latin typeface="Albert Sans Light"/>
                <a:ea typeface="Albert Sans Light"/>
                <a:cs typeface="Albert Sans Light"/>
                <a:sym typeface="Albert Sans Light"/>
              </a:defRPr>
            </a:lvl1pPr>
            <a:lvl2pPr lvl="1" algn="ctr">
              <a:lnSpc>
                <a:spcPct val="100000"/>
              </a:lnSpc>
              <a:spcBef>
                <a:spcPts val="0"/>
              </a:spcBef>
              <a:spcAft>
                <a:spcPts val="0"/>
              </a:spcAft>
              <a:buSzPts val="2800"/>
              <a:buFont typeface="Albert Sans Light"/>
              <a:buNone/>
              <a:defRPr sz="2800">
                <a:latin typeface="Albert Sans Light"/>
                <a:ea typeface="Albert Sans Light"/>
                <a:cs typeface="Albert Sans Light"/>
                <a:sym typeface="Albert Sans Light"/>
              </a:defRPr>
            </a:lvl2pPr>
            <a:lvl3pPr lvl="2" algn="ctr">
              <a:lnSpc>
                <a:spcPct val="100000"/>
              </a:lnSpc>
              <a:spcBef>
                <a:spcPts val="0"/>
              </a:spcBef>
              <a:spcAft>
                <a:spcPts val="0"/>
              </a:spcAft>
              <a:buSzPts val="2800"/>
              <a:buFont typeface="Albert Sans Light"/>
              <a:buNone/>
              <a:defRPr sz="2800">
                <a:latin typeface="Albert Sans Light"/>
                <a:ea typeface="Albert Sans Light"/>
                <a:cs typeface="Albert Sans Light"/>
                <a:sym typeface="Albert Sans Light"/>
              </a:defRPr>
            </a:lvl3pPr>
            <a:lvl4pPr lvl="3" algn="ctr">
              <a:lnSpc>
                <a:spcPct val="100000"/>
              </a:lnSpc>
              <a:spcBef>
                <a:spcPts val="0"/>
              </a:spcBef>
              <a:spcAft>
                <a:spcPts val="0"/>
              </a:spcAft>
              <a:buSzPts val="2800"/>
              <a:buFont typeface="Albert Sans Light"/>
              <a:buNone/>
              <a:defRPr sz="2800">
                <a:latin typeface="Albert Sans Light"/>
                <a:ea typeface="Albert Sans Light"/>
                <a:cs typeface="Albert Sans Light"/>
                <a:sym typeface="Albert Sans Light"/>
              </a:defRPr>
            </a:lvl4pPr>
            <a:lvl5pPr lvl="4" algn="ctr">
              <a:lnSpc>
                <a:spcPct val="100000"/>
              </a:lnSpc>
              <a:spcBef>
                <a:spcPts val="0"/>
              </a:spcBef>
              <a:spcAft>
                <a:spcPts val="0"/>
              </a:spcAft>
              <a:buSzPts val="2800"/>
              <a:buFont typeface="Albert Sans Light"/>
              <a:buNone/>
              <a:defRPr sz="2800">
                <a:latin typeface="Albert Sans Light"/>
                <a:ea typeface="Albert Sans Light"/>
                <a:cs typeface="Albert Sans Light"/>
                <a:sym typeface="Albert Sans Light"/>
              </a:defRPr>
            </a:lvl5pPr>
            <a:lvl6pPr lvl="5" algn="ctr">
              <a:lnSpc>
                <a:spcPct val="100000"/>
              </a:lnSpc>
              <a:spcBef>
                <a:spcPts val="0"/>
              </a:spcBef>
              <a:spcAft>
                <a:spcPts val="0"/>
              </a:spcAft>
              <a:buSzPts val="2800"/>
              <a:buFont typeface="Albert Sans Light"/>
              <a:buNone/>
              <a:defRPr sz="2800">
                <a:latin typeface="Albert Sans Light"/>
                <a:ea typeface="Albert Sans Light"/>
                <a:cs typeface="Albert Sans Light"/>
                <a:sym typeface="Albert Sans Light"/>
              </a:defRPr>
            </a:lvl6pPr>
            <a:lvl7pPr lvl="6" algn="ctr">
              <a:lnSpc>
                <a:spcPct val="100000"/>
              </a:lnSpc>
              <a:spcBef>
                <a:spcPts val="0"/>
              </a:spcBef>
              <a:spcAft>
                <a:spcPts val="0"/>
              </a:spcAft>
              <a:buSzPts val="2800"/>
              <a:buFont typeface="Albert Sans Light"/>
              <a:buNone/>
              <a:defRPr sz="2800">
                <a:latin typeface="Albert Sans Light"/>
                <a:ea typeface="Albert Sans Light"/>
                <a:cs typeface="Albert Sans Light"/>
                <a:sym typeface="Albert Sans Light"/>
              </a:defRPr>
            </a:lvl7pPr>
            <a:lvl8pPr lvl="7" algn="ctr">
              <a:lnSpc>
                <a:spcPct val="100000"/>
              </a:lnSpc>
              <a:spcBef>
                <a:spcPts val="0"/>
              </a:spcBef>
              <a:spcAft>
                <a:spcPts val="0"/>
              </a:spcAft>
              <a:buSzPts val="2800"/>
              <a:buFont typeface="Albert Sans Light"/>
              <a:buNone/>
              <a:defRPr sz="2800">
                <a:latin typeface="Albert Sans Light"/>
                <a:ea typeface="Albert Sans Light"/>
                <a:cs typeface="Albert Sans Light"/>
                <a:sym typeface="Albert Sans Light"/>
              </a:defRPr>
            </a:lvl8pPr>
            <a:lvl9pPr lvl="8" algn="ctr">
              <a:lnSpc>
                <a:spcPct val="100000"/>
              </a:lnSpc>
              <a:spcBef>
                <a:spcPts val="0"/>
              </a:spcBef>
              <a:spcAft>
                <a:spcPts val="0"/>
              </a:spcAft>
              <a:buSzPts val="2800"/>
              <a:buFont typeface="Albert Sans Light"/>
              <a:buNone/>
              <a:defRPr sz="2800">
                <a:latin typeface="Albert Sans Light"/>
                <a:ea typeface="Albert Sans Light"/>
                <a:cs typeface="Albert Sans Light"/>
                <a:sym typeface="Albert Sans Light"/>
              </a:defRPr>
            </a:lvl9pPr>
          </a:lstStyle>
          <a:p>
            <a:endParaRPr/>
          </a:p>
        </p:txBody>
      </p:sp>
      <p:sp>
        <p:nvSpPr>
          <p:cNvPr id="24" name="Google Shape;24;g2f105e33cad_0_1464"/>
          <p:cNvSpPr txBox="1">
            <a:spLocks noGrp="1"/>
          </p:cNvSpPr>
          <p:nvPr>
            <p:ph type="subTitle" idx="6"/>
          </p:nvPr>
        </p:nvSpPr>
        <p:spPr>
          <a:xfrm>
            <a:off x="6066450" y="1898831"/>
            <a:ext cx="2421300" cy="419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Font typeface="Figtree"/>
              <a:buNone/>
              <a:defRPr sz="1900" b="1">
                <a:solidFill>
                  <a:srgbClr val="FFFFFF"/>
                </a:solidFill>
                <a:latin typeface="Figtree"/>
                <a:ea typeface="Figtree"/>
                <a:cs typeface="Figtree"/>
                <a:sym typeface="Figtree"/>
              </a:defRPr>
            </a:lvl1pPr>
            <a:lvl2pPr lvl="1" algn="ctr">
              <a:lnSpc>
                <a:spcPct val="100000"/>
              </a:lnSpc>
              <a:spcBef>
                <a:spcPts val="0"/>
              </a:spcBef>
              <a:spcAft>
                <a:spcPts val="0"/>
              </a:spcAft>
              <a:buSzPts val="2800"/>
              <a:buFont typeface="Figtree"/>
              <a:buNone/>
              <a:defRPr sz="2800" b="1">
                <a:latin typeface="Figtree"/>
                <a:ea typeface="Figtree"/>
                <a:cs typeface="Figtree"/>
                <a:sym typeface="Figtree"/>
              </a:defRPr>
            </a:lvl2pPr>
            <a:lvl3pPr lvl="2" algn="ctr">
              <a:lnSpc>
                <a:spcPct val="100000"/>
              </a:lnSpc>
              <a:spcBef>
                <a:spcPts val="0"/>
              </a:spcBef>
              <a:spcAft>
                <a:spcPts val="0"/>
              </a:spcAft>
              <a:buSzPts val="2800"/>
              <a:buFont typeface="Figtree"/>
              <a:buNone/>
              <a:defRPr sz="2800" b="1">
                <a:latin typeface="Figtree"/>
                <a:ea typeface="Figtree"/>
                <a:cs typeface="Figtree"/>
                <a:sym typeface="Figtree"/>
              </a:defRPr>
            </a:lvl3pPr>
            <a:lvl4pPr lvl="3" algn="ctr">
              <a:lnSpc>
                <a:spcPct val="100000"/>
              </a:lnSpc>
              <a:spcBef>
                <a:spcPts val="0"/>
              </a:spcBef>
              <a:spcAft>
                <a:spcPts val="0"/>
              </a:spcAft>
              <a:buSzPts val="2800"/>
              <a:buFont typeface="Figtree"/>
              <a:buNone/>
              <a:defRPr sz="2800" b="1">
                <a:latin typeface="Figtree"/>
                <a:ea typeface="Figtree"/>
                <a:cs typeface="Figtree"/>
                <a:sym typeface="Figtree"/>
              </a:defRPr>
            </a:lvl4pPr>
            <a:lvl5pPr lvl="4" algn="ctr">
              <a:lnSpc>
                <a:spcPct val="100000"/>
              </a:lnSpc>
              <a:spcBef>
                <a:spcPts val="0"/>
              </a:spcBef>
              <a:spcAft>
                <a:spcPts val="0"/>
              </a:spcAft>
              <a:buSzPts val="2800"/>
              <a:buFont typeface="Figtree"/>
              <a:buNone/>
              <a:defRPr sz="2800" b="1">
                <a:latin typeface="Figtree"/>
                <a:ea typeface="Figtree"/>
                <a:cs typeface="Figtree"/>
                <a:sym typeface="Figtree"/>
              </a:defRPr>
            </a:lvl5pPr>
            <a:lvl6pPr lvl="5" algn="ctr">
              <a:lnSpc>
                <a:spcPct val="100000"/>
              </a:lnSpc>
              <a:spcBef>
                <a:spcPts val="0"/>
              </a:spcBef>
              <a:spcAft>
                <a:spcPts val="0"/>
              </a:spcAft>
              <a:buSzPts val="2800"/>
              <a:buFont typeface="Figtree"/>
              <a:buNone/>
              <a:defRPr sz="2800" b="1">
                <a:latin typeface="Figtree"/>
                <a:ea typeface="Figtree"/>
                <a:cs typeface="Figtree"/>
                <a:sym typeface="Figtree"/>
              </a:defRPr>
            </a:lvl6pPr>
            <a:lvl7pPr lvl="6" algn="ctr">
              <a:lnSpc>
                <a:spcPct val="100000"/>
              </a:lnSpc>
              <a:spcBef>
                <a:spcPts val="0"/>
              </a:spcBef>
              <a:spcAft>
                <a:spcPts val="0"/>
              </a:spcAft>
              <a:buSzPts val="2800"/>
              <a:buFont typeface="Figtree"/>
              <a:buNone/>
              <a:defRPr sz="2800" b="1">
                <a:latin typeface="Figtree"/>
                <a:ea typeface="Figtree"/>
                <a:cs typeface="Figtree"/>
                <a:sym typeface="Figtree"/>
              </a:defRPr>
            </a:lvl7pPr>
            <a:lvl8pPr lvl="7" algn="ctr">
              <a:lnSpc>
                <a:spcPct val="100000"/>
              </a:lnSpc>
              <a:spcBef>
                <a:spcPts val="0"/>
              </a:spcBef>
              <a:spcAft>
                <a:spcPts val="0"/>
              </a:spcAft>
              <a:buSzPts val="2800"/>
              <a:buFont typeface="Figtree"/>
              <a:buNone/>
              <a:defRPr sz="2800" b="1">
                <a:latin typeface="Figtree"/>
                <a:ea typeface="Figtree"/>
                <a:cs typeface="Figtree"/>
                <a:sym typeface="Figtree"/>
              </a:defRPr>
            </a:lvl8pPr>
            <a:lvl9pPr lvl="8" algn="ctr">
              <a:lnSpc>
                <a:spcPct val="100000"/>
              </a:lnSpc>
              <a:spcBef>
                <a:spcPts val="0"/>
              </a:spcBef>
              <a:spcAft>
                <a:spcPts val="0"/>
              </a:spcAft>
              <a:buSzPts val="2800"/>
              <a:buFont typeface="Figtree"/>
              <a:buNone/>
              <a:defRPr sz="2800" b="1">
                <a:latin typeface="Figtree"/>
                <a:ea typeface="Figtree"/>
                <a:cs typeface="Figtree"/>
                <a:sym typeface="Figtree"/>
              </a:defRPr>
            </a:lvl9pPr>
          </a:lstStyle>
          <a:p>
            <a:endParaRPr/>
          </a:p>
        </p:txBody>
      </p:sp>
      <p:sp>
        <p:nvSpPr>
          <p:cNvPr id="25" name="Google Shape;25;g2f105e33cad_0_1464"/>
          <p:cNvSpPr txBox="1">
            <a:spLocks noGrp="1"/>
          </p:cNvSpPr>
          <p:nvPr>
            <p:ph type="subTitle" idx="7"/>
          </p:nvPr>
        </p:nvSpPr>
        <p:spPr>
          <a:xfrm>
            <a:off x="656250" y="4084725"/>
            <a:ext cx="2421300" cy="66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Font typeface="Albert Sans Light"/>
              <a:buNone/>
              <a:defRPr sz="1400">
                <a:solidFill>
                  <a:srgbClr val="FFFFFF"/>
                </a:solidFill>
                <a:latin typeface="Albert Sans Light"/>
                <a:ea typeface="Albert Sans Light"/>
                <a:cs typeface="Albert Sans Light"/>
                <a:sym typeface="Albert Sans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6" name="Google Shape;26;g2f105e33cad_0_1464"/>
          <p:cNvSpPr txBox="1">
            <a:spLocks noGrp="1"/>
          </p:cNvSpPr>
          <p:nvPr>
            <p:ph type="subTitle" idx="8"/>
          </p:nvPr>
        </p:nvSpPr>
        <p:spPr>
          <a:xfrm>
            <a:off x="656250" y="3739661"/>
            <a:ext cx="2421300" cy="419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Font typeface="Figtree"/>
              <a:buNone/>
              <a:defRPr sz="1900" b="1">
                <a:solidFill>
                  <a:srgbClr val="FFFFFF"/>
                </a:solidFill>
                <a:latin typeface="Figtree"/>
                <a:ea typeface="Figtree"/>
                <a:cs typeface="Figtree"/>
                <a:sym typeface="Figtree"/>
              </a:defRPr>
            </a:lvl1pPr>
            <a:lvl2pPr lvl="1" algn="ctr">
              <a:lnSpc>
                <a:spcPct val="100000"/>
              </a:lnSpc>
              <a:spcBef>
                <a:spcPts val="0"/>
              </a:spcBef>
              <a:spcAft>
                <a:spcPts val="0"/>
              </a:spcAft>
              <a:buSzPts val="2800"/>
              <a:buFont typeface="Figtree"/>
              <a:buNone/>
              <a:defRPr sz="2800" b="1">
                <a:latin typeface="Figtree"/>
                <a:ea typeface="Figtree"/>
                <a:cs typeface="Figtree"/>
                <a:sym typeface="Figtree"/>
              </a:defRPr>
            </a:lvl2pPr>
            <a:lvl3pPr lvl="2" algn="ctr">
              <a:lnSpc>
                <a:spcPct val="100000"/>
              </a:lnSpc>
              <a:spcBef>
                <a:spcPts val="0"/>
              </a:spcBef>
              <a:spcAft>
                <a:spcPts val="0"/>
              </a:spcAft>
              <a:buSzPts val="2800"/>
              <a:buFont typeface="Figtree"/>
              <a:buNone/>
              <a:defRPr sz="2800" b="1">
                <a:latin typeface="Figtree"/>
                <a:ea typeface="Figtree"/>
                <a:cs typeface="Figtree"/>
                <a:sym typeface="Figtree"/>
              </a:defRPr>
            </a:lvl3pPr>
            <a:lvl4pPr lvl="3" algn="ctr">
              <a:lnSpc>
                <a:spcPct val="100000"/>
              </a:lnSpc>
              <a:spcBef>
                <a:spcPts val="0"/>
              </a:spcBef>
              <a:spcAft>
                <a:spcPts val="0"/>
              </a:spcAft>
              <a:buSzPts val="2800"/>
              <a:buFont typeface="Figtree"/>
              <a:buNone/>
              <a:defRPr sz="2800" b="1">
                <a:latin typeface="Figtree"/>
                <a:ea typeface="Figtree"/>
                <a:cs typeface="Figtree"/>
                <a:sym typeface="Figtree"/>
              </a:defRPr>
            </a:lvl4pPr>
            <a:lvl5pPr lvl="4" algn="ctr">
              <a:lnSpc>
                <a:spcPct val="100000"/>
              </a:lnSpc>
              <a:spcBef>
                <a:spcPts val="0"/>
              </a:spcBef>
              <a:spcAft>
                <a:spcPts val="0"/>
              </a:spcAft>
              <a:buSzPts val="2800"/>
              <a:buFont typeface="Figtree"/>
              <a:buNone/>
              <a:defRPr sz="2800" b="1">
                <a:latin typeface="Figtree"/>
                <a:ea typeface="Figtree"/>
                <a:cs typeface="Figtree"/>
                <a:sym typeface="Figtree"/>
              </a:defRPr>
            </a:lvl5pPr>
            <a:lvl6pPr lvl="5" algn="ctr">
              <a:lnSpc>
                <a:spcPct val="100000"/>
              </a:lnSpc>
              <a:spcBef>
                <a:spcPts val="0"/>
              </a:spcBef>
              <a:spcAft>
                <a:spcPts val="0"/>
              </a:spcAft>
              <a:buSzPts val="2800"/>
              <a:buFont typeface="Figtree"/>
              <a:buNone/>
              <a:defRPr sz="2800" b="1">
                <a:latin typeface="Figtree"/>
                <a:ea typeface="Figtree"/>
                <a:cs typeface="Figtree"/>
                <a:sym typeface="Figtree"/>
              </a:defRPr>
            </a:lvl6pPr>
            <a:lvl7pPr lvl="6" algn="ctr">
              <a:lnSpc>
                <a:spcPct val="100000"/>
              </a:lnSpc>
              <a:spcBef>
                <a:spcPts val="0"/>
              </a:spcBef>
              <a:spcAft>
                <a:spcPts val="0"/>
              </a:spcAft>
              <a:buSzPts val="2800"/>
              <a:buFont typeface="Figtree"/>
              <a:buNone/>
              <a:defRPr sz="2800" b="1">
                <a:latin typeface="Figtree"/>
                <a:ea typeface="Figtree"/>
                <a:cs typeface="Figtree"/>
                <a:sym typeface="Figtree"/>
              </a:defRPr>
            </a:lvl7pPr>
            <a:lvl8pPr lvl="7" algn="ctr">
              <a:lnSpc>
                <a:spcPct val="100000"/>
              </a:lnSpc>
              <a:spcBef>
                <a:spcPts val="0"/>
              </a:spcBef>
              <a:spcAft>
                <a:spcPts val="0"/>
              </a:spcAft>
              <a:buSzPts val="2800"/>
              <a:buFont typeface="Figtree"/>
              <a:buNone/>
              <a:defRPr sz="2800" b="1">
                <a:latin typeface="Figtree"/>
                <a:ea typeface="Figtree"/>
                <a:cs typeface="Figtree"/>
                <a:sym typeface="Figtree"/>
              </a:defRPr>
            </a:lvl8pPr>
            <a:lvl9pPr lvl="8" algn="ctr">
              <a:lnSpc>
                <a:spcPct val="100000"/>
              </a:lnSpc>
              <a:spcBef>
                <a:spcPts val="0"/>
              </a:spcBef>
              <a:spcAft>
                <a:spcPts val="0"/>
              </a:spcAft>
              <a:buSzPts val="2800"/>
              <a:buFont typeface="Figtree"/>
              <a:buNone/>
              <a:defRPr sz="2800" b="1">
                <a:latin typeface="Figtree"/>
                <a:ea typeface="Figtree"/>
                <a:cs typeface="Figtree"/>
                <a:sym typeface="Figtree"/>
              </a:defRPr>
            </a:lvl9pPr>
          </a:lstStyle>
          <a:p>
            <a:endParaRPr/>
          </a:p>
        </p:txBody>
      </p:sp>
      <p:sp>
        <p:nvSpPr>
          <p:cNvPr id="27" name="Google Shape;27;g2f105e33cad_0_1464"/>
          <p:cNvSpPr txBox="1">
            <a:spLocks noGrp="1"/>
          </p:cNvSpPr>
          <p:nvPr>
            <p:ph type="subTitle" idx="9"/>
          </p:nvPr>
        </p:nvSpPr>
        <p:spPr>
          <a:xfrm>
            <a:off x="3361350" y="4084725"/>
            <a:ext cx="2421300" cy="66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Font typeface="Albert Sans Light"/>
              <a:buNone/>
              <a:defRPr sz="1400">
                <a:solidFill>
                  <a:srgbClr val="FFFFFF"/>
                </a:solidFill>
                <a:latin typeface="Albert Sans Light"/>
                <a:ea typeface="Albert Sans Light"/>
                <a:cs typeface="Albert Sans Light"/>
                <a:sym typeface="Albert Sans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8" name="Google Shape;28;g2f105e33cad_0_1464"/>
          <p:cNvSpPr txBox="1">
            <a:spLocks noGrp="1"/>
          </p:cNvSpPr>
          <p:nvPr>
            <p:ph type="subTitle" idx="13"/>
          </p:nvPr>
        </p:nvSpPr>
        <p:spPr>
          <a:xfrm>
            <a:off x="3361350" y="3739661"/>
            <a:ext cx="2421300" cy="419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Font typeface="Figtree"/>
              <a:buNone/>
              <a:defRPr sz="1900" b="1">
                <a:solidFill>
                  <a:srgbClr val="FFFFFF"/>
                </a:solidFill>
                <a:latin typeface="Figtree"/>
                <a:ea typeface="Figtree"/>
                <a:cs typeface="Figtree"/>
                <a:sym typeface="Figtree"/>
              </a:defRPr>
            </a:lvl1pPr>
            <a:lvl2pPr lvl="1" algn="ctr">
              <a:lnSpc>
                <a:spcPct val="100000"/>
              </a:lnSpc>
              <a:spcBef>
                <a:spcPts val="0"/>
              </a:spcBef>
              <a:spcAft>
                <a:spcPts val="0"/>
              </a:spcAft>
              <a:buSzPts val="2800"/>
              <a:buFont typeface="Figtree"/>
              <a:buNone/>
              <a:defRPr sz="2800" b="1">
                <a:latin typeface="Figtree"/>
                <a:ea typeface="Figtree"/>
                <a:cs typeface="Figtree"/>
                <a:sym typeface="Figtree"/>
              </a:defRPr>
            </a:lvl2pPr>
            <a:lvl3pPr lvl="2" algn="ctr">
              <a:lnSpc>
                <a:spcPct val="100000"/>
              </a:lnSpc>
              <a:spcBef>
                <a:spcPts val="0"/>
              </a:spcBef>
              <a:spcAft>
                <a:spcPts val="0"/>
              </a:spcAft>
              <a:buSzPts val="2800"/>
              <a:buFont typeface="Figtree"/>
              <a:buNone/>
              <a:defRPr sz="2800" b="1">
                <a:latin typeface="Figtree"/>
                <a:ea typeface="Figtree"/>
                <a:cs typeface="Figtree"/>
                <a:sym typeface="Figtree"/>
              </a:defRPr>
            </a:lvl3pPr>
            <a:lvl4pPr lvl="3" algn="ctr">
              <a:lnSpc>
                <a:spcPct val="100000"/>
              </a:lnSpc>
              <a:spcBef>
                <a:spcPts val="0"/>
              </a:spcBef>
              <a:spcAft>
                <a:spcPts val="0"/>
              </a:spcAft>
              <a:buSzPts val="2800"/>
              <a:buFont typeface="Figtree"/>
              <a:buNone/>
              <a:defRPr sz="2800" b="1">
                <a:latin typeface="Figtree"/>
                <a:ea typeface="Figtree"/>
                <a:cs typeface="Figtree"/>
                <a:sym typeface="Figtree"/>
              </a:defRPr>
            </a:lvl4pPr>
            <a:lvl5pPr lvl="4" algn="ctr">
              <a:lnSpc>
                <a:spcPct val="100000"/>
              </a:lnSpc>
              <a:spcBef>
                <a:spcPts val="0"/>
              </a:spcBef>
              <a:spcAft>
                <a:spcPts val="0"/>
              </a:spcAft>
              <a:buSzPts val="2800"/>
              <a:buFont typeface="Figtree"/>
              <a:buNone/>
              <a:defRPr sz="2800" b="1">
                <a:latin typeface="Figtree"/>
                <a:ea typeface="Figtree"/>
                <a:cs typeface="Figtree"/>
                <a:sym typeface="Figtree"/>
              </a:defRPr>
            </a:lvl5pPr>
            <a:lvl6pPr lvl="5" algn="ctr">
              <a:lnSpc>
                <a:spcPct val="100000"/>
              </a:lnSpc>
              <a:spcBef>
                <a:spcPts val="0"/>
              </a:spcBef>
              <a:spcAft>
                <a:spcPts val="0"/>
              </a:spcAft>
              <a:buSzPts val="2800"/>
              <a:buFont typeface="Figtree"/>
              <a:buNone/>
              <a:defRPr sz="2800" b="1">
                <a:latin typeface="Figtree"/>
                <a:ea typeface="Figtree"/>
                <a:cs typeface="Figtree"/>
                <a:sym typeface="Figtree"/>
              </a:defRPr>
            </a:lvl6pPr>
            <a:lvl7pPr lvl="6" algn="ctr">
              <a:lnSpc>
                <a:spcPct val="100000"/>
              </a:lnSpc>
              <a:spcBef>
                <a:spcPts val="0"/>
              </a:spcBef>
              <a:spcAft>
                <a:spcPts val="0"/>
              </a:spcAft>
              <a:buSzPts val="2800"/>
              <a:buFont typeface="Figtree"/>
              <a:buNone/>
              <a:defRPr sz="2800" b="1">
                <a:latin typeface="Figtree"/>
                <a:ea typeface="Figtree"/>
                <a:cs typeface="Figtree"/>
                <a:sym typeface="Figtree"/>
              </a:defRPr>
            </a:lvl7pPr>
            <a:lvl8pPr lvl="7" algn="ctr">
              <a:lnSpc>
                <a:spcPct val="100000"/>
              </a:lnSpc>
              <a:spcBef>
                <a:spcPts val="0"/>
              </a:spcBef>
              <a:spcAft>
                <a:spcPts val="0"/>
              </a:spcAft>
              <a:buSzPts val="2800"/>
              <a:buFont typeface="Figtree"/>
              <a:buNone/>
              <a:defRPr sz="2800" b="1">
                <a:latin typeface="Figtree"/>
                <a:ea typeface="Figtree"/>
                <a:cs typeface="Figtree"/>
                <a:sym typeface="Figtree"/>
              </a:defRPr>
            </a:lvl8pPr>
            <a:lvl9pPr lvl="8" algn="ctr">
              <a:lnSpc>
                <a:spcPct val="100000"/>
              </a:lnSpc>
              <a:spcBef>
                <a:spcPts val="0"/>
              </a:spcBef>
              <a:spcAft>
                <a:spcPts val="0"/>
              </a:spcAft>
              <a:buSzPts val="2800"/>
              <a:buFont typeface="Figtree"/>
              <a:buNone/>
              <a:defRPr sz="2800" b="1">
                <a:latin typeface="Figtree"/>
                <a:ea typeface="Figtree"/>
                <a:cs typeface="Figtree"/>
                <a:sym typeface="Figtree"/>
              </a:defRPr>
            </a:lvl9pPr>
          </a:lstStyle>
          <a:p>
            <a:endParaRPr/>
          </a:p>
        </p:txBody>
      </p:sp>
      <p:sp>
        <p:nvSpPr>
          <p:cNvPr id="29" name="Google Shape;29;g2f105e33cad_0_1464"/>
          <p:cNvSpPr txBox="1">
            <a:spLocks noGrp="1"/>
          </p:cNvSpPr>
          <p:nvPr>
            <p:ph type="subTitle" idx="14"/>
          </p:nvPr>
        </p:nvSpPr>
        <p:spPr>
          <a:xfrm>
            <a:off x="6066450" y="4084725"/>
            <a:ext cx="2421300" cy="66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Font typeface="Albert Sans Light"/>
              <a:buNone/>
              <a:defRPr sz="1400">
                <a:solidFill>
                  <a:srgbClr val="FFFFFF"/>
                </a:solidFill>
                <a:latin typeface="Albert Sans Light"/>
                <a:ea typeface="Albert Sans Light"/>
                <a:cs typeface="Albert Sans Light"/>
                <a:sym typeface="Albert Sans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30" name="Google Shape;30;g2f105e33cad_0_1464"/>
          <p:cNvSpPr txBox="1">
            <a:spLocks noGrp="1"/>
          </p:cNvSpPr>
          <p:nvPr>
            <p:ph type="subTitle" idx="15"/>
          </p:nvPr>
        </p:nvSpPr>
        <p:spPr>
          <a:xfrm>
            <a:off x="6066450" y="3739661"/>
            <a:ext cx="2421300" cy="419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Font typeface="Figtree"/>
              <a:buNone/>
              <a:defRPr sz="1900" b="1">
                <a:solidFill>
                  <a:srgbClr val="FFFFFF"/>
                </a:solidFill>
                <a:latin typeface="Figtree"/>
                <a:ea typeface="Figtree"/>
                <a:cs typeface="Figtree"/>
                <a:sym typeface="Figtree"/>
              </a:defRPr>
            </a:lvl1pPr>
            <a:lvl2pPr lvl="1" algn="ctr">
              <a:lnSpc>
                <a:spcPct val="100000"/>
              </a:lnSpc>
              <a:spcBef>
                <a:spcPts val="0"/>
              </a:spcBef>
              <a:spcAft>
                <a:spcPts val="0"/>
              </a:spcAft>
              <a:buSzPts val="2800"/>
              <a:buFont typeface="Figtree"/>
              <a:buNone/>
              <a:defRPr sz="2800" b="1">
                <a:latin typeface="Figtree"/>
                <a:ea typeface="Figtree"/>
                <a:cs typeface="Figtree"/>
                <a:sym typeface="Figtree"/>
              </a:defRPr>
            </a:lvl2pPr>
            <a:lvl3pPr lvl="2" algn="ctr">
              <a:lnSpc>
                <a:spcPct val="100000"/>
              </a:lnSpc>
              <a:spcBef>
                <a:spcPts val="0"/>
              </a:spcBef>
              <a:spcAft>
                <a:spcPts val="0"/>
              </a:spcAft>
              <a:buSzPts val="2800"/>
              <a:buFont typeface="Figtree"/>
              <a:buNone/>
              <a:defRPr sz="2800" b="1">
                <a:latin typeface="Figtree"/>
                <a:ea typeface="Figtree"/>
                <a:cs typeface="Figtree"/>
                <a:sym typeface="Figtree"/>
              </a:defRPr>
            </a:lvl3pPr>
            <a:lvl4pPr lvl="3" algn="ctr">
              <a:lnSpc>
                <a:spcPct val="100000"/>
              </a:lnSpc>
              <a:spcBef>
                <a:spcPts val="0"/>
              </a:spcBef>
              <a:spcAft>
                <a:spcPts val="0"/>
              </a:spcAft>
              <a:buSzPts val="2800"/>
              <a:buFont typeface="Figtree"/>
              <a:buNone/>
              <a:defRPr sz="2800" b="1">
                <a:latin typeface="Figtree"/>
                <a:ea typeface="Figtree"/>
                <a:cs typeface="Figtree"/>
                <a:sym typeface="Figtree"/>
              </a:defRPr>
            </a:lvl4pPr>
            <a:lvl5pPr lvl="4" algn="ctr">
              <a:lnSpc>
                <a:spcPct val="100000"/>
              </a:lnSpc>
              <a:spcBef>
                <a:spcPts val="0"/>
              </a:spcBef>
              <a:spcAft>
                <a:spcPts val="0"/>
              </a:spcAft>
              <a:buSzPts val="2800"/>
              <a:buFont typeface="Figtree"/>
              <a:buNone/>
              <a:defRPr sz="2800" b="1">
                <a:latin typeface="Figtree"/>
                <a:ea typeface="Figtree"/>
                <a:cs typeface="Figtree"/>
                <a:sym typeface="Figtree"/>
              </a:defRPr>
            </a:lvl5pPr>
            <a:lvl6pPr lvl="5" algn="ctr">
              <a:lnSpc>
                <a:spcPct val="100000"/>
              </a:lnSpc>
              <a:spcBef>
                <a:spcPts val="0"/>
              </a:spcBef>
              <a:spcAft>
                <a:spcPts val="0"/>
              </a:spcAft>
              <a:buSzPts val="2800"/>
              <a:buFont typeface="Figtree"/>
              <a:buNone/>
              <a:defRPr sz="2800" b="1">
                <a:latin typeface="Figtree"/>
                <a:ea typeface="Figtree"/>
                <a:cs typeface="Figtree"/>
                <a:sym typeface="Figtree"/>
              </a:defRPr>
            </a:lvl6pPr>
            <a:lvl7pPr lvl="6" algn="ctr">
              <a:lnSpc>
                <a:spcPct val="100000"/>
              </a:lnSpc>
              <a:spcBef>
                <a:spcPts val="0"/>
              </a:spcBef>
              <a:spcAft>
                <a:spcPts val="0"/>
              </a:spcAft>
              <a:buSzPts val="2800"/>
              <a:buFont typeface="Figtree"/>
              <a:buNone/>
              <a:defRPr sz="2800" b="1">
                <a:latin typeface="Figtree"/>
                <a:ea typeface="Figtree"/>
                <a:cs typeface="Figtree"/>
                <a:sym typeface="Figtree"/>
              </a:defRPr>
            </a:lvl7pPr>
            <a:lvl8pPr lvl="7" algn="ctr">
              <a:lnSpc>
                <a:spcPct val="100000"/>
              </a:lnSpc>
              <a:spcBef>
                <a:spcPts val="0"/>
              </a:spcBef>
              <a:spcAft>
                <a:spcPts val="0"/>
              </a:spcAft>
              <a:buSzPts val="2800"/>
              <a:buFont typeface="Figtree"/>
              <a:buNone/>
              <a:defRPr sz="2800" b="1">
                <a:latin typeface="Figtree"/>
                <a:ea typeface="Figtree"/>
                <a:cs typeface="Figtree"/>
                <a:sym typeface="Figtree"/>
              </a:defRPr>
            </a:lvl8pPr>
            <a:lvl9pPr lvl="8" algn="ctr">
              <a:lnSpc>
                <a:spcPct val="100000"/>
              </a:lnSpc>
              <a:spcBef>
                <a:spcPts val="0"/>
              </a:spcBef>
              <a:spcAft>
                <a:spcPts val="0"/>
              </a:spcAft>
              <a:buSzPts val="2800"/>
              <a:buFont typeface="Figtree"/>
              <a:buNone/>
              <a:defRPr sz="2800" b="1">
                <a:latin typeface="Figtree"/>
                <a:ea typeface="Figtree"/>
                <a:cs typeface="Figtree"/>
                <a:sym typeface="Figtree"/>
              </a:defRPr>
            </a:lvl9pPr>
          </a:lstStyle>
          <a:p>
            <a:endParaRPr/>
          </a:p>
        </p:txBody>
      </p:sp>
      <p:sp>
        <p:nvSpPr>
          <p:cNvPr id="31" name="Google Shape;31;g2f105e33cad_0_1464"/>
          <p:cNvSpPr txBox="1">
            <a:spLocks noGrp="1"/>
          </p:cNvSpPr>
          <p:nvPr>
            <p:ph type="title" idx="16"/>
          </p:nvPr>
        </p:nvSpPr>
        <p:spPr>
          <a:xfrm>
            <a:off x="1532300" y="1242775"/>
            <a:ext cx="669000" cy="669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43170"/>
              </a:buClr>
              <a:buSzPts val="3000"/>
              <a:buFont typeface="Figtree ExtraBold"/>
              <a:buNone/>
              <a:defRPr sz="3000" b="0">
                <a:solidFill>
                  <a:srgbClr val="043170"/>
                </a:solidFill>
                <a:latin typeface="Figtree ExtraBold"/>
                <a:ea typeface="Figtree ExtraBold"/>
                <a:cs typeface="Figtree ExtraBold"/>
                <a:sym typeface="Figtree ExtraBold"/>
              </a:defRPr>
            </a:lvl1pPr>
            <a:lvl2pPr lvl="1"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2pPr>
            <a:lvl3pPr lvl="2"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3pPr>
            <a:lvl4pPr lvl="3"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4pPr>
            <a:lvl5pPr lvl="4"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5pPr>
            <a:lvl6pPr lvl="5"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6pPr>
            <a:lvl7pPr lvl="6"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7pPr>
            <a:lvl8pPr lvl="7"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8pPr>
            <a:lvl9pPr lvl="8"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9pPr>
          </a:lstStyle>
          <a:p>
            <a:endParaRPr/>
          </a:p>
        </p:txBody>
      </p:sp>
      <p:sp>
        <p:nvSpPr>
          <p:cNvPr id="32" name="Google Shape;32;g2f105e33cad_0_1464"/>
          <p:cNvSpPr txBox="1">
            <a:spLocks noGrp="1"/>
          </p:cNvSpPr>
          <p:nvPr>
            <p:ph type="title" idx="17"/>
          </p:nvPr>
        </p:nvSpPr>
        <p:spPr>
          <a:xfrm>
            <a:off x="1532300" y="3084425"/>
            <a:ext cx="669000" cy="669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43170"/>
              </a:buClr>
              <a:buSzPts val="3000"/>
              <a:buFont typeface="Figtree ExtraBold"/>
              <a:buNone/>
              <a:defRPr sz="3000" b="0">
                <a:solidFill>
                  <a:srgbClr val="043170"/>
                </a:solidFill>
                <a:latin typeface="Figtree ExtraBold"/>
                <a:ea typeface="Figtree ExtraBold"/>
                <a:cs typeface="Figtree ExtraBold"/>
                <a:sym typeface="Figtree ExtraBold"/>
              </a:defRPr>
            </a:lvl1pPr>
            <a:lvl2pPr lvl="1"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2pPr>
            <a:lvl3pPr lvl="2"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3pPr>
            <a:lvl4pPr lvl="3"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4pPr>
            <a:lvl5pPr lvl="4"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5pPr>
            <a:lvl6pPr lvl="5"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6pPr>
            <a:lvl7pPr lvl="6"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7pPr>
            <a:lvl8pPr lvl="7"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8pPr>
            <a:lvl9pPr lvl="8"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9pPr>
          </a:lstStyle>
          <a:p>
            <a:endParaRPr/>
          </a:p>
        </p:txBody>
      </p:sp>
      <p:sp>
        <p:nvSpPr>
          <p:cNvPr id="33" name="Google Shape;33;g2f105e33cad_0_1464"/>
          <p:cNvSpPr txBox="1">
            <a:spLocks noGrp="1"/>
          </p:cNvSpPr>
          <p:nvPr>
            <p:ph type="title" idx="18"/>
          </p:nvPr>
        </p:nvSpPr>
        <p:spPr>
          <a:xfrm>
            <a:off x="4237450" y="1242825"/>
            <a:ext cx="669000" cy="669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43170"/>
              </a:buClr>
              <a:buSzPts val="3000"/>
              <a:buFont typeface="Figtree ExtraBold"/>
              <a:buNone/>
              <a:defRPr sz="3000" b="0">
                <a:solidFill>
                  <a:srgbClr val="043170"/>
                </a:solidFill>
                <a:latin typeface="Figtree ExtraBold"/>
                <a:ea typeface="Figtree ExtraBold"/>
                <a:cs typeface="Figtree ExtraBold"/>
                <a:sym typeface="Figtree ExtraBold"/>
              </a:defRPr>
            </a:lvl1pPr>
            <a:lvl2pPr lvl="1"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2pPr>
            <a:lvl3pPr lvl="2"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3pPr>
            <a:lvl4pPr lvl="3"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4pPr>
            <a:lvl5pPr lvl="4"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5pPr>
            <a:lvl6pPr lvl="5"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6pPr>
            <a:lvl7pPr lvl="6"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7pPr>
            <a:lvl8pPr lvl="7"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8pPr>
            <a:lvl9pPr lvl="8"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9pPr>
          </a:lstStyle>
          <a:p>
            <a:endParaRPr/>
          </a:p>
        </p:txBody>
      </p:sp>
      <p:sp>
        <p:nvSpPr>
          <p:cNvPr id="34" name="Google Shape;34;g2f105e33cad_0_1464"/>
          <p:cNvSpPr txBox="1">
            <a:spLocks noGrp="1"/>
          </p:cNvSpPr>
          <p:nvPr>
            <p:ph type="title" idx="19"/>
          </p:nvPr>
        </p:nvSpPr>
        <p:spPr>
          <a:xfrm>
            <a:off x="4237500" y="3084425"/>
            <a:ext cx="669000" cy="669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43170"/>
              </a:buClr>
              <a:buSzPts val="3000"/>
              <a:buFont typeface="Figtree ExtraBold"/>
              <a:buNone/>
              <a:defRPr sz="3000" b="0">
                <a:solidFill>
                  <a:srgbClr val="043170"/>
                </a:solidFill>
                <a:latin typeface="Figtree ExtraBold"/>
                <a:ea typeface="Figtree ExtraBold"/>
                <a:cs typeface="Figtree ExtraBold"/>
                <a:sym typeface="Figtree ExtraBold"/>
              </a:defRPr>
            </a:lvl1pPr>
            <a:lvl2pPr lvl="1"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2pPr>
            <a:lvl3pPr lvl="2"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3pPr>
            <a:lvl4pPr lvl="3"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4pPr>
            <a:lvl5pPr lvl="4"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5pPr>
            <a:lvl6pPr lvl="5"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6pPr>
            <a:lvl7pPr lvl="6"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7pPr>
            <a:lvl8pPr lvl="7"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8pPr>
            <a:lvl9pPr lvl="8"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9pPr>
          </a:lstStyle>
          <a:p>
            <a:endParaRPr/>
          </a:p>
        </p:txBody>
      </p:sp>
      <p:sp>
        <p:nvSpPr>
          <p:cNvPr id="35" name="Google Shape;35;g2f105e33cad_0_1464"/>
          <p:cNvSpPr txBox="1">
            <a:spLocks noGrp="1"/>
          </p:cNvSpPr>
          <p:nvPr>
            <p:ph type="title" idx="20"/>
          </p:nvPr>
        </p:nvSpPr>
        <p:spPr>
          <a:xfrm>
            <a:off x="6942450" y="1242825"/>
            <a:ext cx="669000" cy="669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43170"/>
              </a:buClr>
              <a:buSzPts val="3000"/>
              <a:buFont typeface="Figtree ExtraBold"/>
              <a:buNone/>
              <a:defRPr sz="3000" b="0">
                <a:solidFill>
                  <a:srgbClr val="043170"/>
                </a:solidFill>
                <a:latin typeface="Figtree ExtraBold"/>
                <a:ea typeface="Figtree ExtraBold"/>
                <a:cs typeface="Figtree ExtraBold"/>
                <a:sym typeface="Figtree ExtraBold"/>
              </a:defRPr>
            </a:lvl1pPr>
            <a:lvl2pPr lvl="1"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2pPr>
            <a:lvl3pPr lvl="2"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3pPr>
            <a:lvl4pPr lvl="3"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4pPr>
            <a:lvl5pPr lvl="4"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5pPr>
            <a:lvl6pPr lvl="5"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6pPr>
            <a:lvl7pPr lvl="6"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7pPr>
            <a:lvl8pPr lvl="7"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8pPr>
            <a:lvl9pPr lvl="8"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9pPr>
          </a:lstStyle>
          <a:p>
            <a:endParaRPr/>
          </a:p>
        </p:txBody>
      </p:sp>
      <p:sp>
        <p:nvSpPr>
          <p:cNvPr id="36" name="Google Shape;36;g2f105e33cad_0_1464"/>
          <p:cNvSpPr txBox="1">
            <a:spLocks noGrp="1"/>
          </p:cNvSpPr>
          <p:nvPr>
            <p:ph type="title" idx="21"/>
          </p:nvPr>
        </p:nvSpPr>
        <p:spPr>
          <a:xfrm>
            <a:off x="6942300" y="3084425"/>
            <a:ext cx="669300" cy="669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43170"/>
              </a:buClr>
              <a:buSzPts val="3000"/>
              <a:buFont typeface="Figtree ExtraBold"/>
              <a:buNone/>
              <a:defRPr sz="3000" b="0">
                <a:solidFill>
                  <a:srgbClr val="043170"/>
                </a:solidFill>
                <a:latin typeface="Figtree ExtraBold"/>
                <a:ea typeface="Figtree ExtraBold"/>
                <a:cs typeface="Figtree ExtraBold"/>
                <a:sym typeface="Figtree ExtraBold"/>
              </a:defRPr>
            </a:lvl1pPr>
            <a:lvl2pPr lvl="1"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2pPr>
            <a:lvl3pPr lvl="2"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3pPr>
            <a:lvl4pPr lvl="3"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4pPr>
            <a:lvl5pPr lvl="4"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5pPr>
            <a:lvl6pPr lvl="5"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6pPr>
            <a:lvl7pPr lvl="6"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7pPr>
            <a:lvl8pPr lvl="7"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8pPr>
            <a:lvl9pPr lvl="8" algn="ctr">
              <a:lnSpc>
                <a:spcPct val="100000"/>
              </a:lnSpc>
              <a:spcBef>
                <a:spcPts val="0"/>
              </a:spcBef>
              <a:spcAft>
                <a:spcPts val="0"/>
              </a:spcAft>
              <a:buClr>
                <a:srgbClr val="043170"/>
              </a:buClr>
              <a:buSzPts val="3000"/>
              <a:buFont typeface="Figtree ExtraBold"/>
              <a:buNone/>
              <a:defRPr sz="3000">
                <a:solidFill>
                  <a:srgbClr val="043170"/>
                </a:solidFill>
                <a:latin typeface="Figtree ExtraBold"/>
                <a:ea typeface="Figtree ExtraBold"/>
                <a:cs typeface="Figtree ExtraBold"/>
                <a:sym typeface="Figtree ExtraBold"/>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description">
  <p:cSld name="CUSTOM_5">
    <p:spTree>
      <p:nvGrpSpPr>
        <p:cNvPr id="1" name="Shape 208"/>
        <p:cNvGrpSpPr/>
        <p:nvPr/>
      </p:nvGrpSpPr>
      <p:grpSpPr>
        <a:xfrm>
          <a:off x="0" y="0"/>
          <a:ext cx="0" cy="0"/>
          <a:chOff x="0" y="0"/>
          <a:chExt cx="0" cy="0"/>
        </a:xfrm>
      </p:grpSpPr>
      <p:grpSp>
        <p:nvGrpSpPr>
          <p:cNvPr id="209" name="Google Shape;209;g28557ec7139_0_1432"/>
          <p:cNvGrpSpPr/>
          <p:nvPr/>
        </p:nvGrpSpPr>
        <p:grpSpPr>
          <a:xfrm>
            <a:off x="-3100002" y="-1641977"/>
            <a:ext cx="15032908" cy="8840157"/>
            <a:chOff x="-3100002" y="-1641977"/>
            <a:chExt cx="15032908" cy="8840157"/>
          </a:xfrm>
        </p:grpSpPr>
        <p:sp>
          <p:nvSpPr>
            <p:cNvPr id="210" name="Google Shape;210;g28557ec7139_0_1432"/>
            <p:cNvSpPr/>
            <p:nvPr/>
          </p:nvSpPr>
          <p:spPr>
            <a:xfrm rot="1514338">
              <a:off x="7173076" y="-1015035"/>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g28557ec7139_0_1432"/>
            <p:cNvSpPr/>
            <p:nvPr/>
          </p:nvSpPr>
          <p:spPr>
            <a:xfrm rot="-8385681">
              <a:off x="-1067073" y="2244669"/>
              <a:ext cx="3410414" cy="3676970"/>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g28557ec7139_0_1432"/>
            <p:cNvSpPr/>
            <p:nvPr/>
          </p:nvSpPr>
          <p:spPr>
            <a:xfrm rot="-8385681">
              <a:off x="-2188306" y="2234378"/>
              <a:ext cx="3325556" cy="4032230"/>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g28557ec7139_0_1432"/>
            <p:cNvSpPr/>
            <p:nvPr/>
          </p:nvSpPr>
          <p:spPr>
            <a:xfrm rot="-8385681">
              <a:off x="-2251408" y="2398451"/>
              <a:ext cx="3844216" cy="4035590"/>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g28557ec7139_0_1432"/>
            <p:cNvSpPr/>
            <p:nvPr/>
          </p:nvSpPr>
          <p:spPr>
            <a:xfrm rot="1430265">
              <a:off x="7551712" y="-426152"/>
              <a:ext cx="3378707" cy="3642785"/>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g28557ec7139_0_1432"/>
            <p:cNvSpPr/>
            <p:nvPr/>
          </p:nvSpPr>
          <p:spPr>
            <a:xfrm rot="1430265">
              <a:off x="7971561" y="-140418"/>
              <a:ext cx="3294638" cy="399474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6" name="Google Shape;216;g28557ec7139_0_1432"/>
          <p:cNvSpPr txBox="1">
            <a:spLocks noGrp="1"/>
          </p:cNvSpPr>
          <p:nvPr>
            <p:ph type="subTitle" idx="1"/>
          </p:nvPr>
        </p:nvSpPr>
        <p:spPr>
          <a:xfrm>
            <a:off x="3335425" y="1786125"/>
            <a:ext cx="2473200" cy="1571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17" name="Google Shape;217;g28557ec7139_0_1432"/>
          <p:cNvSpPr txBox="1">
            <a:spLocks noGrp="1"/>
          </p:cNvSpPr>
          <p:nvPr>
            <p:ph type="title"/>
          </p:nvPr>
        </p:nvSpPr>
        <p:spPr>
          <a:xfrm>
            <a:off x="1996975" y="539500"/>
            <a:ext cx="5150100" cy="431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3300"/>
              <a:buNone/>
              <a:defRPr sz="2800"/>
            </a:lvl1pPr>
            <a:lvl2pPr lvl="1" algn="ctr" rtl="0">
              <a:lnSpc>
                <a:spcPct val="100000"/>
              </a:lnSpc>
              <a:spcBef>
                <a:spcPts val="0"/>
              </a:spcBef>
              <a:spcAft>
                <a:spcPts val="0"/>
              </a:spcAft>
              <a:buSzPts val="3300"/>
              <a:buNone/>
              <a:defRPr/>
            </a:lvl2pPr>
            <a:lvl3pPr lvl="2" algn="ctr" rtl="0">
              <a:lnSpc>
                <a:spcPct val="100000"/>
              </a:lnSpc>
              <a:spcBef>
                <a:spcPts val="0"/>
              </a:spcBef>
              <a:spcAft>
                <a:spcPts val="0"/>
              </a:spcAft>
              <a:buSzPts val="3300"/>
              <a:buNone/>
              <a:defRPr/>
            </a:lvl3pPr>
            <a:lvl4pPr lvl="3" algn="ctr" rtl="0">
              <a:lnSpc>
                <a:spcPct val="100000"/>
              </a:lnSpc>
              <a:spcBef>
                <a:spcPts val="0"/>
              </a:spcBef>
              <a:spcAft>
                <a:spcPts val="0"/>
              </a:spcAft>
              <a:buSzPts val="3300"/>
              <a:buNone/>
              <a:defRPr/>
            </a:lvl4pPr>
            <a:lvl5pPr lvl="4" algn="ctr" rtl="0">
              <a:lnSpc>
                <a:spcPct val="100000"/>
              </a:lnSpc>
              <a:spcBef>
                <a:spcPts val="0"/>
              </a:spcBef>
              <a:spcAft>
                <a:spcPts val="0"/>
              </a:spcAft>
              <a:buSzPts val="3300"/>
              <a:buNone/>
              <a:defRPr/>
            </a:lvl5pPr>
            <a:lvl6pPr lvl="5" algn="ctr" rtl="0">
              <a:lnSpc>
                <a:spcPct val="100000"/>
              </a:lnSpc>
              <a:spcBef>
                <a:spcPts val="0"/>
              </a:spcBef>
              <a:spcAft>
                <a:spcPts val="0"/>
              </a:spcAft>
              <a:buSzPts val="3300"/>
              <a:buNone/>
              <a:defRPr/>
            </a:lvl6pPr>
            <a:lvl7pPr lvl="6" algn="ctr" rtl="0">
              <a:lnSpc>
                <a:spcPct val="100000"/>
              </a:lnSpc>
              <a:spcBef>
                <a:spcPts val="0"/>
              </a:spcBef>
              <a:spcAft>
                <a:spcPts val="0"/>
              </a:spcAft>
              <a:buSzPts val="3300"/>
              <a:buNone/>
              <a:defRPr/>
            </a:lvl7pPr>
            <a:lvl8pPr lvl="7" algn="ctr" rtl="0">
              <a:lnSpc>
                <a:spcPct val="100000"/>
              </a:lnSpc>
              <a:spcBef>
                <a:spcPts val="0"/>
              </a:spcBef>
              <a:spcAft>
                <a:spcPts val="0"/>
              </a:spcAft>
              <a:buSzPts val="3300"/>
              <a:buNone/>
              <a:defRPr/>
            </a:lvl8pPr>
            <a:lvl9pPr lvl="8" algn="ctr" rtl="0">
              <a:lnSpc>
                <a:spcPct val="100000"/>
              </a:lnSpc>
              <a:spcBef>
                <a:spcPts val="0"/>
              </a:spcBef>
              <a:spcAft>
                <a:spcPts val="0"/>
              </a:spcAft>
              <a:buSzPts val="33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text &amp; some text slide">
  <p:cSld name="BIG_NUMBER">
    <p:bg>
      <p:bgPr>
        <a:solidFill>
          <a:schemeClr val="lt1"/>
        </a:solidFill>
        <a:effectLst/>
      </p:bgPr>
    </p:bg>
    <p:spTree>
      <p:nvGrpSpPr>
        <p:cNvPr id="1" name="Shape 37"/>
        <p:cNvGrpSpPr/>
        <p:nvPr/>
      </p:nvGrpSpPr>
      <p:grpSpPr>
        <a:xfrm>
          <a:off x="0" y="0"/>
          <a:ext cx="0" cy="0"/>
          <a:chOff x="0" y="0"/>
          <a:chExt cx="0" cy="0"/>
        </a:xfrm>
      </p:grpSpPr>
      <p:sp>
        <p:nvSpPr>
          <p:cNvPr id="38" name="Google Shape;38;p52"/>
          <p:cNvSpPr/>
          <p:nvPr/>
        </p:nvSpPr>
        <p:spPr>
          <a:xfrm>
            <a:off x="406950" y="352200"/>
            <a:ext cx="8330100" cy="4311000"/>
          </a:xfrm>
          <a:prstGeom prst="rect">
            <a:avLst/>
          </a:prstGeom>
          <a:solidFill>
            <a:srgbClr val="9900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52"/>
          <p:cNvSpPr txBox="1">
            <a:spLocks noGrp="1"/>
          </p:cNvSpPr>
          <p:nvPr>
            <p:ph type="sldNum" idx="12"/>
          </p:nvPr>
        </p:nvSpPr>
        <p:spPr>
          <a:xfrm>
            <a:off x="85486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D9D9D9"/>
                </a:solidFill>
                <a:latin typeface="Arvo"/>
                <a:ea typeface="Arvo"/>
                <a:cs typeface="Arvo"/>
                <a:sym typeface="Arvo"/>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D9D9D9"/>
                </a:solidFill>
                <a:latin typeface="Arvo"/>
                <a:ea typeface="Arvo"/>
                <a:cs typeface="Arvo"/>
                <a:sym typeface="Arvo"/>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D9D9D9"/>
                </a:solidFill>
                <a:latin typeface="Arvo"/>
                <a:ea typeface="Arvo"/>
                <a:cs typeface="Arvo"/>
                <a:sym typeface="Arvo"/>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D9D9D9"/>
                </a:solidFill>
                <a:latin typeface="Arvo"/>
                <a:ea typeface="Arvo"/>
                <a:cs typeface="Arvo"/>
                <a:sym typeface="Arvo"/>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D9D9D9"/>
                </a:solidFill>
                <a:latin typeface="Arvo"/>
                <a:ea typeface="Arvo"/>
                <a:cs typeface="Arvo"/>
                <a:sym typeface="Arvo"/>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D9D9D9"/>
                </a:solidFill>
                <a:latin typeface="Arvo"/>
                <a:ea typeface="Arvo"/>
                <a:cs typeface="Arvo"/>
                <a:sym typeface="Arvo"/>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D9D9D9"/>
                </a:solidFill>
                <a:latin typeface="Arvo"/>
                <a:ea typeface="Arvo"/>
                <a:cs typeface="Arvo"/>
                <a:sym typeface="Arvo"/>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D9D9D9"/>
                </a:solidFill>
                <a:latin typeface="Arvo"/>
                <a:ea typeface="Arvo"/>
                <a:cs typeface="Arvo"/>
                <a:sym typeface="Arvo"/>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D9D9D9"/>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sp>
        <p:nvSpPr>
          <p:cNvPr id="40" name="Google Shape;40;p52"/>
          <p:cNvSpPr txBox="1">
            <a:spLocks noGrp="1"/>
          </p:cNvSpPr>
          <p:nvPr>
            <p:ph type="subTitle" idx="1"/>
          </p:nvPr>
        </p:nvSpPr>
        <p:spPr>
          <a:xfrm>
            <a:off x="2433300" y="3015325"/>
            <a:ext cx="4277400" cy="644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400"/>
              <a:buNone/>
              <a:defRPr>
                <a:solidFill>
                  <a:schemeClr val="lt1"/>
                </a:solidFill>
              </a:defRPr>
            </a:lvl1pPr>
            <a:lvl2pPr lvl="1" algn="ctr">
              <a:lnSpc>
                <a:spcPct val="100000"/>
              </a:lnSpc>
              <a:spcBef>
                <a:spcPts val="0"/>
              </a:spcBef>
              <a:spcAft>
                <a:spcPts val="0"/>
              </a:spcAft>
              <a:buClr>
                <a:schemeClr val="lt1"/>
              </a:buClr>
              <a:buSzPts val="1400"/>
              <a:buNone/>
              <a:defRPr>
                <a:solidFill>
                  <a:schemeClr val="lt1"/>
                </a:solidFill>
              </a:defRPr>
            </a:lvl2pPr>
            <a:lvl3pPr lvl="2" algn="ctr">
              <a:lnSpc>
                <a:spcPct val="100000"/>
              </a:lnSpc>
              <a:spcBef>
                <a:spcPts val="0"/>
              </a:spcBef>
              <a:spcAft>
                <a:spcPts val="0"/>
              </a:spcAft>
              <a:buClr>
                <a:schemeClr val="lt1"/>
              </a:buClr>
              <a:buSzPts val="1400"/>
              <a:buNone/>
              <a:defRPr sz="1400">
                <a:solidFill>
                  <a:schemeClr val="lt1"/>
                </a:solidFill>
              </a:defRPr>
            </a:lvl3pPr>
            <a:lvl4pPr lvl="3" algn="ctr">
              <a:lnSpc>
                <a:spcPct val="100000"/>
              </a:lnSpc>
              <a:spcBef>
                <a:spcPts val="0"/>
              </a:spcBef>
              <a:spcAft>
                <a:spcPts val="0"/>
              </a:spcAft>
              <a:buClr>
                <a:schemeClr val="lt1"/>
              </a:buClr>
              <a:buSzPts val="1400"/>
              <a:buNone/>
              <a:defRPr sz="1400">
                <a:solidFill>
                  <a:schemeClr val="lt1"/>
                </a:solidFill>
              </a:defRPr>
            </a:lvl4pPr>
            <a:lvl5pPr lvl="4" algn="ctr">
              <a:lnSpc>
                <a:spcPct val="100000"/>
              </a:lnSpc>
              <a:spcBef>
                <a:spcPts val="0"/>
              </a:spcBef>
              <a:spcAft>
                <a:spcPts val="0"/>
              </a:spcAft>
              <a:buClr>
                <a:schemeClr val="lt1"/>
              </a:buClr>
              <a:buSzPts val="1400"/>
              <a:buNone/>
              <a:defRPr sz="1400">
                <a:solidFill>
                  <a:schemeClr val="lt1"/>
                </a:solidFill>
              </a:defRPr>
            </a:lvl5pPr>
            <a:lvl6pPr lvl="5" algn="ctr">
              <a:lnSpc>
                <a:spcPct val="100000"/>
              </a:lnSpc>
              <a:spcBef>
                <a:spcPts val="0"/>
              </a:spcBef>
              <a:spcAft>
                <a:spcPts val="0"/>
              </a:spcAft>
              <a:buClr>
                <a:schemeClr val="lt1"/>
              </a:buClr>
              <a:buSzPts val="1400"/>
              <a:buNone/>
              <a:defRPr sz="1400">
                <a:solidFill>
                  <a:schemeClr val="lt1"/>
                </a:solidFill>
              </a:defRPr>
            </a:lvl6pPr>
            <a:lvl7pPr lvl="6" algn="ctr">
              <a:lnSpc>
                <a:spcPct val="100000"/>
              </a:lnSpc>
              <a:spcBef>
                <a:spcPts val="0"/>
              </a:spcBef>
              <a:spcAft>
                <a:spcPts val="0"/>
              </a:spcAft>
              <a:buClr>
                <a:schemeClr val="lt1"/>
              </a:buClr>
              <a:buSzPts val="1400"/>
              <a:buNone/>
              <a:defRPr sz="1400">
                <a:solidFill>
                  <a:schemeClr val="lt1"/>
                </a:solidFill>
              </a:defRPr>
            </a:lvl7pPr>
            <a:lvl8pPr lvl="7" algn="ctr">
              <a:lnSpc>
                <a:spcPct val="100000"/>
              </a:lnSpc>
              <a:spcBef>
                <a:spcPts val="0"/>
              </a:spcBef>
              <a:spcAft>
                <a:spcPts val="0"/>
              </a:spcAft>
              <a:buClr>
                <a:schemeClr val="lt1"/>
              </a:buClr>
              <a:buSzPts val="1400"/>
              <a:buNone/>
              <a:defRPr sz="1400">
                <a:solidFill>
                  <a:schemeClr val="lt1"/>
                </a:solidFill>
              </a:defRPr>
            </a:lvl8pPr>
            <a:lvl9pPr lvl="8" algn="ctr">
              <a:lnSpc>
                <a:spcPct val="100000"/>
              </a:lnSpc>
              <a:spcBef>
                <a:spcPts val="0"/>
              </a:spcBef>
              <a:spcAft>
                <a:spcPts val="0"/>
              </a:spcAft>
              <a:buClr>
                <a:schemeClr val="lt1"/>
              </a:buClr>
              <a:buSzPts val="1400"/>
              <a:buNone/>
              <a:defRPr sz="1400">
                <a:solidFill>
                  <a:schemeClr val="lt1"/>
                </a:solidFill>
              </a:defRPr>
            </a:lvl9pPr>
          </a:lstStyle>
          <a:p>
            <a:endParaRPr/>
          </a:p>
        </p:txBody>
      </p:sp>
      <p:sp>
        <p:nvSpPr>
          <p:cNvPr id="41" name="Google Shape;41;p52"/>
          <p:cNvSpPr txBox="1">
            <a:spLocks noGrp="1"/>
          </p:cNvSpPr>
          <p:nvPr>
            <p:ph type="title"/>
          </p:nvPr>
        </p:nvSpPr>
        <p:spPr>
          <a:xfrm>
            <a:off x="0" y="2466400"/>
            <a:ext cx="9144000" cy="482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7200"/>
              <a:buNone/>
              <a:defRPr sz="7200" b="1"/>
            </a:lvl1pPr>
            <a:lvl2pPr lvl="1" algn="l">
              <a:lnSpc>
                <a:spcPct val="100000"/>
              </a:lnSpc>
              <a:spcBef>
                <a:spcPts val="0"/>
              </a:spcBef>
              <a:spcAft>
                <a:spcPts val="0"/>
              </a:spcAft>
              <a:buSzPts val="7200"/>
              <a:buNone/>
              <a:defRPr sz="7200"/>
            </a:lvl2pPr>
            <a:lvl3pPr lvl="2" algn="l">
              <a:lnSpc>
                <a:spcPct val="100000"/>
              </a:lnSpc>
              <a:spcBef>
                <a:spcPts val="0"/>
              </a:spcBef>
              <a:spcAft>
                <a:spcPts val="0"/>
              </a:spcAft>
              <a:buSzPts val="7200"/>
              <a:buNone/>
              <a:defRPr sz="7200"/>
            </a:lvl3pPr>
            <a:lvl4pPr lvl="3" algn="l">
              <a:lnSpc>
                <a:spcPct val="100000"/>
              </a:lnSpc>
              <a:spcBef>
                <a:spcPts val="0"/>
              </a:spcBef>
              <a:spcAft>
                <a:spcPts val="0"/>
              </a:spcAft>
              <a:buSzPts val="7200"/>
              <a:buNone/>
              <a:defRPr sz="7200"/>
            </a:lvl4pPr>
            <a:lvl5pPr lvl="4" algn="l">
              <a:lnSpc>
                <a:spcPct val="100000"/>
              </a:lnSpc>
              <a:spcBef>
                <a:spcPts val="0"/>
              </a:spcBef>
              <a:spcAft>
                <a:spcPts val="0"/>
              </a:spcAft>
              <a:buSzPts val="7200"/>
              <a:buNone/>
              <a:defRPr sz="7200"/>
            </a:lvl5pPr>
            <a:lvl6pPr lvl="5" algn="l">
              <a:lnSpc>
                <a:spcPct val="100000"/>
              </a:lnSpc>
              <a:spcBef>
                <a:spcPts val="0"/>
              </a:spcBef>
              <a:spcAft>
                <a:spcPts val="0"/>
              </a:spcAft>
              <a:buSzPts val="7200"/>
              <a:buNone/>
              <a:defRPr sz="7200"/>
            </a:lvl6pPr>
            <a:lvl7pPr lvl="6" algn="l">
              <a:lnSpc>
                <a:spcPct val="100000"/>
              </a:lnSpc>
              <a:spcBef>
                <a:spcPts val="0"/>
              </a:spcBef>
              <a:spcAft>
                <a:spcPts val="0"/>
              </a:spcAft>
              <a:buSzPts val="7200"/>
              <a:buNone/>
              <a:defRPr sz="7200"/>
            </a:lvl7pPr>
            <a:lvl8pPr lvl="7" algn="l">
              <a:lnSpc>
                <a:spcPct val="100000"/>
              </a:lnSpc>
              <a:spcBef>
                <a:spcPts val="0"/>
              </a:spcBef>
              <a:spcAft>
                <a:spcPts val="0"/>
              </a:spcAft>
              <a:buSzPts val="7200"/>
              <a:buNone/>
              <a:defRPr sz="7200"/>
            </a:lvl8pPr>
            <a:lvl9pPr lvl="8" algn="l">
              <a:lnSpc>
                <a:spcPct val="100000"/>
              </a:lnSpc>
              <a:spcBef>
                <a:spcPts val="0"/>
              </a:spcBef>
              <a:spcAft>
                <a:spcPts val="0"/>
              </a:spcAft>
              <a:buSzPts val="7200"/>
              <a:buNone/>
              <a:defRPr sz="7200"/>
            </a:lvl9pPr>
          </a:lstStyle>
          <a:p>
            <a:endParaRPr/>
          </a:p>
        </p:txBody>
      </p:sp>
      <p:pic>
        <p:nvPicPr>
          <p:cNvPr id="42" name="Google Shape;42;p52"/>
          <p:cNvPicPr preferRelativeResize="0"/>
          <p:nvPr/>
        </p:nvPicPr>
        <p:blipFill rotWithShape="1">
          <a:blip r:embed="rId2">
            <a:alphaModFix/>
          </a:blip>
          <a:srcRect l="4454" t="6847" r="4444" b="9336"/>
          <a:stretch/>
        </p:blipFill>
        <p:spPr>
          <a:xfrm>
            <a:off x="406950" y="352200"/>
            <a:ext cx="8330102" cy="4311000"/>
          </a:xfrm>
          <a:prstGeom prst="rect">
            <a:avLst/>
          </a:prstGeom>
          <a:solidFill>
            <a:srgbClr val="9900FF"/>
          </a:solid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chemeClr val="lt1"/>
        </a:solidFill>
        <a:effectLst/>
      </p:bgPr>
    </p:bg>
    <p:spTree>
      <p:nvGrpSpPr>
        <p:cNvPr id="1" name="Shape 4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mp; body slide" type="tx">
  <p:cSld name="TITLE_AND_BODY">
    <p:bg>
      <p:bgPr>
        <a:solidFill>
          <a:schemeClr val="lt1"/>
        </a:solidFill>
        <a:effectLst/>
      </p:bgPr>
    </p:bg>
    <p:spTree>
      <p:nvGrpSpPr>
        <p:cNvPr id="1" name="Shape 44"/>
        <p:cNvGrpSpPr/>
        <p:nvPr/>
      </p:nvGrpSpPr>
      <p:grpSpPr>
        <a:xfrm>
          <a:off x="0" y="0"/>
          <a:ext cx="0" cy="0"/>
          <a:chOff x="0" y="0"/>
          <a:chExt cx="0" cy="0"/>
        </a:xfrm>
      </p:grpSpPr>
      <p:sp>
        <p:nvSpPr>
          <p:cNvPr id="45" name="Google Shape;45;p44"/>
          <p:cNvSpPr/>
          <p:nvPr/>
        </p:nvSpPr>
        <p:spPr>
          <a:xfrm>
            <a:off x="406950" y="352200"/>
            <a:ext cx="8330100" cy="4311000"/>
          </a:xfrm>
          <a:prstGeom prst="rect">
            <a:avLst/>
          </a:prstGeom>
          <a:noFill/>
          <a:ln w="38100"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44"/>
          <p:cNvSpPr txBox="1">
            <a:spLocks noGrp="1"/>
          </p:cNvSpPr>
          <p:nvPr>
            <p:ph type="title"/>
          </p:nvPr>
        </p:nvSpPr>
        <p:spPr>
          <a:xfrm>
            <a:off x="0" y="216225"/>
            <a:ext cx="9144000" cy="91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200"/>
              <a:buNone/>
              <a:defRPr sz="2200" b="1"/>
            </a:lvl1pPr>
            <a:lvl2pPr lvl="1" algn="ctr">
              <a:lnSpc>
                <a:spcPct val="100000"/>
              </a:lnSpc>
              <a:spcBef>
                <a:spcPts val="0"/>
              </a:spcBef>
              <a:spcAft>
                <a:spcPts val="0"/>
              </a:spcAft>
              <a:buSzPts val="2400"/>
              <a:buFont typeface="Bodoni"/>
              <a:buNone/>
              <a:defRPr b="1">
                <a:latin typeface="Bodoni"/>
                <a:ea typeface="Bodoni"/>
                <a:cs typeface="Bodoni"/>
                <a:sym typeface="Bodoni"/>
              </a:defRPr>
            </a:lvl2pPr>
            <a:lvl3pPr lvl="2" algn="ctr">
              <a:lnSpc>
                <a:spcPct val="100000"/>
              </a:lnSpc>
              <a:spcBef>
                <a:spcPts val="0"/>
              </a:spcBef>
              <a:spcAft>
                <a:spcPts val="0"/>
              </a:spcAft>
              <a:buSzPts val="2400"/>
              <a:buFont typeface="Bodoni"/>
              <a:buNone/>
              <a:defRPr b="1">
                <a:latin typeface="Bodoni"/>
                <a:ea typeface="Bodoni"/>
                <a:cs typeface="Bodoni"/>
                <a:sym typeface="Bodoni"/>
              </a:defRPr>
            </a:lvl3pPr>
            <a:lvl4pPr lvl="3" algn="ctr">
              <a:lnSpc>
                <a:spcPct val="100000"/>
              </a:lnSpc>
              <a:spcBef>
                <a:spcPts val="0"/>
              </a:spcBef>
              <a:spcAft>
                <a:spcPts val="0"/>
              </a:spcAft>
              <a:buSzPts val="2400"/>
              <a:buFont typeface="Bodoni"/>
              <a:buNone/>
              <a:defRPr b="1">
                <a:latin typeface="Bodoni"/>
                <a:ea typeface="Bodoni"/>
                <a:cs typeface="Bodoni"/>
                <a:sym typeface="Bodoni"/>
              </a:defRPr>
            </a:lvl4pPr>
            <a:lvl5pPr lvl="4" algn="ctr">
              <a:lnSpc>
                <a:spcPct val="100000"/>
              </a:lnSpc>
              <a:spcBef>
                <a:spcPts val="0"/>
              </a:spcBef>
              <a:spcAft>
                <a:spcPts val="0"/>
              </a:spcAft>
              <a:buSzPts val="2400"/>
              <a:buFont typeface="Bodoni"/>
              <a:buNone/>
              <a:defRPr b="1">
                <a:latin typeface="Bodoni"/>
                <a:ea typeface="Bodoni"/>
                <a:cs typeface="Bodoni"/>
                <a:sym typeface="Bodoni"/>
              </a:defRPr>
            </a:lvl5pPr>
            <a:lvl6pPr lvl="5" algn="ctr">
              <a:lnSpc>
                <a:spcPct val="100000"/>
              </a:lnSpc>
              <a:spcBef>
                <a:spcPts val="0"/>
              </a:spcBef>
              <a:spcAft>
                <a:spcPts val="0"/>
              </a:spcAft>
              <a:buSzPts val="2400"/>
              <a:buFont typeface="Bodoni"/>
              <a:buNone/>
              <a:defRPr b="1">
                <a:latin typeface="Bodoni"/>
                <a:ea typeface="Bodoni"/>
                <a:cs typeface="Bodoni"/>
                <a:sym typeface="Bodoni"/>
              </a:defRPr>
            </a:lvl6pPr>
            <a:lvl7pPr lvl="6" algn="ctr">
              <a:lnSpc>
                <a:spcPct val="100000"/>
              </a:lnSpc>
              <a:spcBef>
                <a:spcPts val="0"/>
              </a:spcBef>
              <a:spcAft>
                <a:spcPts val="0"/>
              </a:spcAft>
              <a:buSzPts val="2400"/>
              <a:buFont typeface="Bodoni"/>
              <a:buNone/>
              <a:defRPr b="1">
                <a:latin typeface="Bodoni"/>
                <a:ea typeface="Bodoni"/>
                <a:cs typeface="Bodoni"/>
                <a:sym typeface="Bodoni"/>
              </a:defRPr>
            </a:lvl7pPr>
            <a:lvl8pPr lvl="7" algn="ctr">
              <a:lnSpc>
                <a:spcPct val="100000"/>
              </a:lnSpc>
              <a:spcBef>
                <a:spcPts val="0"/>
              </a:spcBef>
              <a:spcAft>
                <a:spcPts val="0"/>
              </a:spcAft>
              <a:buSzPts val="2400"/>
              <a:buFont typeface="Bodoni"/>
              <a:buNone/>
              <a:defRPr b="1">
                <a:latin typeface="Bodoni"/>
                <a:ea typeface="Bodoni"/>
                <a:cs typeface="Bodoni"/>
                <a:sym typeface="Bodoni"/>
              </a:defRPr>
            </a:lvl8pPr>
            <a:lvl9pPr lvl="8" algn="ctr">
              <a:lnSpc>
                <a:spcPct val="100000"/>
              </a:lnSpc>
              <a:spcBef>
                <a:spcPts val="0"/>
              </a:spcBef>
              <a:spcAft>
                <a:spcPts val="0"/>
              </a:spcAft>
              <a:buSzPts val="2400"/>
              <a:buFont typeface="Bodoni"/>
              <a:buNone/>
              <a:defRPr b="1">
                <a:latin typeface="Bodoni"/>
                <a:ea typeface="Bodoni"/>
                <a:cs typeface="Bodoni"/>
                <a:sym typeface="Bodoni"/>
              </a:defRPr>
            </a:lvl9pPr>
          </a:lstStyle>
          <a:p>
            <a:endParaRPr/>
          </a:p>
        </p:txBody>
      </p:sp>
      <p:sp>
        <p:nvSpPr>
          <p:cNvPr id="47" name="Google Shape;47;p44"/>
          <p:cNvSpPr txBox="1">
            <a:spLocks noGrp="1"/>
          </p:cNvSpPr>
          <p:nvPr>
            <p:ph type="body" idx="1"/>
          </p:nvPr>
        </p:nvSpPr>
        <p:spPr>
          <a:xfrm>
            <a:off x="1454050" y="1904925"/>
            <a:ext cx="5877000" cy="2502000"/>
          </a:xfrm>
          <a:prstGeom prst="rect">
            <a:avLst/>
          </a:prstGeom>
          <a:noFill/>
          <a:ln>
            <a:noFill/>
          </a:ln>
        </p:spPr>
        <p:txBody>
          <a:bodyPr spcFirstLastPara="1" wrap="square" lIns="91425" tIns="91425" rIns="91425" bIns="91425" anchor="t" anchorCtr="0">
            <a:noAutofit/>
          </a:bodyPr>
          <a:lstStyle>
            <a:lvl1pPr marL="457200" lvl="0" indent="-317500" algn="ctr">
              <a:lnSpc>
                <a:spcPct val="100000"/>
              </a:lnSpc>
              <a:spcBef>
                <a:spcPts val="0"/>
              </a:spcBef>
              <a:spcAft>
                <a:spcPts val="0"/>
              </a:spcAft>
              <a:buSzPts val="1400"/>
              <a:buChar char="●"/>
              <a:defRPr sz="1400"/>
            </a:lvl1pPr>
            <a:lvl2pPr marL="914400" lvl="1" indent="-317500" algn="ctr">
              <a:lnSpc>
                <a:spcPct val="100000"/>
              </a:lnSpc>
              <a:spcBef>
                <a:spcPts val="0"/>
              </a:spcBef>
              <a:spcAft>
                <a:spcPts val="0"/>
              </a:spcAft>
              <a:buSzPts val="1400"/>
              <a:buChar char="○"/>
              <a:defRPr sz="1400"/>
            </a:lvl2pPr>
            <a:lvl3pPr marL="1371600" lvl="2" indent="-311150" algn="ctr">
              <a:lnSpc>
                <a:spcPct val="100000"/>
              </a:lnSpc>
              <a:spcBef>
                <a:spcPts val="0"/>
              </a:spcBef>
              <a:spcAft>
                <a:spcPts val="0"/>
              </a:spcAft>
              <a:buSzPts val="1300"/>
              <a:buChar char="■"/>
              <a:defRPr sz="1300"/>
            </a:lvl3pPr>
            <a:lvl4pPr marL="1828800" lvl="3" indent="-311150" algn="ctr">
              <a:lnSpc>
                <a:spcPct val="100000"/>
              </a:lnSpc>
              <a:spcBef>
                <a:spcPts val="0"/>
              </a:spcBef>
              <a:spcAft>
                <a:spcPts val="0"/>
              </a:spcAft>
              <a:buSzPts val="1300"/>
              <a:buChar char="●"/>
              <a:defRPr sz="1300"/>
            </a:lvl4pPr>
            <a:lvl5pPr marL="2286000" lvl="4" indent="-304800" algn="ctr">
              <a:lnSpc>
                <a:spcPct val="100000"/>
              </a:lnSpc>
              <a:spcBef>
                <a:spcPts val="0"/>
              </a:spcBef>
              <a:spcAft>
                <a:spcPts val="0"/>
              </a:spcAft>
              <a:buSzPts val="1200"/>
              <a:buChar char="○"/>
              <a:defRPr sz="1200"/>
            </a:lvl5pPr>
            <a:lvl6pPr marL="2743200" lvl="5" indent="-304800" algn="ctr">
              <a:lnSpc>
                <a:spcPct val="100000"/>
              </a:lnSpc>
              <a:spcBef>
                <a:spcPts val="0"/>
              </a:spcBef>
              <a:spcAft>
                <a:spcPts val="0"/>
              </a:spcAft>
              <a:buSzPts val="1200"/>
              <a:buChar char="■"/>
              <a:defRPr sz="1200"/>
            </a:lvl6pPr>
            <a:lvl7pPr marL="3200400" lvl="6" indent="-298450" algn="ctr">
              <a:lnSpc>
                <a:spcPct val="100000"/>
              </a:lnSpc>
              <a:spcBef>
                <a:spcPts val="0"/>
              </a:spcBef>
              <a:spcAft>
                <a:spcPts val="0"/>
              </a:spcAft>
              <a:buSzPts val="1100"/>
              <a:buChar char="●"/>
              <a:defRPr sz="1100"/>
            </a:lvl7pPr>
            <a:lvl8pPr marL="3657600" lvl="7" indent="-298450" algn="ctr">
              <a:lnSpc>
                <a:spcPct val="100000"/>
              </a:lnSpc>
              <a:spcBef>
                <a:spcPts val="0"/>
              </a:spcBef>
              <a:spcAft>
                <a:spcPts val="0"/>
              </a:spcAft>
              <a:buSzPts val="1100"/>
              <a:buChar char="○"/>
              <a:defRPr sz="1100"/>
            </a:lvl8pPr>
            <a:lvl9pPr marL="4114800" lvl="8" indent="-292100" algn="ctr">
              <a:lnSpc>
                <a:spcPct val="100000"/>
              </a:lnSpc>
              <a:spcBef>
                <a:spcPts val="0"/>
              </a:spcBef>
              <a:spcAft>
                <a:spcPts val="0"/>
              </a:spcAft>
              <a:buSzPts val="1000"/>
              <a:buChar char="■"/>
              <a:defRPr sz="1000"/>
            </a:lvl9pPr>
          </a:lstStyle>
          <a:p>
            <a:endParaRPr/>
          </a:p>
        </p:txBody>
      </p:sp>
      <p:sp>
        <p:nvSpPr>
          <p:cNvPr id="48" name="Google Shape;48;p44"/>
          <p:cNvSpPr txBox="1">
            <a:spLocks noGrp="1"/>
          </p:cNvSpPr>
          <p:nvPr>
            <p:ph type="sldNum" idx="12"/>
          </p:nvPr>
        </p:nvSpPr>
        <p:spPr>
          <a:xfrm>
            <a:off x="85486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CCCCCC"/>
                </a:solidFill>
                <a:latin typeface="Arvo"/>
                <a:ea typeface="Arvo"/>
                <a:cs typeface="Arvo"/>
                <a:sym typeface="Arvo"/>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CCCCCC"/>
                </a:solidFill>
                <a:latin typeface="Arvo"/>
                <a:ea typeface="Arvo"/>
                <a:cs typeface="Arvo"/>
                <a:sym typeface="Arvo"/>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CCCCCC"/>
                </a:solidFill>
                <a:latin typeface="Arvo"/>
                <a:ea typeface="Arvo"/>
                <a:cs typeface="Arvo"/>
                <a:sym typeface="Arvo"/>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CCCCCC"/>
                </a:solidFill>
                <a:latin typeface="Arvo"/>
                <a:ea typeface="Arvo"/>
                <a:cs typeface="Arvo"/>
                <a:sym typeface="Arvo"/>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CCCCCC"/>
                </a:solidFill>
                <a:latin typeface="Arvo"/>
                <a:ea typeface="Arvo"/>
                <a:cs typeface="Arvo"/>
                <a:sym typeface="Arvo"/>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CCCCCC"/>
                </a:solidFill>
                <a:latin typeface="Arvo"/>
                <a:ea typeface="Arvo"/>
                <a:cs typeface="Arvo"/>
                <a:sym typeface="Arvo"/>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CCCCCC"/>
                </a:solidFill>
                <a:latin typeface="Arvo"/>
                <a:ea typeface="Arvo"/>
                <a:cs typeface="Arvo"/>
                <a:sym typeface="Arvo"/>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CCCCCC"/>
                </a:solidFill>
                <a:latin typeface="Arvo"/>
                <a:ea typeface="Arvo"/>
                <a:cs typeface="Arvo"/>
                <a:sym typeface="Arvo"/>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CCCCCC"/>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mp; 2 columns slide" type="twoColTx">
  <p:cSld name="TITLE_AND_TWO_COLUMNS">
    <p:bg>
      <p:bgPr>
        <a:solidFill>
          <a:schemeClr val="lt1"/>
        </a:solidFill>
        <a:effectLst/>
      </p:bgPr>
    </p:bg>
    <p:spTree>
      <p:nvGrpSpPr>
        <p:cNvPr id="1" name="Shape 49"/>
        <p:cNvGrpSpPr/>
        <p:nvPr/>
      </p:nvGrpSpPr>
      <p:grpSpPr>
        <a:xfrm>
          <a:off x="0" y="0"/>
          <a:ext cx="0" cy="0"/>
          <a:chOff x="0" y="0"/>
          <a:chExt cx="0" cy="0"/>
        </a:xfrm>
      </p:grpSpPr>
      <p:sp>
        <p:nvSpPr>
          <p:cNvPr id="50" name="Google Shape;50;p43"/>
          <p:cNvSpPr/>
          <p:nvPr/>
        </p:nvSpPr>
        <p:spPr>
          <a:xfrm>
            <a:off x="406950" y="352200"/>
            <a:ext cx="8330100" cy="4311000"/>
          </a:xfrm>
          <a:prstGeom prst="rect">
            <a:avLst/>
          </a:prstGeom>
          <a:noFill/>
          <a:ln w="38100" cap="flat" cmpd="sng">
            <a:solidFill>
              <a:srgbClr val="04317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1" name="Google Shape;51;p43"/>
          <p:cNvCxnSpPr/>
          <p:nvPr/>
        </p:nvCxnSpPr>
        <p:spPr>
          <a:xfrm>
            <a:off x="4550550" y="1941425"/>
            <a:ext cx="0" cy="1927500"/>
          </a:xfrm>
          <a:prstGeom prst="straightConnector1">
            <a:avLst/>
          </a:prstGeom>
          <a:noFill/>
          <a:ln w="38100" cap="flat" cmpd="sng">
            <a:solidFill>
              <a:srgbClr val="043170"/>
            </a:solidFill>
            <a:prstDash val="solid"/>
            <a:round/>
            <a:headEnd type="none" w="sm" len="sm"/>
            <a:tailEnd type="none" w="sm" len="sm"/>
          </a:ln>
        </p:spPr>
      </p:cxnSp>
      <p:sp>
        <p:nvSpPr>
          <p:cNvPr id="52" name="Google Shape;52;p43"/>
          <p:cNvSpPr txBox="1">
            <a:spLocks noGrp="1"/>
          </p:cNvSpPr>
          <p:nvPr>
            <p:ph type="sldNum" idx="12"/>
          </p:nvPr>
        </p:nvSpPr>
        <p:spPr>
          <a:xfrm>
            <a:off x="85486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D9D9D9"/>
                </a:solidFill>
                <a:latin typeface="Arvo"/>
                <a:ea typeface="Arvo"/>
                <a:cs typeface="Arvo"/>
                <a:sym typeface="Arvo"/>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D9D9D9"/>
                </a:solidFill>
                <a:latin typeface="Arvo"/>
                <a:ea typeface="Arvo"/>
                <a:cs typeface="Arvo"/>
                <a:sym typeface="Arvo"/>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D9D9D9"/>
                </a:solidFill>
                <a:latin typeface="Arvo"/>
                <a:ea typeface="Arvo"/>
                <a:cs typeface="Arvo"/>
                <a:sym typeface="Arvo"/>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D9D9D9"/>
                </a:solidFill>
                <a:latin typeface="Arvo"/>
                <a:ea typeface="Arvo"/>
                <a:cs typeface="Arvo"/>
                <a:sym typeface="Arvo"/>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D9D9D9"/>
                </a:solidFill>
                <a:latin typeface="Arvo"/>
                <a:ea typeface="Arvo"/>
                <a:cs typeface="Arvo"/>
                <a:sym typeface="Arvo"/>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D9D9D9"/>
                </a:solidFill>
                <a:latin typeface="Arvo"/>
                <a:ea typeface="Arvo"/>
                <a:cs typeface="Arvo"/>
                <a:sym typeface="Arvo"/>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D9D9D9"/>
                </a:solidFill>
                <a:latin typeface="Arvo"/>
                <a:ea typeface="Arvo"/>
                <a:cs typeface="Arvo"/>
                <a:sym typeface="Arvo"/>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D9D9D9"/>
                </a:solidFill>
                <a:latin typeface="Arvo"/>
                <a:ea typeface="Arvo"/>
                <a:cs typeface="Arvo"/>
                <a:sym typeface="Arvo"/>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D9D9D9"/>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sp>
        <p:nvSpPr>
          <p:cNvPr id="53" name="Google Shape;53;p43"/>
          <p:cNvSpPr txBox="1">
            <a:spLocks noGrp="1"/>
          </p:cNvSpPr>
          <p:nvPr>
            <p:ph type="ctrTitle"/>
          </p:nvPr>
        </p:nvSpPr>
        <p:spPr>
          <a:xfrm>
            <a:off x="1113228" y="1571550"/>
            <a:ext cx="3169500" cy="644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dk2"/>
              </a:buClr>
              <a:buSzPts val="1800"/>
              <a:buNone/>
              <a:defRPr sz="1800">
                <a:solidFill>
                  <a:schemeClr val="dk2"/>
                </a:solidFill>
              </a:defRPr>
            </a:lvl1pPr>
            <a:lvl2pPr lvl="1" algn="l">
              <a:lnSpc>
                <a:spcPct val="100000"/>
              </a:lnSpc>
              <a:spcBef>
                <a:spcPts val="0"/>
              </a:spcBef>
              <a:spcAft>
                <a:spcPts val="0"/>
              </a:spcAft>
              <a:buClr>
                <a:schemeClr val="dk2"/>
              </a:buClr>
              <a:buSzPts val="1600"/>
              <a:buNone/>
              <a:defRPr sz="1600">
                <a:solidFill>
                  <a:schemeClr val="dk2"/>
                </a:solidFill>
              </a:defRPr>
            </a:lvl2pPr>
            <a:lvl3pPr lvl="2" algn="l">
              <a:lnSpc>
                <a:spcPct val="100000"/>
              </a:lnSpc>
              <a:spcBef>
                <a:spcPts val="0"/>
              </a:spcBef>
              <a:spcAft>
                <a:spcPts val="0"/>
              </a:spcAft>
              <a:buClr>
                <a:schemeClr val="dk2"/>
              </a:buClr>
              <a:buSzPts val="1600"/>
              <a:buNone/>
              <a:defRPr sz="1600">
                <a:solidFill>
                  <a:schemeClr val="dk2"/>
                </a:solidFill>
              </a:defRPr>
            </a:lvl3pPr>
            <a:lvl4pPr lvl="3" algn="l">
              <a:lnSpc>
                <a:spcPct val="100000"/>
              </a:lnSpc>
              <a:spcBef>
                <a:spcPts val="0"/>
              </a:spcBef>
              <a:spcAft>
                <a:spcPts val="0"/>
              </a:spcAft>
              <a:buClr>
                <a:schemeClr val="dk2"/>
              </a:buClr>
              <a:buSzPts val="1600"/>
              <a:buNone/>
              <a:defRPr sz="1600">
                <a:solidFill>
                  <a:schemeClr val="dk2"/>
                </a:solidFill>
              </a:defRPr>
            </a:lvl4pPr>
            <a:lvl5pPr lvl="4" algn="l">
              <a:lnSpc>
                <a:spcPct val="100000"/>
              </a:lnSpc>
              <a:spcBef>
                <a:spcPts val="0"/>
              </a:spcBef>
              <a:spcAft>
                <a:spcPts val="0"/>
              </a:spcAft>
              <a:buClr>
                <a:schemeClr val="dk2"/>
              </a:buClr>
              <a:buSzPts val="1600"/>
              <a:buNone/>
              <a:defRPr sz="1600">
                <a:solidFill>
                  <a:schemeClr val="dk2"/>
                </a:solidFill>
              </a:defRPr>
            </a:lvl5pPr>
            <a:lvl6pPr lvl="5" algn="l">
              <a:lnSpc>
                <a:spcPct val="100000"/>
              </a:lnSpc>
              <a:spcBef>
                <a:spcPts val="0"/>
              </a:spcBef>
              <a:spcAft>
                <a:spcPts val="0"/>
              </a:spcAft>
              <a:buClr>
                <a:schemeClr val="dk2"/>
              </a:buClr>
              <a:buSzPts val="1600"/>
              <a:buNone/>
              <a:defRPr sz="1600">
                <a:solidFill>
                  <a:schemeClr val="dk2"/>
                </a:solidFill>
              </a:defRPr>
            </a:lvl6pPr>
            <a:lvl7pPr lvl="6" algn="l">
              <a:lnSpc>
                <a:spcPct val="100000"/>
              </a:lnSpc>
              <a:spcBef>
                <a:spcPts val="0"/>
              </a:spcBef>
              <a:spcAft>
                <a:spcPts val="0"/>
              </a:spcAft>
              <a:buClr>
                <a:schemeClr val="dk2"/>
              </a:buClr>
              <a:buSzPts val="1600"/>
              <a:buNone/>
              <a:defRPr sz="1600">
                <a:solidFill>
                  <a:schemeClr val="dk2"/>
                </a:solidFill>
              </a:defRPr>
            </a:lvl7pPr>
            <a:lvl8pPr lvl="7" algn="l">
              <a:lnSpc>
                <a:spcPct val="100000"/>
              </a:lnSpc>
              <a:spcBef>
                <a:spcPts val="0"/>
              </a:spcBef>
              <a:spcAft>
                <a:spcPts val="0"/>
              </a:spcAft>
              <a:buClr>
                <a:schemeClr val="dk2"/>
              </a:buClr>
              <a:buSzPts val="1600"/>
              <a:buNone/>
              <a:defRPr sz="1600">
                <a:solidFill>
                  <a:schemeClr val="dk2"/>
                </a:solidFill>
              </a:defRPr>
            </a:lvl8pPr>
            <a:lvl9pPr lvl="8" algn="l">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54" name="Google Shape;54;p43"/>
          <p:cNvSpPr txBox="1">
            <a:spLocks noGrp="1"/>
          </p:cNvSpPr>
          <p:nvPr>
            <p:ph type="subTitle" idx="1"/>
          </p:nvPr>
        </p:nvSpPr>
        <p:spPr>
          <a:xfrm>
            <a:off x="1113229" y="2177000"/>
            <a:ext cx="3101400" cy="111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a:endParaRPr/>
          </a:p>
        </p:txBody>
      </p:sp>
      <p:sp>
        <p:nvSpPr>
          <p:cNvPr id="55" name="Google Shape;55;p43"/>
          <p:cNvSpPr txBox="1">
            <a:spLocks noGrp="1"/>
          </p:cNvSpPr>
          <p:nvPr>
            <p:ph type="ctrTitle" idx="2"/>
          </p:nvPr>
        </p:nvSpPr>
        <p:spPr>
          <a:xfrm>
            <a:off x="4818378" y="1571550"/>
            <a:ext cx="3169500" cy="644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dk2"/>
              </a:buClr>
              <a:buSzPts val="1800"/>
              <a:buNone/>
              <a:defRPr sz="1800">
                <a:solidFill>
                  <a:schemeClr val="dk2"/>
                </a:solidFill>
              </a:defRPr>
            </a:lvl1pPr>
            <a:lvl2pPr lvl="1" algn="l">
              <a:lnSpc>
                <a:spcPct val="100000"/>
              </a:lnSpc>
              <a:spcBef>
                <a:spcPts val="0"/>
              </a:spcBef>
              <a:spcAft>
                <a:spcPts val="0"/>
              </a:spcAft>
              <a:buClr>
                <a:schemeClr val="dk2"/>
              </a:buClr>
              <a:buSzPts val="1600"/>
              <a:buNone/>
              <a:defRPr sz="1600">
                <a:solidFill>
                  <a:schemeClr val="dk2"/>
                </a:solidFill>
              </a:defRPr>
            </a:lvl2pPr>
            <a:lvl3pPr lvl="2" algn="l">
              <a:lnSpc>
                <a:spcPct val="100000"/>
              </a:lnSpc>
              <a:spcBef>
                <a:spcPts val="0"/>
              </a:spcBef>
              <a:spcAft>
                <a:spcPts val="0"/>
              </a:spcAft>
              <a:buClr>
                <a:schemeClr val="dk2"/>
              </a:buClr>
              <a:buSzPts val="1600"/>
              <a:buNone/>
              <a:defRPr sz="1600">
                <a:solidFill>
                  <a:schemeClr val="dk2"/>
                </a:solidFill>
              </a:defRPr>
            </a:lvl3pPr>
            <a:lvl4pPr lvl="3" algn="l">
              <a:lnSpc>
                <a:spcPct val="100000"/>
              </a:lnSpc>
              <a:spcBef>
                <a:spcPts val="0"/>
              </a:spcBef>
              <a:spcAft>
                <a:spcPts val="0"/>
              </a:spcAft>
              <a:buClr>
                <a:schemeClr val="dk2"/>
              </a:buClr>
              <a:buSzPts val="1600"/>
              <a:buNone/>
              <a:defRPr sz="1600">
                <a:solidFill>
                  <a:schemeClr val="dk2"/>
                </a:solidFill>
              </a:defRPr>
            </a:lvl4pPr>
            <a:lvl5pPr lvl="4" algn="l">
              <a:lnSpc>
                <a:spcPct val="100000"/>
              </a:lnSpc>
              <a:spcBef>
                <a:spcPts val="0"/>
              </a:spcBef>
              <a:spcAft>
                <a:spcPts val="0"/>
              </a:spcAft>
              <a:buClr>
                <a:schemeClr val="dk2"/>
              </a:buClr>
              <a:buSzPts val="1600"/>
              <a:buNone/>
              <a:defRPr sz="1600">
                <a:solidFill>
                  <a:schemeClr val="dk2"/>
                </a:solidFill>
              </a:defRPr>
            </a:lvl5pPr>
            <a:lvl6pPr lvl="5" algn="l">
              <a:lnSpc>
                <a:spcPct val="100000"/>
              </a:lnSpc>
              <a:spcBef>
                <a:spcPts val="0"/>
              </a:spcBef>
              <a:spcAft>
                <a:spcPts val="0"/>
              </a:spcAft>
              <a:buClr>
                <a:schemeClr val="dk2"/>
              </a:buClr>
              <a:buSzPts val="1600"/>
              <a:buNone/>
              <a:defRPr sz="1600">
                <a:solidFill>
                  <a:schemeClr val="dk2"/>
                </a:solidFill>
              </a:defRPr>
            </a:lvl6pPr>
            <a:lvl7pPr lvl="6" algn="l">
              <a:lnSpc>
                <a:spcPct val="100000"/>
              </a:lnSpc>
              <a:spcBef>
                <a:spcPts val="0"/>
              </a:spcBef>
              <a:spcAft>
                <a:spcPts val="0"/>
              </a:spcAft>
              <a:buClr>
                <a:schemeClr val="dk2"/>
              </a:buClr>
              <a:buSzPts val="1600"/>
              <a:buNone/>
              <a:defRPr sz="1600">
                <a:solidFill>
                  <a:schemeClr val="dk2"/>
                </a:solidFill>
              </a:defRPr>
            </a:lvl7pPr>
            <a:lvl8pPr lvl="7" algn="l">
              <a:lnSpc>
                <a:spcPct val="100000"/>
              </a:lnSpc>
              <a:spcBef>
                <a:spcPts val="0"/>
              </a:spcBef>
              <a:spcAft>
                <a:spcPts val="0"/>
              </a:spcAft>
              <a:buClr>
                <a:schemeClr val="dk2"/>
              </a:buClr>
              <a:buSzPts val="1600"/>
              <a:buNone/>
              <a:defRPr sz="1600">
                <a:solidFill>
                  <a:schemeClr val="dk2"/>
                </a:solidFill>
              </a:defRPr>
            </a:lvl8pPr>
            <a:lvl9pPr lvl="8" algn="l">
              <a:lnSpc>
                <a:spcPct val="100000"/>
              </a:lnSpc>
              <a:spcBef>
                <a:spcPts val="0"/>
              </a:spcBef>
              <a:spcAft>
                <a:spcPts val="0"/>
              </a:spcAft>
              <a:buClr>
                <a:schemeClr val="dk2"/>
              </a:buClr>
              <a:buSzPts val="1600"/>
              <a:buNone/>
              <a:defRPr sz="1600">
                <a:solidFill>
                  <a:schemeClr val="dk2"/>
                </a:solidFill>
              </a:defRPr>
            </a:lvl9pPr>
          </a:lstStyle>
          <a:p>
            <a:endParaRPr/>
          </a:p>
        </p:txBody>
      </p:sp>
      <p:sp>
        <p:nvSpPr>
          <p:cNvPr id="56" name="Google Shape;56;p43"/>
          <p:cNvSpPr txBox="1">
            <a:spLocks noGrp="1"/>
          </p:cNvSpPr>
          <p:nvPr>
            <p:ph type="subTitle" idx="3"/>
          </p:nvPr>
        </p:nvSpPr>
        <p:spPr>
          <a:xfrm>
            <a:off x="4818379" y="2177000"/>
            <a:ext cx="3101400" cy="111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a:endParaRPr/>
          </a:p>
        </p:txBody>
      </p:sp>
      <p:sp>
        <p:nvSpPr>
          <p:cNvPr id="57" name="Google Shape;57;p43"/>
          <p:cNvSpPr txBox="1">
            <a:spLocks noGrp="1"/>
          </p:cNvSpPr>
          <p:nvPr>
            <p:ph type="title" idx="4"/>
          </p:nvPr>
        </p:nvSpPr>
        <p:spPr>
          <a:xfrm>
            <a:off x="-11850" y="927075"/>
            <a:ext cx="9144000" cy="482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200"/>
              <a:buNone/>
              <a:defRPr sz="2200" b="1"/>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slide">
  <p:cSld name="CUSTOM">
    <p:bg>
      <p:bgPr>
        <a:solidFill>
          <a:schemeClr val="lt1"/>
        </a:solidFill>
        <a:effectLst/>
      </p:bgPr>
    </p:bg>
    <p:spTree>
      <p:nvGrpSpPr>
        <p:cNvPr id="1" name="Shape 58"/>
        <p:cNvGrpSpPr/>
        <p:nvPr/>
      </p:nvGrpSpPr>
      <p:grpSpPr>
        <a:xfrm>
          <a:off x="0" y="0"/>
          <a:ext cx="0" cy="0"/>
          <a:chOff x="0" y="0"/>
          <a:chExt cx="0" cy="0"/>
        </a:xfrm>
      </p:grpSpPr>
      <p:sp>
        <p:nvSpPr>
          <p:cNvPr id="59" name="Google Shape;59;p47"/>
          <p:cNvSpPr txBox="1">
            <a:spLocks noGrp="1"/>
          </p:cNvSpPr>
          <p:nvPr>
            <p:ph type="sldNum" idx="12"/>
          </p:nvPr>
        </p:nvSpPr>
        <p:spPr>
          <a:xfrm>
            <a:off x="85486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CCCCCC"/>
                </a:solidFill>
                <a:latin typeface="Arvo"/>
                <a:ea typeface="Arvo"/>
                <a:cs typeface="Arvo"/>
                <a:sym typeface="Arvo"/>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CCCCCC"/>
                </a:solidFill>
                <a:latin typeface="Arvo"/>
                <a:ea typeface="Arvo"/>
                <a:cs typeface="Arvo"/>
                <a:sym typeface="Arvo"/>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CCCCCC"/>
                </a:solidFill>
                <a:latin typeface="Arvo"/>
                <a:ea typeface="Arvo"/>
                <a:cs typeface="Arvo"/>
                <a:sym typeface="Arvo"/>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CCCCCC"/>
                </a:solidFill>
                <a:latin typeface="Arvo"/>
                <a:ea typeface="Arvo"/>
                <a:cs typeface="Arvo"/>
                <a:sym typeface="Arvo"/>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CCCCCC"/>
                </a:solidFill>
                <a:latin typeface="Arvo"/>
                <a:ea typeface="Arvo"/>
                <a:cs typeface="Arvo"/>
                <a:sym typeface="Arvo"/>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CCCCCC"/>
                </a:solidFill>
                <a:latin typeface="Arvo"/>
                <a:ea typeface="Arvo"/>
                <a:cs typeface="Arvo"/>
                <a:sym typeface="Arvo"/>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CCCCCC"/>
                </a:solidFill>
                <a:latin typeface="Arvo"/>
                <a:ea typeface="Arvo"/>
                <a:cs typeface="Arvo"/>
                <a:sym typeface="Arvo"/>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CCCCCC"/>
                </a:solidFill>
                <a:latin typeface="Arvo"/>
                <a:ea typeface="Arvo"/>
                <a:cs typeface="Arvo"/>
                <a:sym typeface="Arvo"/>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CCCCCC"/>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sp>
        <p:nvSpPr>
          <p:cNvPr id="60" name="Google Shape;60;p47"/>
          <p:cNvSpPr txBox="1">
            <a:spLocks noGrp="1"/>
          </p:cNvSpPr>
          <p:nvPr>
            <p:ph type="subTitle" idx="1"/>
          </p:nvPr>
        </p:nvSpPr>
        <p:spPr>
          <a:xfrm>
            <a:off x="1894475" y="2977400"/>
            <a:ext cx="2920800" cy="578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solidFill>
                  <a:schemeClr val="lt1"/>
                </a:solidFill>
              </a:defRPr>
            </a:lvl1pPr>
            <a:lvl2pPr lvl="1" algn="l">
              <a:lnSpc>
                <a:spcPct val="100000"/>
              </a:lnSpc>
              <a:spcBef>
                <a:spcPts val="0"/>
              </a:spcBef>
              <a:spcAft>
                <a:spcPts val="0"/>
              </a:spcAft>
              <a:buSzPts val="1400"/>
              <a:buNone/>
              <a:defRPr>
                <a:solidFill>
                  <a:schemeClr val="lt1"/>
                </a:solidFill>
              </a:defRPr>
            </a:lvl2pPr>
            <a:lvl3pPr lvl="2" algn="l">
              <a:lnSpc>
                <a:spcPct val="100000"/>
              </a:lnSpc>
              <a:spcBef>
                <a:spcPts val="0"/>
              </a:spcBef>
              <a:spcAft>
                <a:spcPts val="0"/>
              </a:spcAft>
              <a:buSzPts val="1300"/>
              <a:buNone/>
              <a:defRPr>
                <a:solidFill>
                  <a:schemeClr val="lt1"/>
                </a:solidFill>
              </a:defRPr>
            </a:lvl3pPr>
            <a:lvl4pPr lvl="3" algn="l">
              <a:lnSpc>
                <a:spcPct val="100000"/>
              </a:lnSpc>
              <a:spcBef>
                <a:spcPts val="0"/>
              </a:spcBef>
              <a:spcAft>
                <a:spcPts val="0"/>
              </a:spcAft>
              <a:buSzPts val="1300"/>
              <a:buNone/>
              <a:defRPr>
                <a:solidFill>
                  <a:schemeClr val="lt1"/>
                </a:solidFill>
              </a:defRPr>
            </a:lvl4pPr>
            <a:lvl5pPr lvl="4" algn="l">
              <a:lnSpc>
                <a:spcPct val="100000"/>
              </a:lnSpc>
              <a:spcBef>
                <a:spcPts val="0"/>
              </a:spcBef>
              <a:spcAft>
                <a:spcPts val="0"/>
              </a:spcAft>
              <a:buSzPts val="1200"/>
              <a:buNone/>
              <a:defRPr>
                <a:solidFill>
                  <a:schemeClr val="lt1"/>
                </a:solidFill>
              </a:defRPr>
            </a:lvl5pPr>
            <a:lvl6pPr lvl="5" algn="l">
              <a:lnSpc>
                <a:spcPct val="100000"/>
              </a:lnSpc>
              <a:spcBef>
                <a:spcPts val="0"/>
              </a:spcBef>
              <a:spcAft>
                <a:spcPts val="0"/>
              </a:spcAft>
              <a:buSzPts val="1200"/>
              <a:buNone/>
              <a:defRPr>
                <a:solidFill>
                  <a:schemeClr val="lt1"/>
                </a:solidFill>
              </a:defRPr>
            </a:lvl6pPr>
            <a:lvl7pPr lvl="6" algn="l">
              <a:lnSpc>
                <a:spcPct val="100000"/>
              </a:lnSpc>
              <a:spcBef>
                <a:spcPts val="0"/>
              </a:spcBef>
              <a:spcAft>
                <a:spcPts val="0"/>
              </a:spcAft>
              <a:buSzPts val="1100"/>
              <a:buNone/>
              <a:defRPr>
                <a:solidFill>
                  <a:schemeClr val="lt1"/>
                </a:solidFill>
              </a:defRPr>
            </a:lvl7pPr>
            <a:lvl8pPr lvl="7" algn="l">
              <a:lnSpc>
                <a:spcPct val="100000"/>
              </a:lnSpc>
              <a:spcBef>
                <a:spcPts val="0"/>
              </a:spcBef>
              <a:spcAft>
                <a:spcPts val="0"/>
              </a:spcAft>
              <a:buSzPts val="1100"/>
              <a:buNone/>
              <a:defRPr>
                <a:solidFill>
                  <a:schemeClr val="lt1"/>
                </a:solidFill>
              </a:defRPr>
            </a:lvl8pPr>
            <a:lvl9pPr lvl="8" algn="l">
              <a:lnSpc>
                <a:spcPct val="100000"/>
              </a:lnSpc>
              <a:spcBef>
                <a:spcPts val="0"/>
              </a:spcBef>
              <a:spcAft>
                <a:spcPts val="0"/>
              </a:spcAft>
              <a:buSzPts val="1000"/>
              <a:buNone/>
              <a:defRPr>
                <a:solidFill>
                  <a:schemeClr val="lt1"/>
                </a:solidFill>
              </a:defRPr>
            </a:lvl9pPr>
          </a:lstStyle>
          <a:p>
            <a:endParaRPr/>
          </a:p>
        </p:txBody>
      </p:sp>
      <p:sp>
        <p:nvSpPr>
          <p:cNvPr id="61" name="Google Shape;61;p47"/>
          <p:cNvSpPr txBox="1"/>
          <p:nvPr/>
        </p:nvSpPr>
        <p:spPr>
          <a:xfrm>
            <a:off x="538625" y="1319650"/>
            <a:ext cx="8002800" cy="323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2000">
                <a:solidFill>
                  <a:schemeClr val="dk1"/>
                </a:solidFill>
                <a:latin typeface="Albert Sans"/>
                <a:ea typeface="Albert Sans"/>
                <a:cs typeface="Albert Sans"/>
                <a:sym typeface="Albert Sans"/>
              </a:rPr>
              <a:t>Navigation refers to the interactions that allow users to navigate across, into, and back out from the different pieces of content within your app. </a:t>
            </a:r>
            <a:endParaRPr sz="2000">
              <a:solidFill>
                <a:schemeClr val="dk1"/>
              </a:solidFill>
              <a:latin typeface="Albert Sans"/>
              <a:ea typeface="Albert Sans"/>
              <a:cs typeface="Albert Sans"/>
              <a:sym typeface="Albert Sans"/>
            </a:endParaRPr>
          </a:p>
          <a:p>
            <a:pPr marL="0" lvl="0" indent="0" algn="l" rtl="0">
              <a:spcBef>
                <a:spcPts val="0"/>
              </a:spcBef>
              <a:spcAft>
                <a:spcPts val="0"/>
              </a:spcAft>
              <a:buNone/>
            </a:pPr>
            <a:endParaRPr sz="2000">
              <a:solidFill>
                <a:schemeClr val="dk1"/>
              </a:solidFill>
              <a:latin typeface="Albert Sans"/>
              <a:ea typeface="Albert Sans"/>
              <a:cs typeface="Albert Sans"/>
              <a:sym typeface="Albert Sans"/>
            </a:endParaRPr>
          </a:p>
          <a:p>
            <a:pPr marL="0" lvl="0" indent="0" algn="l" rtl="0">
              <a:spcBef>
                <a:spcPts val="0"/>
              </a:spcBef>
              <a:spcAft>
                <a:spcPts val="0"/>
              </a:spcAft>
              <a:buNone/>
            </a:pPr>
            <a:r>
              <a:rPr lang="es" sz="2000">
                <a:solidFill>
                  <a:schemeClr val="dk1"/>
                </a:solidFill>
                <a:latin typeface="Albert Sans"/>
                <a:ea typeface="Albert Sans"/>
                <a:cs typeface="Albert Sans"/>
                <a:sym typeface="Albert Sans"/>
              </a:rPr>
              <a:t>Previously in Native Mobile Programming course, you achieved this by implementing </a:t>
            </a:r>
            <a:r>
              <a:rPr lang="es" sz="2000" b="1">
                <a:solidFill>
                  <a:schemeClr val="dk1"/>
                </a:solidFill>
                <a:latin typeface="Albert Sans"/>
                <a:ea typeface="Albert Sans"/>
                <a:cs typeface="Albert Sans"/>
                <a:sym typeface="Albert Sans"/>
              </a:rPr>
              <a:t>“intent”</a:t>
            </a:r>
            <a:r>
              <a:rPr lang="es" sz="2000">
                <a:solidFill>
                  <a:schemeClr val="dk1"/>
                </a:solidFill>
                <a:latin typeface="Albert Sans"/>
                <a:ea typeface="Albert Sans"/>
                <a:cs typeface="Albert Sans"/>
                <a:sym typeface="Albert Sans"/>
              </a:rPr>
              <a:t> or </a:t>
            </a:r>
            <a:r>
              <a:rPr lang="es" sz="2000" b="1">
                <a:solidFill>
                  <a:schemeClr val="dk1"/>
                </a:solidFill>
                <a:latin typeface="Albert Sans"/>
                <a:ea typeface="Albert Sans"/>
                <a:cs typeface="Albert Sans"/>
                <a:sym typeface="Albert Sans"/>
              </a:rPr>
              <a:t>“fragment manager”</a:t>
            </a:r>
            <a:endParaRPr sz="2000" b="1">
              <a:solidFill>
                <a:schemeClr val="dk1"/>
              </a:solidFill>
              <a:latin typeface="Albert Sans"/>
              <a:ea typeface="Albert Sans"/>
              <a:cs typeface="Albert Sans"/>
              <a:sym typeface="Albert Sans"/>
            </a:endParaRPr>
          </a:p>
          <a:p>
            <a:pPr marL="0" lvl="0" indent="0" algn="l" rtl="0">
              <a:spcBef>
                <a:spcPts val="0"/>
              </a:spcBef>
              <a:spcAft>
                <a:spcPts val="0"/>
              </a:spcAft>
              <a:buNone/>
            </a:pPr>
            <a:endParaRPr sz="2000">
              <a:solidFill>
                <a:schemeClr val="dk1"/>
              </a:solidFill>
              <a:latin typeface="Albert Sans"/>
              <a:ea typeface="Albert Sans"/>
              <a:cs typeface="Albert Sans"/>
              <a:sym typeface="Albert Sans"/>
            </a:endParaRPr>
          </a:p>
          <a:p>
            <a:pPr marL="0" lvl="0" indent="0" algn="l" rtl="0">
              <a:spcBef>
                <a:spcPts val="0"/>
              </a:spcBef>
              <a:spcAft>
                <a:spcPts val="0"/>
              </a:spcAft>
              <a:buNone/>
            </a:pPr>
            <a:r>
              <a:rPr lang="es" sz="2000">
                <a:solidFill>
                  <a:schemeClr val="dk1"/>
                </a:solidFill>
                <a:latin typeface="Albert Sans"/>
                <a:ea typeface="Albert Sans"/>
                <a:cs typeface="Albert Sans"/>
                <a:sym typeface="Albert Sans"/>
              </a:rPr>
              <a:t>This solution requires you to </a:t>
            </a:r>
            <a:r>
              <a:rPr lang="es" sz="2000" b="1">
                <a:solidFill>
                  <a:schemeClr val="dk1"/>
                </a:solidFill>
                <a:latin typeface="Albert Sans"/>
                <a:ea typeface="Albert Sans"/>
                <a:cs typeface="Albert Sans"/>
                <a:sym typeface="Albert Sans"/>
              </a:rPr>
              <a:t>write different activity/fragment classes</a:t>
            </a:r>
            <a:r>
              <a:rPr lang="es" sz="2000">
                <a:solidFill>
                  <a:schemeClr val="dk1"/>
                </a:solidFill>
                <a:latin typeface="Albert Sans"/>
                <a:ea typeface="Albert Sans"/>
                <a:cs typeface="Albert Sans"/>
                <a:sym typeface="Albert Sans"/>
              </a:rPr>
              <a:t> and manage </a:t>
            </a:r>
            <a:r>
              <a:rPr lang="es" sz="2000" b="1">
                <a:solidFill>
                  <a:schemeClr val="dk1"/>
                </a:solidFill>
                <a:latin typeface="Albert Sans"/>
                <a:ea typeface="Albert Sans"/>
                <a:cs typeface="Albert Sans"/>
                <a:sym typeface="Albert Sans"/>
              </a:rPr>
              <a:t>the navigation/interaction manually</a:t>
            </a:r>
            <a:endParaRPr sz="2000" b="1">
              <a:solidFill>
                <a:schemeClr val="dk1"/>
              </a:solidFill>
              <a:latin typeface="Albert Sans"/>
              <a:ea typeface="Albert Sans"/>
              <a:cs typeface="Albert Sans"/>
              <a:sym typeface="Albert Sans"/>
            </a:endParaRPr>
          </a:p>
        </p:txBody>
      </p:sp>
      <p:sp>
        <p:nvSpPr>
          <p:cNvPr id="62" name="Google Shape;62;p47"/>
          <p:cNvSpPr txBox="1"/>
          <p:nvPr/>
        </p:nvSpPr>
        <p:spPr>
          <a:xfrm>
            <a:off x="538625" y="76750"/>
            <a:ext cx="6044100" cy="913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200"/>
              <a:buNone/>
            </a:pPr>
            <a:r>
              <a:rPr lang="es" sz="3200" b="1">
                <a:solidFill>
                  <a:srgbClr val="0012A2"/>
                </a:solidFill>
                <a:latin typeface="Figtree"/>
                <a:ea typeface="Figtree"/>
                <a:cs typeface="Figtree"/>
                <a:sym typeface="Figtree"/>
              </a:rPr>
              <a:t>NAVIGATION</a:t>
            </a:r>
            <a:endParaRPr sz="3200" b="1">
              <a:solidFill>
                <a:srgbClr val="0012A2"/>
              </a:solidFill>
              <a:latin typeface="Figtree"/>
              <a:ea typeface="Figtree"/>
              <a:cs typeface="Figtree"/>
              <a:sym typeface="Figtree"/>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yan with title and text  1">
  <p:cSld name="CUSTOM_2_1">
    <p:spTree>
      <p:nvGrpSpPr>
        <p:cNvPr id="1" name="Shape 63"/>
        <p:cNvGrpSpPr/>
        <p:nvPr/>
      </p:nvGrpSpPr>
      <p:grpSpPr>
        <a:xfrm>
          <a:off x="0" y="0"/>
          <a:ext cx="0" cy="0"/>
          <a:chOff x="0" y="0"/>
          <a:chExt cx="0" cy="0"/>
        </a:xfrm>
      </p:grpSpPr>
      <p:sp>
        <p:nvSpPr>
          <p:cNvPr id="64" name="Google Shape;64;p48"/>
          <p:cNvSpPr/>
          <p:nvPr/>
        </p:nvSpPr>
        <p:spPr>
          <a:xfrm>
            <a:off x="0" y="1027350"/>
            <a:ext cx="9144000" cy="3088800"/>
          </a:xfrm>
          <a:prstGeom prst="rect">
            <a:avLst/>
          </a:prstGeom>
          <a:solidFill>
            <a:srgbClr val="04317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48"/>
          <p:cNvSpPr txBox="1">
            <a:spLocks noGrp="1"/>
          </p:cNvSpPr>
          <p:nvPr>
            <p:ph type="title"/>
          </p:nvPr>
        </p:nvSpPr>
        <p:spPr>
          <a:xfrm>
            <a:off x="1630100" y="1725450"/>
            <a:ext cx="3055500" cy="1114500"/>
          </a:xfrm>
          <a:prstGeom prst="rect">
            <a:avLst/>
          </a:prstGeom>
          <a:noFill/>
          <a:ln>
            <a:noFill/>
          </a:ln>
        </p:spPr>
        <p:txBody>
          <a:bodyPr spcFirstLastPara="1" wrap="square" lIns="91425" tIns="91425" rIns="91425" bIns="91425" anchor="b" anchorCtr="0">
            <a:noAutofit/>
          </a:bodyPr>
          <a:lstStyle>
            <a:lvl1pPr lvl="0" algn="r">
              <a:lnSpc>
                <a:spcPct val="115000"/>
              </a:lnSpc>
              <a:spcBef>
                <a:spcPts val="0"/>
              </a:spcBef>
              <a:spcAft>
                <a:spcPts val="0"/>
              </a:spcAft>
              <a:buClr>
                <a:schemeClr val="lt1"/>
              </a:buClr>
              <a:buSzPts val="2400"/>
              <a:buNone/>
              <a:defRPr b="1">
                <a:solidFill>
                  <a:schemeClr val="lt1"/>
                </a:solidFill>
              </a:defRPr>
            </a:lvl1pPr>
            <a:lvl2pPr lvl="1" algn="r">
              <a:lnSpc>
                <a:spcPct val="100000"/>
              </a:lnSpc>
              <a:spcBef>
                <a:spcPts val="0"/>
              </a:spcBef>
              <a:spcAft>
                <a:spcPts val="0"/>
              </a:spcAft>
              <a:buClr>
                <a:schemeClr val="lt1"/>
              </a:buClr>
              <a:buSzPts val="4000"/>
              <a:buNone/>
              <a:defRPr sz="4000">
                <a:solidFill>
                  <a:schemeClr val="lt1"/>
                </a:solidFill>
              </a:defRPr>
            </a:lvl2pPr>
            <a:lvl3pPr lvl="2" algn="r">
              <a:lnSpc>
                <a:spcPct val="100000"/>
              </a:lnSpc>
              <a:spcBef>
                <a:spcPts val="0"/>
              </a:spcBef>
              <a:spcAft>
                <a:spcPts val="0"/>
              </a:spcAft>
              <a:buClr>
                <a:schemeClr val="lt1"/>
              </a:buClr>
              <a:buSzPts val="4000"/>
              <a:buNone/>
              <a:defRPr sz="4000">
                <a:solidFill>
                  <a:schemeClr val="lt1"/>
                </a:solidFill>
              </a:defRPr>
            </a:lvl3pPr>
            <a:lvl4pPr lvl="3" algn="r">
              <a:lnSpc>
                <a:spcPct val="100000"/>
              </a:lnSpc>
              <a:spcBef>
                <a:spcPts val="0"/>
              </a:spcBef>
              <a:spcAft>
                <a:spcPts val="0"/>
              </a:spcAft>
              <a:buClr>
                <a:schemeClr val="lt1"/>
              </a:buClr>
              <a:buSzPts val="4000"/>
              <a:buNone/>
              <a:defRPr sz="4000">
                <a:solidFill>
                  <a:schemeClr val="lt1"/>
                </a:solidFill>
              </a:defRPr>
            </a:lvl4pPr>
            <a:lvl5pPr lvl="4" algn="r">
              <a:lnSpc>
                <a:spcPct val="100000"/>
              </a:lnSpc>
              <a:spcBef>
                <a:spcPts val="0"/>
              </a:spcBef>
              <a:spcAft>
                <a:spcPts val="0"/>
              </a:spcAft>
              <a:buClr>
                <a:schemeClr val="lt1"/>
              </a:buClr>
              <a:buSzPts val="4000"/>
              <a:buNone/>
              <a:defRPr sz="4000">
                <a:solidFill>
                  <a:schemeClr val="lt1"/>
                </a:solidFill>
              </a:defRPr>
            </a:lvl5pPr>
            <a:lvl6pPr lvl="5" algn="r">
              <a:lnSpc>
                <a:spcPct val="100000"/>
              </a:lnSpc>
              <a:spcBef>
                <a:spcPts val="0"/>
              </a:spcBef>
              <a:spcAft>
                <a:spcPts val="0"/>
              </a:spcAft>
              <a:buClr>
                <a:schemeClr val="lt1"/>
              </a:buClr>
              <a:buSzPts val="4000"/>
              <a:buNone/>
              <a:defRPr sz="4000">
                <a:solidFill>
                  <a:schemeClr val="lt1"/>
                </a:solidFill>
              </a:defRPr>
            </a:lvl6pPr>
            <a:lvl7pPr lvl="6" algn="r">
              <a:lnSpc>
                <a:spcPct val="100000"/>
              </a:lnSpc>
              <a:spcBef>
                <a:spcPts val="0"/>
              </a:spcBef>
              <a:spcAft>
                <a:spcPts val="0"/>
              </a:spcAft>
              <a:buClr>
                <a:schemeClr val="lt1"/>
              </a:buClr>
              <a:buSzPts val="4000"/>
              <a:buNone/>
              <a:defRPr sz="4000">
                <a:solidFill>
                  <a:schemeClr val="lt1"/>
                </a:solidFill>
              </a:defRPr>
            </a:lvl7pPr>
            <a:lvl8pPr lvl="7" algn="r">
              <a:lnSpc>
                <a:spcPct val="100000"/>
              </a:lnSpc>
              <a:spcBef>
                <a:spcPts val="0"/>
              </a:spcBef>
              <a:spcAft>
                <a:spcPts val="0"/>
              </a:spcAft>
              <a:buClr>
                <a:schemeClr val="lt1"/>
              </a:buClr>
              <a:buSzPts val="4000"/>
              <a:buNone/>
              <a:defRPr sz="4000">
                <a:solidFill>
                  <a:schemeClr val="lt1"/>
                </a:solidFill>
              </a:defRPr>
            </a:lvl8pPr>
            <a:lvl9pPr lvl="8" algn="r">
              <a:lnSpc>
                <a:spcPct val="100000"/>
              </a:lnSpc>
              <a:spcBef>
                <a:spcPts val="0"/>
              </a:spcBef>
              <a:spcAft>
                <a:spcPts val="0"/>
              </a:spcAft>
              <a:buClr>
                <a:schemeClr val="lt1"/>
              </a:buClr>
              <a:buSzPts val="4000"/>
              <a:buNone/>
              <a:defRPr sz="4000">
                <a:solidFill>
                  <a:schemeClr val="lt1"/>
                </a:solidFill>
              </a:defRPr>
            </a:lvl9pPr>
          </a:lstStyle>
          <a:p>
            <a:endParaRPr/>
          </a:p>
        </p:txBody>
      </p:sp>
      <p:sp>
        <p:nvSpPr>
          <p:cNvPr id="66" name="Google Shape;66;p48"/>
          <p:cNvSpPr txBox="1">
            <a:spLocks noGrp="1"/>
          </p:cNvSpPr>
          <p:nvPr>
            <p:ph type="subTitle" idx="1"/>
          </p:nvPr>
        </p:nvSpPr>
        <p:spPr>
          <a:xfrm>
            <a:off x="1915400" y="2839950"/>
            <a:ext cx="2770200" cy="5781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chemeClr val="lt1"/>
              </a:buClr>
              <a:buSzPts val="1400"/>
              <a:buNone/>
              <a:defRPr sz="1400">
                <a:solidFill>
                  <a:schemeClr val="lt1"/>
                </a:solidFill>
              </a:defRPr>
            </a:lvl1pPr>
            <a:lvl2pPr lvl="1" algn="r">
              <a:lnSpc>
                <a:spcPct val="100000"/>
              </a:lnSpc>
              <a:spcBef>
                <a:spcPts val="0"/>
              </a:spcBef>
              <a:spcAft>
                <a:spcPts val="0"/>
              </a:spcAft>
              <a:buClr>
                <a:schemeClr val="lt1"/>
              </a:buClr>
              <a:buSzPts val="1400"/>
              <a:buNone/>
              <a:defRPr>
                <a:solidFill>
                  <a:schemeClr val="lt1"/>
                </a:solidFill>
              </a:defRPr>
            </a:lvl2pPr>
            <a:lvl3pPr lvl="2" algn="r">
              <a:lnSpc>
                <a:spcPct val="100000"/>
              </a:lnSpc>
              <a:spcBef>
                <a:spcPts val="0"/>
              </a:spcBef>
              <a:spcAft>
                <a:spcPts val="0"/>
              </a:spcAft>
              <a:buClr>
                <a:schemeClr val="lt1"/>
              </a:buClr>
              <a:buSzPts val="1300"/>
              <a:buNone/>
              <a:defRPr>
                <a:solidFill>
                  <a:schemeClr val="lt1"/>
                </a:solidFill>
              </a:defRPr>
            </a:lvl3pPr>
            <a:lvl4pPr lvl="3" algn="r">
              <a:lnSpc>
                <a:spcPct val="100000"/>
              </a:lnSpc>
              <a:spcBef>
                <a:spcPts val="0"/>
              </a:spcBef>
              <a:spcAft>
                <a:spcPts val="0"/>
              </a:spcAft>
              <a:buClr>
                <a:schemeClr val="lt1"/>
              </a:buClr>
              <a:buSzPts val="1300"/>
              <a:buNone/>
              <a:defRPr>
                <a:solidFill>
                  <a:schemeClr val="lt1"/>
                </a:solidFill>
              </a:defRPr>
            </a:lvl4pPr>
            <a:lvl5pPr lvl="4" algn="r">
              <a:lnSpc>
                <a:spcPct val="100000"/>
              </a:lnSpc>
              <a:spcBef>
                <a:spcPts val="0"/>
              </a:spcBef>
              <a:spcAft>
                <a:spcPts val="0"/>
              </a:spcAft>
              <a:buClr>
                <a:schemeClr val="lt1"/>
              </a:buClr>
              <a:buSzPts val="1200"/>
              <a:buNone/>
              <a:defRPr>
                <a:solidFill>
                  <a:schemeClr val="lt1"/>
                </a:solidFill>
              </a:defRPr>
            </a:lvl5pPr>
            <a:lvl6pPr lvl="5" algn="r">
              <a:lnSpc>
                <a:spcPct val="100000"/>
              </a:lnSpc>
              <a:spcBef>
                <a:spcPts val="0"/>
              </a:spcBef>
              <a:spcAft>
                <a:spcPts val="0"/>
              </a:spcAft>
              <a:buClr>
                <a:schemeClr val="lt1"/>
              </a:buClr>
              <a:buSzPts val="1200"/>
              <a:buNone/>
              <a:defRPr>
                <a:solidFill>
                  <a:schemeClr val="lt1"/>
                </a:solidFill>
              </a:defRPr>
            </a:lvl6pPr>
            <a:lvl7pPr lvl="6" algn="r">
              <a:lnSpc>
                <a:spcPct val="100000"/>
              </a:lnSpc>
              <a:spcBef>
                <a:spcPts val="0"/>
              </a:spcBef>
              <a:spcAft>
                <a:spcPts val="0"/>
              </a:spcAft>
              <a:buClr>
                <a:schemeClr val="lt1"/>
              </a:buClr>
              <a:buSzPts val="1100"/>
              <a:buNone/>
              <a:defRPr>
                <a:solidFill>
                  <a:schemeClr val="lt1"/>
                </a:solidFill>
              </a:defRPr>
            </a:lvl7pPr>
            <a:lvl8pPr lvl="7" algn="r">
              <a:lnSpc>
                <a:spcPct val="100000"/>
              </a:lnSpc>
              <a:spcBef>
                <a:spcPts val="0"/>
              </a:spcBef>
              <a:spcAft>
                <a:spcPts val="0"/>
              </a:spcAft>
              <a:buClr>
                <a:schemeClr val="lt1"/>
              </a:buClr>
              <a:buSzPts val="1100"/>
              <a:buNone/>
              <a:defRPr>
                <a:solidFill>
                  <a:schemeClr val="lt1"/>
                </a:solidFill>
              </a:defRPr>
            </a:lvl8pPr>
            <a:lvl9pPr lvl="8" algn="r">
              <a:lnSpc>
                <a:spcPct val="100000"/>
              </a:lnSpc>
              <a:spcBef>
                <a:spcPts val="0"/>
              </a:spcBef>
              <a:spcAft>
                <a:spcPts val="0"/>
              </a:spcAft>
              <a:buClr>
                <a:schemeClr val="lt1"/>
              </a:buClr>
              <a:buSzPts val="1000"/>
              <a:buNone/>
              <a:defRPr>
                <a:solidFill>
                  <a:schemeClr val="lt1"/>
                </a:solidFill>
              </a:defRPr>
            </a:lvl9pPr>
          </a:lstStyle>
          <a:p>
            <a:endParaRPr/>
          </a:p>
        </p:txBody>
      </p:sp>
      <p:sp>
        <p:nvSpPr>
          <p:cNvPr id="67" name="Google Shape;67;p48"/>
          <p:cNvSpPr txBox="1">
            <a:spLocks noGrp="1"/>
          </p:cNvSpPr>
          <p:nvPr>
            <p:ph type="sldNum" idx="12"/>
          </p:nvPr>
        </p:nvSpPr>
        <p:spPr>
          <a:xfrm>
            <a:off x="8364708" y="4269092"/>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CCCCCC"/>
                </a:solidFill>
                <a:latin typeface="Arvo"/>
                <a:ea typeface="Arvo"/>
                <a:cs typeface="Arvo"/>
                <a:sym typeface="Arvo"/>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CCCCCC"/>
                </a:solidFill>
                <a:latin typeface="Arvo"/>
                <a:ea typeface="Arvo"/>
                <a:cs typeface="Arvo"/>
                <a:sym typeface="Arvo"/>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CCCCCC"/>
                </a:solidFill>
                <a:latin typeface="Arvo"/>
                <a:ea typeface="Arvo"/>
                <a:cs typeface="Arvo"/>
                <a:sym typeface="Arvo"/>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CCCCCC"/>
                </a:solidFill>
                <a:latin typeface="Arvo"/>
                <a:ea typeface="Arvo"/>
                <a:cs typeface="Arvo"/>
                <a:sym typeface="Arvo"/>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CCCCCC"/>
                </a:solidFill>
                <a:latin typeface="Arvo"/>
                <a:ea typeface="Arvo"/>
                <a:cs typeface="Arvo"/>
                <a:sym typeface="Arvo"/>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CCCCCC"/>
                </a:solidFill>
                <a:latin typeface="Arvo"/>
                <a:ea typeface="Arvo"/>
                <a:cs typeface="Arvo"/>
                <a:sym typeface="Arvo"/>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CCCCCC"/>
                </a:solidFill>
                <a:latin typeface="Arvo"/>
                <a:ea typeface="Arvo"/>
                <a:cs typeface="Arvo"/>
                <a:sym typeface="Arvo"/>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CCCCCC"/>
                </a:solidFill>
                <a:latin typeface="Arvo"/>
                <a:ea typeface="Arvo"/>
                <a:cs typeface="Arvo"/>
                <a:sym typeface="Arvo"/>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CCCCCC"/>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40"/>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400"/>
              <a:buFont typeface="Figtree"/>
              <a:buNone/>
              <a:defRPr sz="2400" b="1" i="0" u="none" strike="noStrike" cap="none">
                <a:solidFill>
                  <a:schemeClr val="dk1"/>
                </a:solidFill>
                <a:latin typeface="Figtree"/>
                <a:ea typeface="Figtree"/>
                <a:cs typeface="Figtree"/>
                <a:sym typeface="Figtree"/>
              </a:defRPr>
            </a:lvl1pPr>
            <a:lvl2pPr marR="0" lvl="1" algn="l" rtl="0">
              <a:lnSpc>
                <a:spcPct val="100000"/>
              </a:lnSpc>
              <a:spcBef>
                <a:spcPts val="0"/>
              </a:spcBef>
              <a:spcAft>
                <a:spcPts val="0"/>
              </a:spcAft>
              <a:buClr>
                <a:schemeClr val="dk1"/>
              </a:buClr>
              <a:buSzPts val="2400"/>
              <a:buFont typeface="Figtree"/>
              <a:buNone/>
              <a:defRPr sz="2400" b="0" i="0" u="none" strike="noStrike" cap="none">
                <a:solidFill>
                  <a:schemeClr val="dk1"/>
                </a:solidFill>
                <a:latin typeface="Figtree"/>
                <a:ea typeface="Figtree"/>
                <a:cs typeface="Figtree"/>
                <a:sym typeface="Figtree"/>
              </a:defRPr>
            </a:lvl2pPr>
            <a:lvl3pPr marR="0" lvl="2" algn="l" rtl="0">
              <a:lnSpc>
                <a:spcPct val="100000"/>
              </a:lnSpc>
              <a:spcBef>
                <a:spcPts val="0"/>
              </a:spcBef>
              <a:spcAft>
                <a:spcPts val="0"/>
              </a:spcAft>
              <a:buClr>
                <a:schemeClr val="dk1"/>
              </a:buClr>
              <a:buSzPts val="2400"/>
              <a:buFont typeface="Figtree"/>
              <a:buNone/>
              <a:defRPr sz="2400" b="0" i="0" u="none" strike="noStrike" cap="none">
                <a:solidFill>
                  <a:schemeClr val="dk1"/>
                </a:solidFill>
                <a:latin typeface="Figtree"/>
                <a:ea typeface="Figtree"/>
                <a:cs typeface="Figtree"/>
                <a:sym typeface="Figtree"/>
              </a:defRPr>
            </a:lvl3pPr>
            <a:lvl4pPr marR="0" lvl="3" algn="l" rtl="0">
              <a:lnSpc>
                <a:spcPct val="100000"/>
              </a:lnSpc>
              <a:spcBef>
                <a:spcPts val="0"/>
              </a:spcBef>
              <a:spcAft>
                <a:spcPts val="0"/>
              </a:spcAft>
              <a:buClr>
                <a:schemeClr val="dk1"/>
              </a:buClr>
              <a:buSzPts val="2400"/>
              <a:buFont typeface="Figtree"/>
              <a:buNone/>
              <a:defRPr sz="2400" b="0" i="0" u="none" strike="noStrike" cap="none">
                <a:solidFill>
                  <a:schemeClr val="dk1"/>
                </a:solidFill>
                <a:latin typeface="Figtree"/>
                <a:ea typeface="Figtree"/>
                <a:cs typeface="Figtree"/>
                <a:sym typeface="Figtree"/>
              </a:defRPr>
            </a:lvl4pPr>
            <a:lvl5pPr marR="0" lvl="4" algn="l" rtl="0">
              <a:lnSpc>
                <a:spcPct val="100000"/>
              </a:lnSpc>
              <a:spcBef>
                <a:spcPts val="0"/>
              </a:spcBef>
              <a:spcAft>
                <a:spcPts val="0"/>
              </a:spcAft>
              <a:buClr>
                <a:schemeClr val="dk1"/>
              </a:buClr>
              <a:buSzPts val="2400"/>
              <a:buFont typeface="Figtree"/>
              <a:buNone/>
              <a:defRPr sz="2400" b="0" i="0" u="none" strike="noStrike" cap="none">
                <a:solidFill>
                  <a:schemeClr val="dk1"/>
                </a:solidFill>
                <a:latin typeface="Figtree"/>
                <a:ea typeface="Figtree"/>
                <a:cs typeface="Figtree"/>
                <a:sym typeface="Figtree"/>
              </a:defRPr>
            </a:lvl5pPr>
            <a:lvl6pPr marR="0" lvl="5" algn="l" rtl="0">
              <a:lnSpc>
                <a:spcPct val="100000"/>
              </a:lnSpc>
              <a:spcBef>
                <a:spcPts val="0"/>
              </a:spcBef>
              <a:spcAft>
                <a:spcPts val="0"/>
              </a:spcAft>
              <a:buClr>
                <a:schemeClr val="dk1"/>
              </a:buClr>
              <a:buSzPts val="2400"/>
              <a:buFont typeface="Figtree"/>
              <a:buNone/>
              <a:defRPr sz="2400" b="0" i="0" u="none" strike="noStrike" cap="none">
                <a:solidFill>
                  <a:schemeClr val="dk1"/>
                </a:solidFill>
                <a:latin typeface="Figtree"/>
                <a:ea typeface="Figtree"/>
                <a:cs typeface="Figtree"/>
                <a:sym typeface="Figtree"/>
              </a:defRPr>
            </a:lvl6pPr>
            <a:lvl7pPr marR="0" lvl="6" algn="l" rtl="0">
              <a:lnSpc>
                <a:spcPct val="100000"/>
              </a:lnSpc>
              <a:spcBef>
                <a:spcPts val="0"/>
              </a:spcBef>
              <a:spcAft>
                <a:spcPts val="0"/>
              </a:spcAft>
              <a:buClr>
                <a:schemeClr val="dk1"/>
              </a:buClr>
              <a:buSzPts val="2400"/>
              <a:buFont typeface="Figtree"/>
              <a:buNone/>
              <a:defRPr sz="2400" b="0" i="0" u="none" strike="noStrike" cap="none">
                <a:solidFill>
                  <a:schemeClr val="dk1"/>
                </a:solidFill>
                <a:latin typeface="Figtree"/>
                <a:ea typeface="Figtree"/>
                <a:cs typeface="Figtree"/>
                <a:sym typeface="Figtree"/>
              </a:defRPr>
            </a:lvl7pPr>
            <a:lvl8pPr marR="0" lvl="7" algn="l" rtl="0">
              <a:lnSpc>
                <a:spcPct val="100000"/>
              </a:lnSpc>
              <a:spcBef>
                <a:spcPts val="0"/>
              </a:spcBef>
              <a:spcAft>
                <a:spcPts val="0"/>
              </a:spcAft>
              <a:buClr>
                <a:schemeClr val="dk1"/>
              </a:buClr>
              <a:buSzPts val="2400"/>
              <a:buFont typeface="Figtree"/>
              <a:buNone/>
              <a:defRPr sz="2400" b="0" i="0" u="none" strike="noStrike" cap="none">
                <a:solidFill>
                  <a:schemeClr val="dk1"/>
                </a:solidFill>
                <a:latin typeface="Figtree"/>
                <a:ea typeface="Figtree"/>
                <a:cs typeface="Figtree"/>
                <a:sym typeface="Figtree"/>
              </a:defRPr>
            </a:lvl8pPr>
            <a:lvl9pPr marR="0" lvl="8" algn="l" rtl="0">
              <a:lnSpc>
                <a:spcPct val="100000"/>
              </a:lnSpc>
              <a:spcBef>
                <a:spcPts val="0"/>
              </a:spcBef>
              <a:spcAft>
                <a:spcPts val="0"/>
              </a:spcAft>
              <a:buClr>
                <a:schemeClr val="dk1"/>
              </a:buClr>
              <a:buSzPts val="2400"/>
              <a:buFont typeface="Figtree"/>
              <a:buNone/>
              <a:defRPr sz="2400" b="0" i="0" u="none" strike="noStrike" cap="none">
                <a:solidFill>
                  <a:schemeClr val="dk1"/>
                </a:solidFill>
                <a:latin typeface="Figtree"/>
                <a:ea typeface="Figtree"/>
                <a:cs typeface="Figtree"/>
                <a:sym typeface="Figtree"/>
              </a:defRPr>
            </a:lvl9pPr>
          </a:lstStyle>
          <a:p>
            <a:endParaRPr/>
          </a:p>
        </p:txBody>
      </p:sp>
      <p:sp>
        <p:nvSpPr>
          <p:cNvPr id="7" name="Google Shape;7;p40"/>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chemeClr val="lt2"/>
              </a:buClr>
              <a:buSzPts val="1400"/>
              <a:buFont typeface="Albert Sans Light"/>
              <a:buChar char="●"/>
              <a:defRPr sz="1400" b="0" i="0" u="none" strike="noStrike" cap="none">
                <a:solidFill>
                  <a:schemeClr val="lt2"/>
                </a:solidFill>
                <a:latin typeface="Albert Sans Light"/>
                <a:ea typeface="Albert Sans Light"/>
                <a:cs typeface="Albert Sans Light"/>
                <a:sym typeface="Albert Sans Light"/>
              </a:defRPr>
            </a:lvl1pPr>
            <a:lvl2pPr marL="914400" marR="0" lvl="1" indent="-317500" algn="l" rtl="0">
              <a:lnSpc>
                <a:spcPct val="100000"/>
              </a:lnSpc>
              <a:spcBef>
                <a:spcPts val="0"/>
              </a:spcBef>
              <a:spcAft>
                <a:spcPts val="0"/>
              </a:spcAft>
              <a:buClr>
                <a:schemeClr val="lt2"/>
              </a:buClr>
              <a:buSzPts val="1400"/>
              <a:buFont typeface="Albert Sans Light"/>
              <a:buChar char="○"/>
              <a:defRPr sz="1400" b="0" i="0" u="none" strike="noStrike" cap="none">
                <a:solidFill>
                  <a:schemeClr val="lt2"/>
                </a:solidFill>
                <a:latin typeface="Albert Sans Light"/>
                <a:ea typeface="Albert Sans Light"/>
                <a:cs typeface="Albert Sans Light"/>
                <a:sym typeface="Albert Sans Light"/>
              </a:defRPr>
            </a:lvl2pPr>
            <a:lvl3pPr marL="1371600" marR="0" lvl="2" indent="-311150" algn="l" rtl="0">
              <a:lnSpc>
                <a:spcPct val="100000"/>
              </a:lnSpc>
              <a:spcBef>
                <a:spcPts val="0"/>
              </a:spcBef>
              <a:spcAft>
                <a:spcPts val="0"/>
              </a:spcAft>
              <a:buClr>
                <a:schemeClr val="lt2"/>
              </a:buClr>
              <a:buSzPts val="1300"/>
              <a:buFont typeface="Albert Sans Light"/>
              <a:buChar char="■"/>
              <a:defRPr sz="1300" b="0" i="0" u="none" strike="noStrike" cap="none">
                <a:solidFill>
                  <a:schemeClr val="lt2"/>
                </a:solidFill>
                <a:latin typeface="Albert Sans Light"/>
                <a:ea typeface="Albert Sans Light"/>
                <a:cs typeface="Albert Sans Light"/>
                <a:sym typeface="Albert Sans Light"/>
              </a:defRPr>
            </a:lvl3pPr>
            <a:lvl4pPr marL="1828800" marR="0" lvl="3" indent="-311150" algn="l" rtl="0">
              <a:lnSpc>
                <a:spcPct val="100000"/>
              </a:lnSpc>
              <a:spcBef>
                <a:spcPts val="0"/>
              </a:spcBef>
              <a:spcAft>
                <a:spcPts val="0"/>
              </a:spcAft>
              <a:buClr>
                <a:schemeClr val="lt2"/>
              </a:buClr>
              <a:buSzPts val="1300"/>
              <a:buFont typeface="Albert Sans Light"/>
              <a:buChar char="●"/>
              <a:defRPr sz="1300" b="0" i="0" u="none" strike="noStrike" cap="none">
                <a:solidFill>
                  <a:schemeClr val="lt2"/>
                </a:solidFill>
                <a:latin typeface="Albert Sans Light"/>
                <a:ea typeface="Albert Sans Light"/>
                <a:cs typeface="Albert Sans Light"/>
                <a:sym typeface="Albert Sans Light"/>
              </a:defRPr>
            </a:lvl4pPr>
            <a:lvl5pPr marL="2286000" marR="0" lvl="4" indent="-304800" algn="l" rtl="0">
              <a:lnSpc>
                <a:spcPct val="100000"/>
              </a:lnSpc>
              <a:spcBef>
                <a:spcPts val="0"/>
              </a:spcBef>
              <a:spcAft>
                <a:spcPts val="0"/>
              </a:spcAft>
              <a:buClr>
                <a:schemeClr val="lt2"/>
              </a:buClr>
              <a:buSzPts val="1200"/>
              <a:buFont typeface="Albert Sans Light"/>
              <a:buChar char="○"/>
              <a:defRPr sz="1200" b="0" i="0" u="none" strike="noStrike" cap="none">
                <a:solidFill>
                  <a:schemeClr val="lt2"/>
                </a:solidFill>
                <a:latin typeface="Albert Sans Light"/>
                <a:ea typeface="Albert Sans Light"/>
                <a:cs typeface="Albert Sans Light"/>
                <a:sym typeface="Albert Sans Light"/>
              </a:defRPr>
            </a:lvl5pPr>
            <a:lvl6pPr marL="2743200" marR="0" lvl="5" indent="-304800" algn="l" rtl="0">
              <a:lnSpc>
                <a:spcPct val="100000"/>
              </a:lnSpc>
              <a:spcBef>
                <a:spcPts val="0"/>
              </a:spcBef>
              <a:spcAft>
                <a:spcPts val="0"/>
              </a:spcAft>
              <a:buClr>
                <a:schemeClr val="lt2"/>
              </a:buClr>
              <a:buSzPts val="1200"/>
              <a:buFont typeface="Albert Sans Light"/>
              <a:buChar char="■"/>
              <a:defRPr sz="1200" b="0" i="0" u="none" strike="noStrike" cap="none">
                <a:solidFill>
                  <a:schemeClr val="lt2"/>
                </a:solidFill>
                <a:latin typeface="Albert Sans Light"/>
                <a:ea typeface="Albert Sans Light"/>
                <a:cs typeface="Albert Sans Light"/>
                <a:sym typeface="Albert Sans Light"/>
              </a:defRPr>
            </a:lvl6pPr>
            <a:lvl7pPr marL="3200400" marR="0" lvl="6" indent="-298450" algn="l" rtl="0">
              <a:lnSpc>
                <a:spcPct val="100000"/>
              </a:lnSpc>
              <a:spcBef>
                <a:spcPts val="0"/>
              </a:spcBef>
              <a:spcAft>
                <a:spcPts val="0"/>
              </a:spcAft>
              <a:buClr>
                <a:schemeClr val="lt2"/>
              </a:buClr>
              <a:buSzPts val="1100"/>
              <a:buFont typeface="Albert Sans Light"/>
              <a:buChar char="●"/>
              <a:defRPr sz="1100" b="0" i="0" u="none" strike="noStrike" cap="none">
                <a:solidFill>
                  <a:schemeClr val="lt2"/>
                </a:solidFill>
                <a:latin typeface="Albert Sans Light"/>
                <a:ea typeface="Albert Sans Light"/>
                <a:cs typeface="Albert Sans Light"/>
                <a:sym typeface="Albert Sans Light"/>
              </a:defRPr>
            </a:lvl7pPr>
            <a:lvl8pPr marL="3657600" marR="0" lvl="7" indent="-298450" algn="l" rtl="0">
              <a:lnSpc>
                <a:spcPct val="100000"/>
              </a:lnSpc>
              <a:spcBef>
                <a:spcPts val="0"/>
              </a:spcBef>
              <a:spcAft>
                <a:spcPts val="0"/>
              </a:spcAft>
              <a:buClr>
                <a:schemeClr val="lt2"/>
              </a:buClr>
              <a:buSzPts val="1100"/>
              <a:buFont typeface="Albert Sans Light"/>
              <a:buChar char="○"/>
              <a:defRPr sz="1100" b="0" i="0" u="none" strike="noStrike" cap="none">
                <a:solidFill>
                  <a:schemeClr val="lt2"/>
                </a:solidFill>
                <a:latin typeface="Albert Sans Light"/>
                <a:ea typeface="Albert Sans Light"/>
                <a:cs typeface="Albert Sans Light"/>
                <a:sym typeface="Albert Sans Light"/>
              </a:defRPr>
            </a:lvl8pPr>
            <a:lvl9pPr marL="4114800" marR="0" lvl="8" indent="-292100" algn="l" rtl="0">
              <a:lnSpc>
                <a:spcPct val="100000"/>
              </a:lnSpc>
              <a:spcBef>
                <a:spcPts val="0"/>
              </a:spcBef>
              <a:spcAft>
                <a:spcPts val="0"/>
              </a:spcAft>
              <a:buClr>
                <a:schemeClr val="lt2"/>
              </a:buClr>
              <a:buSzPts val="1000"/>
              <a:buFont typeface="Albert Sans Light"/>
              <a:buChar char="■"/>
              <a:defRPr sz="1000" b="0" i="0" u="none" strike="noStrike" cap="none">
                <a:solidFill>
                  <a:schemeClr val="lt2"/>
                </a:solidFill>
                <a:latin typeface="Albert Sans Light"/>
                <a:ea typeface="Albert Sans Light"/>
                <a:cs typeface="Albert Sans Light"/>
                <a:sym typeface="Albert Sans Light"/>
              </a:defRPr>
            </a:lvl9pPr>
          </a:lstStyle>
          <a:p>
            <a:endParaRPr/>
          </a:p>
        </p:txBody>
      </p:sp>
      <p:sp>
        <p:nvSpPr>
          <p:cNvPr id="8" name="Google Shape;8;p40"/>
          <p:cNvSpPr txBox="1">
            <a:spLocks noGrp="1"/>
          </p:cNvSpPr>
          <p:nvPr>
            <p:ph type="sldNum" idx="12"/>
          </p:nvPr>
        </p:nvSpPr>
        <p:spPr>
          <a:xfrm>
            <a:off x="85486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vo"/>
                <a:ea typeface="Arvo"/>
                <a:cs typeface="Arvo"/>
                <a:sym typeface="Arvo"/>
              </a:defRPr>
            </a:lvl1pPr>
            <a:lvl2pPr marL="0" marR="0" lvl="1" indent="0" algn="l"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vo"/>
                <a:ea typeface="Arvo"/>
                <a:cs typeface="Arvo"/>
                <a:sym typeface="Arvo"/>
              </a:defRPr>
            </a:lvl2pPr>
            <a:lvl3pPr marL="0" marR="0" lvl="2" indent="0" algn="l"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vo"/>
                <a:ea typeface="Arvo"/>
                <a:cs typeface="Arvo"/>
                <a:sym typeface="Arvo"/>
              </a:defRPr>
            </a:lvl3pPr>
            <a:lvl4pPr marL="0" marR="0" lvl="3" indent="0" algn="l"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vo"/>
                <a:ea typeface="Arvo"/>
                <a:cs typeface="Arvo"/>
                <a:sym typeface="Arvo"/>
              </a:defRPr>
            </a:lvl4pPr>
            <a:lvl5pPr marL="0" marR="0" lvl="4" indent="0" algn="l"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vo"/>
                <a:ea typeface="Arvo"/>
                <a:cs typeface="Arvo"/>
                <a:sym typeface="Arvo"/>
              </a:defRPr>
            </a:lvl5pPr>
            <a:lvl6pPr marL="0" marR="0" lvl="5" indent="0" algn="l"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vo"/>
                <a:ea typeface="Arvo"/>
                <a:cs typeface="Arvo"/>
                <a:sym typeface="Arvo"/>
              </a:defRPr>
            </a:lvl6pPr>
            <a:lvl7pPr marL="0" marR="0" lvl="6" indent="0" algn="l"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vo"/>
                <a:ea typeface="Arvo"/>
                <a:cs typeface="Arvo"/>
                <a:sym typeface="Arvo"/>
              </a:defRPr>
            </a:lvl7pPr>
            <a:lvl8pPr marL="0" marR="0" lvl="7" indent="0" algn="l"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vo"/>
                <a:ea typeface="Arvo"/>
                <a:cs typeface="Arvo"/>
                <a:sym typeface="Arvo"/>
              </a:defRPr>
            </a:lvl8pPr>
            <a:lvl9pPr marL="0" marR="0" lvl="8" indent="0" algn="l"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7.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7.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s://developer.android.com/guide/navigation/navigation-pass-data#Safe-args" TargetMode="External"/><Relationship Id="rId2" Type="http://schemas.openxmlformats.org/officeDocument/2006/relationships/notesSlide" Target="../notesSlides/notesSlide20.xml"/><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7.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7.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7.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4.xml"/><Relationship Id="rId1" Type="http://schemas.openxmlformats.org/officeDocument/2006/relationships/slideLayout" Target="../slideLayouts/slideLayout27.xml"/></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5.xml"/><Relationship Id="rId1" Type="http://schemas.openxmlformats.org/officeDocument/2006/relationships/slideLayout" Target="../slideLayouts/slideLayout2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7.xml"/></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8.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7.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5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pic>
        <p:nvPicPr>
          <p:cNvPr id="222" name="Google Shape;222;g2f105e33cad_0_898"/>
          <p:cNvPicPr preferRelativeResize="0"/>
          <p:nvPr/>
        </p:nvPicPr>
        <p:blipFill rotWithShape="1">
          <a:blip r:embed="rId3">
            <a:alphaModFix/>
          </a:blip>
          <a:srcRect/>
          <a:stretch/>
        </p:blipFill>
        <p:spPr>
          <a:xfrm>
            <a:off x="0" y="0"/>
            <a:ext cx="9144003" cy="5143501"/>
          </a:xfrm>
          <a:prstGeom prst="rect">
            <a:avLst/>
          </a:prstGeom>
          <a:noFill/>
          <a:ln>
            <a:noFill/>
          </a:ln>
        </p:spPr>
      </p:pic>
      <p:sp>
        <p:nvSpPr>
          <p:cNvPr id="223" name="Google Shape;223;g2f105e33cad_0_898"/>
          <p:cNvSpPr txBox="1"/>
          <p:nvPr/>
        </p:nvSpPr>
        <p:spPr>
          <a:xfrm>
            <a:off x="579850" y="490850"/>
            <a:ext cx="4584900" cy="658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800"/>
              <a:buFont typeface="Arial"/>
              <a:buNone/>
            </a:pPr>
            <a:r>
              <a:rPr lang="es" sz="1800" b="1">
                <a:solidFill>
                  <a:schemeClr val="lt1"/>
                </a:solidFill>
                <a:latin typeface="Albert Sans"/>
                <a:ea typeface="Albert Sans"/>
                <a:cs typeface="Albert Sans"/>
                <a:sym typeface="Albert Sans"/>
              </a:rPr>
              <a:t>ADVANCED NATIVE MOBILE PROGRAMMING</a:t>
            </a:r>
            <a:endParaRPr sz="1800" b="1" i="0" u="none" strike="noStrike" cap="none">
              <a:solidFill>
                <a:schemeClr val="lt1"/>
              </a:solidFill>
              <a:latin typeface="Albert Sans"/>
              <a:ea typeface="Albert Sans"/>
              <a:cs typeface="Albert Sans"/>
              <a:sym typeface="Albert Sans"/>
            </a:endParaRPr>
          </a:p>
        </p:txBody>
      </p:sp>
      <p:sp>
        <p:nvSpPr>
          <p:cNvPr id="224" name="Google Shape;224;g2f105e33cad_0_898"/>
          <p:cNvSpPr txBox="1"/>
          <p:nvPr/>
        </p:nvSpPr>
        <p:spPr>
          <a:xfrm>
            <a:off x="579850" y="3954725"/>
            <a:ext cx="4004400" cy="658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200"/>
              <a:buFont typeface="Arial"/>
              <a:buNone/>
            </a:pPr>
            <a:r>
              <a:rPr lang="es" sz="1600" b="1" i="0" u="none" strike="noStrike" cap="none">
                <a:solidFill>
                  <a:schemeClr val="lt1"/>
                </a:solidFill>
                <a:latin typeface="Albert Sans"/>
                <a:ea typeface="Albert Sans"/>
                <a:cs typeface="Albert Sans"/>
                <a:sym typeface="Albert Sans"/>
              </a:rPr>
              <a:t>WEEK 0</a:t>
            </a:r>
            <a:r>
              <a:rPr lang="es" sz="1600" b="1">
                <a:solidFill>
                  <a:schemeClr val="lt1"/>
                </a:solidFill>
                <a:latin typeface="Albert Sans"/>
                <a:ea typeface="Albert Sans"/>
                <a:cs typeface="Albert Sans"/>
                <a:sym typeface="Albert Sans"/>
              </a:rPr>
              <a:t>1</a:t>
            </a:r>
            <a:br>
              <a:rPr lang="es" sz="1600" b="0" i="0" u="none" strike="noStrike" cap="none">
                <a:solidFill>
                  <a:schemeClr val="lt1"/>
                </a:solidFill>
                <a:latin typeface="Albert Sans"/>
                <a:ea typeface="Albert Sans"/>
                <a:cs typeface="Albert Sans"/>
                <a:sym typeface="Albert Sans"/>
              </a:rPr>
            </a:br>
            <a:r>
              <a:rPr lang="es" sz="1600" b="0" i="0" u="none" strike="noStrike" cap="none">
                <a:solidFill>
                  <a:schemeClr val="lt1"/>
                </a:solidFill>
                <a:latin typeface="Albert Sans"/>
                <a:ea typeface="Albert Sans"/>
                <a:cs typeface="Albert Sans"/>
                <a:sym typeface="Albert Sans"/>
              </a:rPr>
              <a:t>Informatics Engineering</a:t>
            </a:r>
            <a:endParaRPr sz="1600" b="0" i="0" u="none" strike="noStrike" cap="none">
              <a:solidFill>
                <a:schemeClr val="lt1"/>
              </a:solidFill>
              <a:latin typeface="Albert Sans"/>
              <a:ea typeface="Albert Sans"/>
              <a:cs typeface="Albert Sans"/>
              <a:sym typeface="Albert Sans"/>
            </a:endParaRPr>
          </a:p>
          <a:p>
            <a:pPr marL="0" marR="0" lvl="0" indent="0" algn="l" rtl="0">
              <a:lnSpc>
                <a:spcPct val="115000"/>
              </a:lnSpc>
              <a:spcBef>
                <a:spcPts val="0"/>
              </a:spcBef>
              <a:spcAft>
                <a:spcPts val="0"/>
              </a:spcAft>
              <a:buClr>
                <a:srgbClr val="000000"/>
              </a:buClr>
              <a:buSzPts val="1200"/>
              <a:buFont typeface="Arial"/>
              <a:buNone/>
            </a:pPr>
            <a:r>
              <a:rPr lang="es" sz="1600" b="0" i="0" u="none" strike="noStrike" cap="none">
                <a:solidFill>
                  <a:schemeClr val="lt1"/>
                </a:solidFill>
                <a:latin typeface="Albert Sans"/>
                <a:ea typeface="Albert Sans"/>
                <a:cs typeface="Albert Sans"/>
                <a:sym typeface="Albert Sans"/>
              </a:rPr>
              <a:t>Universitas Surabaya</a:t>
            </a:r>
            <a:endParaRPr sz="1600" b="0" i="0" u="none" strike="noStrike" cap="none">
              <a:solidFill>
                <a:schemeClr val="lt1"/>
              </a:solidFill>
              <a:latin typeface="Albert Sans"/>
              <a:ea typeface="Albert Sans"/>
              <a:cs typeface="Albert Sans"/>
              <a:sym typeface="Albert Sans"/>
            </a:endParaRPr>
          </a:p>
        </p:txBody>
      </p:sp>
      <p:sp>
        <p:nvSpPr>
          <p:cNvPr id="225" name="Google Shape;225;g2f105e33cad_0_898"/>
          <p:cNvSpPr txBox="1"/>
          <p:nvPr/>
        </p:nvSpPr>
        <p:spPr>
          <a:xfrm>
            <a:off x="579850" y="1301750"/>
            <a:ext cx="4360200" cy="769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s" sz="3800" b="1">
                <a:solidFill>
                  <a:schemeClr val="lt1"/>
                </a:solidFill>
                <a:latin typeface="Figtree"/>
                <a:ea typeface="Figtree"/>
                <a:cs typeface="Figtree"/>
                <a:sym typeface="Figtree"/>
              </a:rPr>
              <a:t>NAVIGATION</a:t>
            </a:r>
            <a:endParaRPr sz="3800" b="1" i="0" u="none" strike="noStrike" cap="none">
              <a:solidFill>
                <a:schemeClr val="lt1"/>
              </a:solidFill>
              <a:latin typeface="Figtree"/>
              <a:ea typeface="Figtree"/>
              <a:cs typeface="Figtree"/>
              <a:sym typeface="Figtree"/>
            </a:endParaRPr>
          </a:p>
        </p:txBody>
      </p:sp>
      <p:pic>
        <p:nvPicPr>
          <p:cNvPr id="226" name="Google Shape;226;g2f105e33cad_0_898"/>
          <p:cNvPicPr preferRelativeResize="0"/>
          <p:nvPr/>
        </p:nvPicPr>
        <p:blipFill rotWithShape="1">
          <a:blip r:embed="rId4">
            <a:alphaModFix/>
          </a:blip>
          <a:srcRect l="11137" r="11408"/>
          <a:stretch/>
        </p:blipFill>
        <p:spPr>
          <a:xfrm>
            <a:off x="4474725" y="807275"/>
            <a:ext cx="4360200" cy="4221924"/>
          </a:xfrm>
          <a:prstGeom prst="rect">
            <a:avLst/>
          </a:prstGeom>
          <a:noFill/>
          <a:ln>
            <a:noFill/>
          </a:ln>
        </p:spPr>
      </p:pic>
      <p:pic>
        <p:nvPicPr>
          <p:cNvPr id="227" name="Google Shape;227;g2f105e33cad_0_898"/>
          <p:cNvPicPr preferRelativeResize="0"/>
          <p:nvPr/>
        </p:nvPicPr>
        <p:blipFill rotWithShape="1">
          <a:blip r:embed="rId5">
            <a:alphaModFix/>
          </a:blip>
          <a:srcRect/>
          <a:stretch/>
        </p:blipFill>
        <p:spPr>
          <a:xfrm>
            <a:off x="6532637" y="186723"/>
            <a:ext cx="882586" cy="333549"/>
          </a:xfrm>
          <a:prstGeom prst="rect">
            <a:avLst/>
          </a:prstGeom>
          <a:noFill/>
          <a:ln>
            <a:noFill/>
          </a:ln>
        </p:spPr>
      </p:pic>
      <p:pic>
        <p:nvPicPr>
          <p:cNvPr id="228" name="Google Shape;228;g2f105e33cad_0_898"/>
          <p:cNvPicPr preferRelativeResize="0"/>
          <p:nvPr/>
        </p:nvPicPr>
        <p:blipFill rotWithShape="1">
          <a:blip r:embed="rId6">
            <a:alphaModFix/>
          </a:blip>
          <a:srcRect/>
          <a:stretch/>
        </p:blipFill>
        <p:spPr>
          <a:xfrm>
            <a:off x="7529525" y="87850"/>
            <a:ext cx="1412557" cy="507650"/>
          </a:xfrm>
          <a:prstGeom prst="rect">
            <a:avLst/>
          </a:prstGeom>
          <a:noFill/>
          <a:ln>
            <a:noFill/>
          </a:ln>
        </p:spPr>
      </p:pic>
      <p:sp>
        <p:nvSpPr>
          <p:cNvPr id="229" name="Google Shape;229;g2f105e33cad_0_898"/>
          <p:cNvSpPr txBox="1"/>
          <p:nvPr/>
        </p:nvSpPr>
        <p:spPr>
          <a:xfrm>
            <a:off x="5809943" y="4825868"/>
            <a:ext cx="3015300" cy="217500"/>
          </a:xfrm>
          <a:prstGeom prst="rect">
            <a:avLst/>
          </a:prstGeom>
          <a:noFill/>
          <a:ln>
            <a:noFill/>
          </a:ln>
        </p:spPr>
        <p:txBody>
          <a:bodyPr spcFirstLastPara="1" wrap="square" lIns="91425" tIns="91425" rIns="91425" bIns="91425" anchor="ctr" anchorCtr="0">
            <a:noAutofit/>
          </a:bodyPr>
          <a:lstStyle/>
          <a:p>
            <a:pPr marL="0" marR="0" lvl="0" indent="0" algn="r" rtl="0">
              <a:lnSpc>
                <a:spcPct val="115000"/>
              </a:lnSpc>
              <a:spcBef>
                <a:spcPts val="0"/>
              </a:spcBef>
              <a:spcAft>
                <a:spcPts val="0"/>
              </a:spcAft>
              <a:buClr>
                <a:srgbClr val="000000"/>
              </a:buClr>
              <a:buSzPts val="1200"/>
              <a:buFont typeface="Arial"/>
              <a:buNone/>
            </a:pPr>
            <a:r>
              <a:rPr lang="es" sz="1000" b="0" i="0" u="none" strike="noStrike" cap="none">
                <a:solidFill>
                  <a:schemeClr val="lt1"/>
                </a:solidFill>
                <a:latin typeface="Albert Sans"/>
                <a:ea typeface="Albert Sans"/>
                <a:cs typeface="Albert Sans"/>
                <a:sym typeface="Albert Sans"/>
              </a:rPr>
              <a:t>Informatics Engineering | Universitas Surabaya</a:t>
            </a:r>
            <a:endParaRPr sz="1000" b="0" i="0" u="none" strike="noStrike" cap="none">
              <a:solidFill>
                <a:schemeClr val="lt1"/>
              </a:solidFill>
              <a:latin typeface="Albert Sans"/>
              <a:ea typeface="Albert Sans"/>
              <a:cs typeface="Albert Sans"/>
              <a:sym typeface="Albert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g28557ec7139_0_1"/>
          <p:cNvSpPr txBox="1">
            <a:spLocks noGrp="1"/>
          </p:cNvSpPr>
          <p:nvPr>
            <p:ph type="title"/>
          </p:nvPr>
        </p:nvSpPr>
        <p:spPr>
          <a:xfrm>
            <a:off x="0" y="2314000"/>
            <a:ext cx="9144000" cy="4824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Clr>
                <a:srgbClr val="000000"/>
              </a:buClr>
              <a:buSzPts val="1100"/>
              <a:buFont typeface="Arial"/>
              <a:buNone/>
            </a:pPr>
            <a:r>
              <a:rPr lang="es" sz="4000">
                <a:solidFill>
                  <a:schemeClr val="lt1"/>
                </a:solidFill>
              </a:rPr>
              <a:t>Tutorial</a:t>
            </a:r>
            <a:endParaRPr sz="4000">
              <a:solidFill>
                <a:schemeClr val="lt1"/>
              </a:solidFill>
            </a:endParaRPr>
          </a:p>
          <a:p>
            <a:pPr marL="0" lvl="0" indent="0" algn="ctr" rtl="0">
              <a:lnSpc>
                <a:spcPct val="100000"/>
              </a:lnSpc>
              <a:spcBef>
                <a:spcPts val="0"/>
              </a:spcBef>
              <a:spcAft>
                <a:spcPts val="0"/>
              </a:spcAft>
              <a:buClr>
                <a:srgbClr val="000000"/>
              </a:buClr>
              <a:buSzPts val="1100"/>
              <a:buFont typeface="Arial"/>
              <a:buNone/>
            </a:pPr>
            <a:r>
              <a:rPr lang="es" sz="1500" b="0">
                <a:solidFill>
                  <a:schemeClr val="lt1"/>
                </a:solidFill>
                <a:latin typeface="Albert Sans"/>
                <a:ea typeface="Albert Sans"/>
                <a:cs typeface="Albert Sans"/>
                <a:sym typeface="Albert Sans"/>
              </a:rPr>
              <a:t>single activity, multiple fragments</a:t>
            </a:r>
            <a:endParaRPr sz="1500" b="0">
              <a:solidFill>
                <a:schemeClr val="lt1"/>
              </a:solidFill>
              <a:latin typeface="Albert Sans"/>
              <a:ea typeface="Albert Sans"/>
              <a:cs typeface="Albert Sans"/>
              <a:sym typeface="Albert Sans"/>
            </a:endParaRPr>
          </a:p>
        </p:txBody>
      </p:sp>
      <p:sp>
        <p:nvSpPr>
          <p:cNvPr id="295" name="Google Shape;295;g28557ec7139_0_1"/>
          <p:cNvSpPr txBox="1">
            <a:spLocks noGrp="1"/>
          </p:cNvSpPr>
          <p:nvPr>
            <p:ph type="sldNum" idx="12"/>
          </p:nvPr>
        </p:nvSpPr>
        <p:spPr>
          <a:xfrm>
            <a:off x="8548658" y="4663217"/>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1200"/>
              <a:buFont typeface="Arial"/>
              <a:buNone/>
            </a:pPr>
            <a:fld id="{00000000-1234-1234-1234-123412341234}" type="slidenum">
              <a:rPr lang="es"/>
              <a:t>10</a:t>
            </a:fld>
            <a:endParaRPr/>
          </a:p>
        </p:txBody>
      </p:sp>
      <p:sp>
        <p:nvSpPr>
          <p:cNvPr id="296" name="Google Shape;296;g28557ec7139_0_1"/>
          <p:cNvSpPr txBox="1"/>
          <p:nvPr/>
        </p:nvSpPr>
        <p:spPr>
          <a:xfrm>
            <a:off x="5809943" y="4825868"/>
            <a:ext cx="3015300" cy="217500"/>
          </a:xfrm>
          <a:prstGeom prst="rect">
            <a:avLst/>
          </a:prstGeom>
          <a:noFill/>
          <a:ln>
            <a:noFill/>
          </a:ln>
        </p:spPr>
        <p:txBody>
          <a:bodyPr spcFirstLastPara="1" wrap="square" lIns="91425" tIns="91425" rIns="91425" bIns="91425" anchor="ctr" anchorCtr="0">
            <a:noAutofit/>
          </a:bodyPr>
          <a:lstStyle/>
          <a:p>
            <a:pPr marL="0" marR="0" lvl="0" indent="0" algn="r" rtl="0">
              <a:lnSpc>
                <a:spcPct val="115000"/>
              </a:lnSpc>
              <a:spcBef>
                <a:spcPts val="0"/>
              </a:spcBef>
              <a:spcAft>
                <a:spcPts val="0"/>
              </a:spcAft>
              <a:buClr>
                <a:srgbClr val="000000"/>
              </a:buClr>
              <a:buSzPts val="1200"/>
              <a:buFont typeface="Arial"/>
              <a:buNone/>
            </a:pPr>
            <a:r>
              <a:rPr lang="es" sz="1000" b="0" i="0" u="none" strike="noStrike" cap="none">
                <a:solidFill>
                  <a:srgbClr val="0012A2"/>
                </a:solidFill>
                <a:latin typeface="Albert Sans"/>
                <a:ea typeface="Albert Sans"/>
                <a:cs typeface="Albert Sans"/>
                <a:sym typeface="Albert Sans"/>
              </a:rPr>
              <a:t>Informatics Engineering | Universitas Surabaya</a:t>
            </a:r>
            <a:endParaRPr sz="1000" b="0" i="0" u="none" strike="noStrike" cap="none">
              <a:solidFill>
                <a:srgbClr val="0012A2"/>
              </a:solidFill>
              <a:latin typeface="Albert Sans"/>
              <a:ea typeface="Albert Sans"/>
              <a:cs typeface="Albert Sans"/>
              <a:sym typeface="Albert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g28557ec7139_0_424"/>
          <p:cNvSpPr txBox="1">
            <a:spLocks noGrp="1"/>
          </p:cNvSpPr>
          <p:nvPr>
            <p:ph type="body" idx="4294967295"/>
          </p:nvPr>
        </p:nvSpPr>
        <p:spPr>
          <a:xfrm>
            <a:off x="538625" y="938650"/>
            <a:ext cx="8002800" cy="323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2000">
                <a:solidFill>
                  <a:schemeClr val="dk1"/>
                </a:solidFill>
                <a:latin typeface="Albert Sans"/>
                <a:ea typeface="Albert Sans"/>
                <a:cs typeface="Albert Sans"/>
                <a:sym typeface="Albert Sans"/>
              </a:rPr>
              <a:t>In the following tutorial, we’ll create single activity app with multi fragments.</a:t>
            </a:r>
            <a:endParaRPr sz="2000">
              <a:solidFill>
                <a:schemeClr val="dk1"/>
              </a:solidFill>
              <a:latin typeface="Albert Sans"/>
              <a:ea typeface="Albert Sans"/>
              <a:cs typeface="Albert Sans"/>
              <a:sym typeface="Albert Sans"/>
            </a:endParaRPr>
          </a:p>
          <a:p>
            <a:pPr marL="0" lvl="0" indent="0" algn="l" rtl="0">
              <a:spcBef>
                <a:spcPts val="0"/>
              </a:spcBef>
              <a:spcAft>
                <a:spcPts val="0"/>
              </a:spcAft>
              <a:buNone/>
            </a:pPr>
            <a:endParaRPr sz="2000">
              <a:solidFill>
                <a:schemeClr val="dk1"/>
              </a:solidFill>
              <a:latin typeface="Albert Sans"/>
              <a:ea typeface="Albert Sans"/>
              <a:cs typeface="Albert Sans"/>
              <a:sym typeface="Albert Sans"/>
            </a:endParaRPr>
          </a:p>
          <a:p>
            <a:pPr marL="0" lvl="0" indent="0" algn="l" rtl="0">
              <a:spcBef>
                <a:spcPts val="0"/>
              </a:spcBef>
              <a:spcAft>
                <a:spcPts val="0"/>
              </a:spcAft>
              <a:buNone/>
            </a:pPr>
            <a:endParaRPr sz="2000">
              <a:solidFill>
                <a:schemeClr val="dk1"/>
              </a:solidFill>
              <a:latin typeface="Albert Sans"/>
              <a:ea typeface="Albert Sans"/>
              <a:cs typeface="Albert Sans"/>
              <a:sym typeface="Albert Sans"/>
            </a:endParaRPr>
          </a:p>
        </p:txBody>
      </p:sp>
      <p:sp>
        <p:nvSpPr>
          <p:cNvPr id="302" name="Google Shape;302;g28557ec7139_0_424"/>
          <p:cNvSpPr txBox="1">
            <a:spLocks noGrp="1"/>
          </p:cNvSpPr>
          <p:nvPr>
            <p:ph type="title" idx="4294967295"/>
          </p:nvPr>
        </p:nvSpPr>
        <p:spPr>
          <a:xfrm>
            <a:off x="538625" y="76750"/>
            <a:ext cx="6044100" cy="913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s" sz="3200">
                <a:solidFill>
                  <a:srgbClr val="0012A2"/>
                </a:solidFill>
              </a:rPr>
              <a:t>TUTORIAL INTRODUCTION</a:t>
            </a:r>
            <a:endParaRPr sz="3200">
              <a:solidFill>
                <a:srgbClr val="0012A2"/>
              </a:solidFill>
            </a:endParaRPr>
          </a:p>
        </p:txBody>
      </p:sp>
      <p:sp>
        <p:nvSpPr>
          <p:cNvPr id="303" name="Google Shape;303;g28557ec7139_0_424"/>
          <p:cNvSpPr txBox="1"/>
          <p:nvPr/>
        </p:nvSpPr>
        <p:spPr>
          <a:xfrm>
            <a:off x="5809943" y="4825868"/>
            <a:ext cx="3015300" cy="217500"/>
          </a:xfrm>
          <a:prstGeom prst="rect">
            <a:avLst/>
          </a:prstGeom>
          <a:noFill/>
          <a:ln>
            <a:noFill/>
          </a:ln>
        </p:spPr>
        <p:txBody>
          <a:bodyPr spcFirstLastPara="1" wrap="square" lIns="91425" tIns="91425" rIns="91425" bIns="91425" anchor="ctr" anchorCtr="0">
            <a:noAutofit/>
          </a:bodyPr>
          <a:lstStyle/>
          <a:p>
            <a:pPr marL="0" marR="0" lvl="0" indent="0" algn="r" rtl="0">
              <a:lnSpc>
                <a:spcPct val="115000"/>
              </a:lnSpc>
              <a:spcBef>
                <a:spcPts val="0"/>
              </a:spcBef>
              <a:spcAft>
                <a:spcPts val="0"/>
              </a:spcAft>
              <a:buClr>
                <a:srgbClr val="000000"/>
              </a:buClr>
              <a:buSzPts val="1200"/>
              <a:buFont typeface="Arial"/>
              <a:buNone/>
            </a:pPr>
            <a:r>
              <a:rPr lang="es" sz="1000" b="0" i="0" u="none" strike="noStrike" cap="none">
                <a:solidFill>
                  <a:srgbClr val="0012A2"/>
                </a:solidFill>
                <a:latin typeface="Albert Sans"/>
                <a:ea typeface="Albert Sans"/>
                <a:cs typeface="Albert Sans"/>
                <a:sym typeface="Albert Sans"/>
              </a:rPr>
              <a:t>Informatics Engineering | Universitas Surabaya</a:t>
            </a:r>
            <a:endParaRPr sz="1000" b="0" i="0" u="none" strike="noStrike" cap="none">
              <a:solidFill>
                <a:srgbClr val="0012A2"/>
              </a:solidFill>
              <a:latin typeface="Albert Sans"/>
              <a:ea typeface="Albert Sans"/>
              <a:cs typeface="Albert Sans"/>
              <a:sym typeface="Albert Sans"/>
            </a:endParaRPr>
          </a:p>
        </p:txBody>
      </p:sp>
      <p:pic>
        <p:nvPicPr>
          <p:cNvPr id="304" name="Google Shape;304;g28557ec7139_0_424"/>
          <p:cNvPicPr preferRelativeResize="0"/>
          <p:nvPr/>
        </p:nvPicPr>
        <p:blipFill rotWithShape="1">
          <a:blip r:embed="rId3">
            <a:alphaModFix/>
          </a:blip>
          <a:srcRect/>
          <a:stretch/>
        </p:blipFill>
        <p:spPr>
          <a:xfrm>
            <a:off x="1723702" y="1792425"/>
            <a:ext cx="1720050" cy="3083875"/>
          </a:xfrm>
          <a:prstGeom prst="rect">
            <a:avLst/>
          </a:prstGeom>
          <a:noFill/>
          <a:ln w="9525" cap="flat" cmpd="sng">
            <a:solidFill>
              <a:srgbClr val="000000"/>
            </a:solidFill>
            <a:prstDash val="solid"/>
            <a:round/>
            <a:headEnd type="none" w="sm" len="sm"/>
            <a:tailEnd type="none" w="sm" len="sm"/>
          </a:ln>
        </p:spPr>
      </p:pic>
      <p:pic>
        <p:nvPicPr>
          <p:cNvPr id="305" name="Google Shape;305;g28557ec7139_0_424"/>
          <p:cNvPicPr preferRelativeResize="0"/>
          <p:nvPr/>
        </p:nvPicPr>
        <p:blipFill rotWithShape="1">
          <a:blip r:embed="rId4">
            <a:alphaModFix/>
          </a:blip>
          <a:srcRect/>
          <a:stretch/>
        </p:blipFill>
        <p:spPr>
          <a:xfrm>
            <a:off x="5427024" y="1792425"/>
            <a:ext cx="1720050" cy="3067196"/>
          </a:xfrm>
          <a:prstGeom prst="rect">
            <a:avLst/>
          </a:prstGeom>
          <a:noFill/>
          <a:ln w="9525" cap="flat" cmpd="sng">
            <a:solidFill>
              <a:srgbClr val="000000"/>
            </a:solidFill>
            <a:prstDash val="solid"/>
            <a:round/>
            <a:headEnd type="none" w="sm" len="sm"/>
            <a:tailEnd type="none" w="sm" len="sm"/>
          </a:ln>
        </p:spPr>
      </p:pic>
      <p:cxnSp>
        <p:nvCxnSpPr>
          <p:cNvPr id="306" name="Google Shape;306;g28557ec7139_0_424"/>
          <p:cNvCxnSpPr>
            <a:stCxn id="304" idx="3"/>
            <a:endCxn id="305" idx="1"/>
          </p:cNvCxnSpPr>
          <p:nvPr/>
        </p:nvCxnSpPr>
        <p:spPr>
          <a:xfrm rot="10800000" flipH="1">
            <a:off x="3443752" y="3325962"/>
            <a:ext cx="1983300" cy="8400"/>
          </a:xfrm>
          <a:prstGeom prst="straightConnector1">
            <a:avLst/>
          </a:prstGeom>
          <a:noFill/>
          <a:ln w="28575" cap="flat" cmpd="sng">
            <a:solidFill>
              <a:srgbClr val="DCAE52"/>
            </a:solidFill>
            <a:prstDash val="solid"/>
            <a:round/>
            <a:headEnd type="none" w="sm" len="sm"/>
            <a:tailEnd type="triangl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g28557ec7139_0_444"/>
          <p:cNvSpPr txBox="1">
            <a:spLocks noGrp="1"/>
          </p:cNvSpPr>
          <p:nvPr>
            <p:ph type="body" idx="4294967295"/>
          </p:nvPr>
        </p:nvSpPr>
        <p:spPr>
          <a:xfrm>
            <a:off x="538625" y="1167250"/>
            <a:ext cx="8002800" cy="3238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E9E2C9"/>
              </a:buClr>
              <a:buSzPts val="1400"/>
              <a:buFont typeface="Montserrat"/>
              <a:buNone/>
            </a:pPr>
            <a:r>
              <a:rPr lang="es" sz="1700">
                <a:solidFill>
                  <a:schemeClr val="dk1"/>
                </a:solidFill>
                <a:latin typeface="Albert Sans"/>
                <a:ea typeface="Albert Sans"/>
                <a:cs typeface="Albert Sans"/>
                <a:sym typeface="Albert Sans"/>
              </a:rPr>
              <a:t>Start with creating two fragments:</a:t>
            </a:r>
            <a:endParaRPr sz="1700">
              <a:solidFill>
                <a:schemeClr val="dk1"/>
              </a:solidFill>
              <a:latin typeface="Albert Sans"/>
              <a:ea typeface="Albert Sans"/>
              <a:cs typeface="Albert Sans"/>
              <a:sym typeface="Albert Sans"/>
            </a:endParaRPr>
          </a:p>
          <a:p>
            <a:pPr marL="457200" lvl="0" indent="-336550" algn="l" rtl="0">
              <a:lnSpc>
                <a:spcPct val="115000"/>
              </a:lnSpc>
              <a:spcBef>
                <a:spcPts val="0"/>
              </a:spcBef>
              <a:spcAft>
                <a:spcPts val="0"/>
              </a:spcAft>
              <a:buClr>
                <a:schemeClr val="dk1"/>
              </a:buClr>
              <a:buSzPts val="1700"/>
              <a:buFont typeface="Albert Sans"/>
              <a:buChar char="●"/>
            </a:pPr>
            <a:r>
              <a:rPr lang="es" sz="1700">
                <a:solidFill>
                  <a:schemeClr val="dk1"/>
                </a:solidFill>
                <a:latin typeface="Albert Sans"/>
                <a:ea typeface="Albert Sans"/>
                <a:cs typeface="Albert Sans"/>
                <a:sym typeface="Albert Sans"/>
              </a:rPr>
              <a:t>MainFragment (blank)</a:t>
            </a:r>
            <a:endParaRPr sz="1700">
              <a:solidFill>
                <a:schemeClr val="dk1"/>
              </a:solidFill>
              <a:latin typeface="Albert Sans"/>
              <a:ea typeface="Albert Sans"/>
              <a:cs typeface="Albert Sans"/>
              <a:sym typeface="Albert Sans"/>
            </a:endParaRPr>
          </a:p>
          <a:p>
            <a:pPr marL="457200" lvl="0" indent="-336550" algn="l" rtl="0">
              <a:lnSpc>
                <a:spcPct val="115000"/>
              </a:lnSpc>
              <a:spcBef>
                <a:spcPts val="0"/>
              </a:spcBef>
              <a:spcAft>
                <a:spcPts val="0"/>
              </a:spcAft>
              <a:buClr>
                <a:schemeClr val="dk1"/>
              </a:buClr>
              <a:buSzPts val="1700"/>
              <a:buFont typeface="Albert Sans"/>
              <a:buChar char="●"/>
            </a:pPr>
            <a:r>
              <a:rPr lang="es" sz="1700">
                <a:solidFill>
                  <a:schemeClr val="dk1"/>
                </a:solidFill>
                <a:latin typeface="Albert Sans"/>
                <a:ea typeface="Albert Sans"/>
                <a:cs typeface="Albert Sans"/>
                <a:sym typeface="Albert Sans"/>
              </a:rPr>
              <a:t>GameFragment (blank)</a:t>
            </a:r>
            <a:endParaRPr sz="1700">
              <a:solidFill>
                <a:schemeClr val="dk1"/>
              </a:solidFill>
              <a:latin typeface="Albert Sans"/>
              <a:ea typeface="Albert Sans"/>
              <a:cs typeface="Albert Sans"/>
              <a:sym typeface="Albert Sans"/>
            </a:endParaRPr>
          </a:p>
          <a:p>
            <a:pPr marL="0" lvl="0" indent="0" algn="l" rtl="0">
              <a:lnSpc>
                <a:spcPct val="115000"/>
              </a:lnSpc>
              <a:spcBef>
                <a:spcPts val="0"/>
              </a:spcBef>
              <a:spcAft>
                <a:spcPts val="0"/>
              </a:spcAft>
              <a:buClr>
                <a:srgbClr val="E9E2C9"/>
              </a:buClr>
              <a:buSzPts val="1400"/>
              <a:buFont typeface="Montserrat"/>
              <a:buNone/>
            </a:pPr>
            <a:endParaRPr sz="1700">
              <a:solidFill>
                <a:schemeClr val="dk1"/>
              </a:solidFill>
              <a:latin typeface="Albert Sans"/>
              <a:ea typeface="Albert Sans"/>
              <a:cs typeface="Albert Sans"/>
              <a:sym typeface="Albert Sans"/>
            </a:endParaRPr>
          </a:p>
          <a:p>
            <a:pPr marL="0" lvl="0" indent="0" algn="l" rtl="0">
              <a:lnSpc>
                <a:spcPct val="115000"/>
              </a:lnSpc>
              <a:spcBef>
                <a:spcPts val="0"/>
              </a:spcBef>
              <a:spcAft>
                <a:spcPts val="0"/>
              </a:spcAft>
              <a:buClr>
                <a:srgbClr val="E9E2C9"/>
              </a:buClr>
              <a:buSzPts val="1400"/>
              <a:buFont typeface="Montserrat"/>
              <a:buNone/>
            </a:pPr>
            <a:r>
              <a:rPr lang="es" sz="1700">
                <a:solidFill>
                  <a:schemeClr val="dk1"/>
                </a:solidFill>
                <a:latin typeface="Albert Sans"/>
                <a:ea typeface="Albert Sans"/>
                <a:cs typeface="Albert Sans"/>
                <a:sym typeface="Albert Sans"/>
              </a:rPr>
              <a:t>Remove </a:t>
            </a:r>
            <a:r>
              <a:rPr lang="es" sz="1700" b="1">
                <a:solidFill>
                  <a:schemeClr val="dk1"/>
                </a:solidFill>
                <a:latin typeface="Albert Sans"/>
                <a:ea typeface="Albert Sans"/>
                <a:cs typeface="Albert Sans"/>
                <a:sym typeface="Albert Sans"/>
              </a:rPr>
              <a:t>all todo, all variables, remove onCreate, remove companion object</a:t>
            </a:r>
            <a:r>
              <a:rPr lang="es" sz="1700">
                <a:solidFill>
                  <a:schemeClr val="dk1"/>
                </a:solidFill>
                <a:latin typeface="Albert Sans"/>
                <a:ea typeface="Albert Sans"/>
                <a:cs typeface="Albert Sans"/>
                <a:sym typeface="Albert Sans"/>
              </a:rPr>
              <a:t>. We don't need that in this case.</a:t>
            </a:r>
            <a:endParaRPr sz="1700">
              <a:solidFill>
                <a:schemeClr val="dk1"/>
              </a:solidFill>
              <a:latin typeface="Albert Sans"/>
              <a:ea typeface="Albert Sans"/>
              <a:cs typeface="Albert Sans"/>
              <a:sym typeface="Albert Sans"/>
            </a:endParaRPr>
          </a:p>
          <a:p>
            <a:pPr marL="0" lvl="0" indent="0" algn="l" rtl="0">
              <a:spcBef>
                <a:spcPts val="0"/>
              </a:spcBef>
              <a:spcAft>
                <a:spcPts val="0"/>
              </a:spcAft>
              <a:buNone/>
            </a:pPr>
            <a:endParaRPr sz="1700">
              <a:solidFill>
                <a:schemeClr val="dk1"/>
              </a:solidFill>
              <a:latin typeface="Albert Sans"/>
              <a:ea typeface="Albert Sans"/>
              <a:cs typeface="Albert Sans"/>
              <a:sym typeface="Albert Sans"/>
            </a:endParaRPr>
          </a:p>
        </p:txBody>
      </p:sp>
      <p:sp>
        <p:nvSpPr>
          <p:cNvPr id="312" name="Google Shape;312;g28557ec7139_0_444"/>
          <p:cNvSpPr txBox="1">
            <a:spLocks noGrp="1"/>
          </p:cNvSpPr>
          <p:nvPr>
            <p:ph type="title" idx="4294967295"/>
          </p:nvPr>
        </p:nvSpPr>
        <p:spPr>
          <a:xfrm>
            <a:off x="538625" y="76750"/>
            <a:ext cx="6044100" cy="913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s" sz="3200">
                <a:solidFill>
                  <a:srgbClr val="0012A2"/>
                </a:solidFill>
              </a:rPr>
              <a:t>STEP 1: CREATE FRAGMENTS</a:t>
            </a:r>
            <a:endParaRPr sz="3200">
              <a:solidFill>
                <a:srgbClr val="0012A2"/>
              </a:solidFill>
            </a:endParaRPr>
          </a:p>
        </p:txBody>
      </p:sp>
      <p:sp>
        <p:nvSpPr>
          <p:cNvPr id="313" name="Google Shape;313;g28557ec7139_0_444"/>
          <p:cNvSpPr txBox="1"/>
          <p:nvPr/>
        </p:nvSpPr>
        <p:spPr>
          <a:xfrm>
            <a:off x="5809943" y="4825868"/>
            <a:ext cx="3015300" cy="217500"/>
          </a:xfrm>
          <a:prstGeom prst="rect">
            <a:avLst/>
          </a:prstGeom>
          <a:noFill/>
          <a:ln>
            <a:noFill/>
          </a:ln>
        </p:spPr>
        <p:txBody>
          <a:bodyPr spcFirstLastPara="1" wrap="square" lIns="91425" tIns="91425" rIns="91425" bIns="91425" anchor="ctr" anchorCtr="0">
            <a:noAutofit/>
          </a:bodyPr>
          <a:lstStyle/>
          <a:p>
            <a:pPr marL="0" marR="0" lvl="0" indent="0" algn="r" rtl="0">
              <a:lnSpc>
                <a:spcPct val="115000"/>
              </a:lnSpc>
              <a:spcBef>
                <a:spcPts val="0"/>
              </a:spcBef>
              <a:spcAft>
                <a:spcPts val="0"/>
              </a:spcAft>
              <a:buClr>
                <a:srgbClr val="000000"/>
              </a:buClr>
              <a:buSzPts val="1200"/>
              <a:buFont typeface="Arial"/>
              <a:buNone/>
            </a:pPr>
            <a:r>
              <a:rPr lang="es" sz="1000" b="0" i="0" u="none" strike="noStrike" cap="none">
                <a:solidFill>
                  <a:srgbClr val="0012A2"/>
                </a:solidFill>
                <a:latin typeface="Albert Sans"/>
                <a:ea typeface="Albert Sans"/>
                <a:cs typeface="Albert Sans"/>
                <a:sym typeface="Albert Sans"/>
              </a:rPr>
              <a:t>Informatics Engineering | Universitas Surabaya</a:t>
            </a:r>
            <a:endParaRPr sz="1000" b="0" i="0" u="none" strike="noStrike" cap="none">
              <a:solidFill>
                <a:srgbClr val="0012A2"/>
              </a:solidFill>
              <a:latin typeface="Albert Sans"/>
              <a:ea typeface="Albert Sans"/>
              <a:cs typeface="Albert Sans"/>
              <a:sym typeface="Albert Sans"/>
            </a:endParaRPr>
          </a:p>
        </p:txBody>
      </p:sp>
      <p:pic>
        <p:nvPicPr>
          <p:cNvPr id="314" name="Google Shape;314;g28557ec7139_0_444"/>
          <p:cNvPicPr preferRelativeResize="0"/>
          <p:nvPr/>
        </p:nvPicPr>
        <p:blipFill rotWithShape="1">
          <a:blip r:embed="rId3">
            <a:alphaModFix/>
          </a:blip>
          <a:srcRect/>
          <a:stretch/>
        </p:blipFill>
        <p:spPr>
          <a:xfrm>
            <a:off x="577725" y="3099102"/>
            <a:ext cx="7147026" cy="186902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g28557ec7139_0_452"/>
          <p:cNvSpPr txBox="1">
            <a:spLocks noGrp="1"/>
          </p:cNvSpPr>
          <p:nvPr>
            <p:ph type="subTitle" idx="1"/>
          </p:nvPr>
        </p:nvSpPr>
        <p:spPr>
          <a:xfrm>
            <a:off x="625650" y="1048041"/>
            <a:ext cx="7689900" cy="352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200"/>
              <a:buNone/>
            </a:pPr>
            <a:r>
              <a:rPr lang="es" sz="1700"/>
              <a:t>Open fragment_main.xml, add a ConstraintLayout and arrange UI like image below:</a:t>
            </a:r>
            <a:endParaRPr sz="1700"/>
          </a:p>
        </p:txBody>
      </p:sp>
      <p:sp>
        <p:nvSpPr>
          <p:cNvPr id="320" name="Google Shape;320;g28557ec7139_0_452"/>
          <p:cNvSpPr txBox="1">
            <a:spLocks noGrp="1"/>
          </p:cNvSpPr>
          <p:nvPr>
            <p:ph type="title"/>
          </p:nvPr>
        </p:nvSpPr>
        <p:spPr>
          <a:xfrm>
            <a:off x="569175" y="390200"/>
            <a:ext cx="6466200" cy="431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300"/>
              <a:buNone/>
            </a:pPr>
            <a:r>
              <a:rPr lang="es">
                <a:solidFill>
                  <a:srgbClr val="0012A2"/>
                </a:solidFill>
              </a:rPr>
              <a:t>STEP 2: LAYOUT</a:t>
            </a:r>
            <a:endParaRPr>
              <a:solidFill>
                <a:srgbClr val="0012A2"/>
              </a:solidFill>
            </a:endParaRPr>
          </a:p>
        </p:txBody>
      </p:sp>
      <p:pic>
        <p:nvPicPr>
          <p:cNvPr id="321" name="Google Shape;321;g28557ec7139_0_452"/>
          <p:cNvPicPr preferRelativeResize="0"/>
          <p:nvPr/>
        </p:nvPicPr>
        <p:blipFill rotWithShape="1">
          <a:blip r:embed="rId3">
            <a:alphaModFix/>
          </a:blip>
          <a:srcRect/>
          <a:stretch/>
        </p:blipFill>
        <p:spPr>
          <a:xfrm>
            <a:off x="722873" y="1783150"/>
            <a:ext cx="4086625" cy="1541525"/>
          </a:xfrm>
          <a:prstGeom prst="rect">
            <a:avLst/>
          </a:prstGeom>
          <a:noFill/>
          <a:ln>
            <a:noFill/>
          </a:ln>
        </p:spPr>
      </p:pic>
      <p:pic>
        <p:nvPicPr>
          <p:cNvPr id="322" name="Google Shape;322;g28557ec7139_0_452"/>
          <p:cNvPicPr preferRelativeResize="0"/>
          <p:nvPr/>
        </p:nvPicPr>
        <p:blipFill rotWithShape="1">
          <a:blip r:embed="rId4">
            <a:alphaModFix/>
          </a:blip>
          <a:srcRect/>
          <a:stretch/>
        </p:blipFill>
        <p:spPr>
          <a:xfrm>
            <a:off x="5155813" y="2883538"/>
            <a:ext cx="3857625" cy="2085975"/>
          </a:xfrm>
          <a:prstGeom prst="rect">
            <a:avLst/>
          </a:prstGeom>
          <a:noFill/>
          <a:ln>
            <a:noFill/>
          </a:ln>
        </p:spPr>
      </p:pic>
      <p:sp>
        <p:nvSpPr>
          <p:cNvPr id="323" name="Google Shape;323;g28557ec7139_0_452"/>
          <p:cNvSpPr txBox="1">
            <a:spLocks noGrp="1"/>
          </p:cNvSpPr>
          <p:nvPr>
            <p:ph type="body" idx="4294967295"/>
          </p:nvPr>
        </p:nvSpPr>
        <p:spPr>
          <a:xfrm>
            <a:off x="776450" y="3551475"/>
            <a:ext cx="4155600" cy="141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s">
                <a:solidFill>
                  <a:schemeClr val="dk1"/>
                </a:solidFill>
              </a:rPr>
              <a:t>textInputLayout</a:t>
            </a:r>
            <a:endParaRPr>
              <a:solidFill>
                <a:schemeClr val="dk1"/>
              </a:solidFill>
            </a:endParaRPr>
          </a:p>
          <a:p>
            <a:pPr marL="457200" lvl="0" indent="-317500" algn="l" rtl="0">
              <a:lnSpc>
                <a:spcPct val="100000"/>
              </a:lnSpc>
              <a:spcBef>
                <a:spcPts val="0"/>
              </a:spcBef>
              <a:spcAft>
                <a:spcPts val="0"/>
              </a:spcAft>
              <a:buClr>
                <a:schemeClr val="dk1"/>
              </a:buClr>
              <a:buSzPts val="1400"/>
              <a:buChar char="●"/>
            </a:pPr>
            <a:r>
              <a:rPr lang="es">
                <a:solidFill>
                  <a:schemeClr val="dk1"/>
                </a:solidFill>
              </a:rPr>
              <a:t>Hint = “Player Name”</a:t>
            </a:r>
            <a:endParaRPr>
              <a:solidFill>
                <a:schemeClr val="dk1"/>
              </a:solidFill>
            </a:endParaRPr>
          </a:p>
          <a:p>
            <a:pPr marL="457200" lvl="0" indent="-317500" algn="l" rtl="0">
              <a:lnSpc>
                <a:spcPct val="100000"/>
              </a:lnSpc>
              <a:spcBef>
                <a:spcPts val="0"/>
              </a:spcBef>
              <a:spcAft>
                <a:spcPts val="0"/>
              </a:spcAft>
              <a:buClr>
                <a:schemeClr val="dk1"/>
              </a:buClr>
              <a:buSzPts val="1400"/>
              <a:buChar char="●"/>
            </a:pPr>
            <a:r>
              <a:rPr lang="es">
                <a:solidFill>
                  <a:schemeClr val="dk1"/>
                </a:solidFill>
              </a:rPr>
              <a:t>hintAnimationEnabled = true</a:t>
            </a:r>
            <a:endParaRPr>
              <a:solidFill>
                <a:schemeClr val="dk1"/>
              </a:solidFill>
            </a:endParaRPr>
          </a:p>
          <a:p>
            <a:pPr marL="457200" lvl="0" indent="-317500" algn="l" rtl="0">
              <a:lnSpc>
                <a:spcPct val="100000"/>
              </a:lnSpc>
              <a:spcBef>
                <a:spcPts val="0"/>
              </a:spcBef>
              <a:spcAft>
                <a:spcPts val="0"/>
              </a:spcAft>
              <a:buClr>
                <a:schemeClr val="dk1"/>
              </a:buClr>
              <a:buSzPts val="1400"/>
              <a:buChar char="●"/>
            </a:pPr>
            <a:r>
              <a:rPr lang="es">
                <a:solidFill>
                  <a:schemeClr val="dk1"/>
                </a:solidFill>
              </a:rPr>
              <a:t>hintEnabled = true</a:t>
            </a:r>
            <a:endParaRPr>
              <a:solidFill>
                <a:schemeClr val="dk1"/>
              </a:solidFill>
            </a:endParaRPr>
          </a:p>
        </p:txBody>
      </p:sp>
      <p:sp>
        <p:nvSpPr>
          <p:cNvPr id="324" name="Google Shape;324;g28557ec7139_0_452"/>
          <p:cNvSpPr txBox="1">
            <a:spLocks noGrp="1"/>
          </p:cNvSpPr>
          <p:nvPr>
            <p:ph type="body" idx="4294967295"/>
          </p:nvPr>
        </p:nvSpPr>
        <p:spPr>
          <a:xfrm>
            <a:off x="5092625" y="1694050"/>
            <a:ext cx="4155600" cy="141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s">
                <a:solidFill>
                  <a:schemeClr val="dk1"/>
                </a:solidFill>
              </a:rPr>
              <a:t>editText inside textInputLayout</a:t>
            </a:r>
            <a:endParaRPr>
              <a:solidFill>
                <a:schemeClr val="dk1"/>
              </a:solidFill>
            </a:endParaRPr>
          </a:p>
          <a:p>
            <a:pPr marL="457200" lvl="0" indent="-317500" algn="l" rtl="0">
              <a:lnSpc>
                <a:spcPct val="100000"/>
              </a:lnSpc>
              <a:spcBef>
                <a:spcPts val="0"/>
              </a:spcBef>
              <a:spcAft>
                <a:spcPts val="0"/>
              </a:spcAft>
              <a:buClr>
                <a:schemeClr val="dk1"/>
              </a:buClr>
              <a:buSzPts val="1400"/>
              <a:buChar char="●"/>
            </a:pPr>
            <a:r>
              <a:rPr lang="es">
                <a:solidFill>
                  <a:schemeClr val="dk1"/>
                </a:solidFill>
              </a:rPr>
              <a:t>Id = txtName</a:t>
            </a:r>
            <a:endParaRPr>
              <a:solidFill>
                <a:schemeClr val="dk1"/>
              </a:solidFill>
            </a:endParaRPr>
          </a:p>
          <a:p>
            <a:pPr marL="457200" lvl="0" indent="-317500" algn="l" rtl="0">
              <a:lnSpc>
                <a:spcPct val="100000"/>
              </a:lnSpc>
              <a:spcBef>
                <a:spcPts val="0"/>
              </a:spcBef>
              <a:spcAft>
                <a:spcPts val="0"/>
              </a:spcAft>
              <a:buClr>
                <a:schemeClr val="dk1"/>
              </a:buClr>
              <a:buSzPts val="1400"/>
              <a:buChar char="●"/>
            </a:pPr>
            <a:r>
              <a:rPr lang="es">
                <a:solidFill>
                  <a:schemeClr val="dk1"/>
                </a:solidFill>
              </a:rPr>
              <a:t>Remove hint value</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g28557ec7139_0_461"/>
          <p:cNvSpPr txBox="1">
            <a:spLocks noGrp="1"/>
          </p:cNvSpPr>
          <p:nvPr>
            <p:ph type="subTitle" idx="1"/>
          </p:nvPr>
        </p:nvSpPr>
        <p:spPr>
          <a:xfrm>
            <a:off x="625650" y="1048041"/>
            <a:ext cx="7689900" cy="352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200"/>
              <a:buNone/>
            </a:pPr>
            <a:r>
              <a:rPr lang="es" sz="1700"/>
              <a:t>Open fragment_game.xml, add a ConstraintLayout and arrange UI like image below</a:t>
            </a:r>
            <a:endParaRPr sz="1700"/>
          </a:p>
        </p:txBody>
      </p:sp>
      <p:sp>
        <p:nvSpPr>
          <p:cNvPr id="330" name="Google Shape;330;g28557ec7139_0_461"/>
          <p:cNvSpPr txBox="1">
            <a:spLocks noGrp="1"/>
          </p:cNvSpPr>
          <p:nvPr>
            <p:ph type="title"/>
          </p:nvPr>
        </p:nvSpPr>
        <p:spPr>
          <a:xfrm>
            <a:off x="569175" y="390200"/>
            <a:ext cx="6466200" cy="431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300"/>
              <a:buNone/>
            </a:pPr>
            <a:r>
              <a:rPr lang="es">
                <a:solidFill>
                  <a:srgbClr val="0012A2"/>
                </a:solidFill>
              </a:rPr>
              <a:t>STEP 2: LAYOUT</a:t>
            </a:r>
            <a:endParaRPr>
              <a:solidFill>
                <a:srgbClr val="0012A2"/>
              </a:solidFill>
            </a:endParaRPr>
          </a:p>
        </p:txBody>
      </p:sp>
      <p:sp>
        <p:nvSpPr>
          <p:cNvPr id="331" name="Google Shape;331;g28557ec7139_0_461"/>
          <p:cNvSpPr txBox="1">
            <a:spLocks noGrp="1"/>
          </p:cNvSpPr>
          <p:nvPr>
            <p:ph type="body" idx="4294967295"/>
          </p:nvPr>
        </p:nvSpPr>
        <p:spPr>
          <a:xfrm>
            <a:off x="776450" y="3551475"/>
            <a:ext cx="4155600" cy="141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s">
                <a:solidFill>
                  <a:schemeClr val="dk1"/>
                </a:solidFill>
              </a:rPr>
              <a:t>btnBack</a:t>
            </a:r>
            <a:endParaRPr>
              <a:solidFill>
                <a:schemeClr val="dk1"/>
              </a:solidFill>
            </a:endParaRPr>
          </a:p>
          <a:p>
            <a:pPr marL="457200" lvl="0" indent="-317500" algn="l" rtl="0">
              <a:lnSpc>
                <a:spcPct val="100000"/>
              </a:lnSpc>
              <a:spcBef>
                <a:spcPts val="0"/>
              </a:spcBef>
              <a:spcAft>
                <a:spcPts val="0"/>
              </a:spcAft>
              <a:buClr>
                <a:schemeClr val="dk1"/>
              </a:buClr>
              <a:buSzPts val="1400"/>
              <a:buChar char="●"/>
            </a:pPr>
            <a:r>
              <a:rPr lang="es">
                <a:solidFill>
                  <a:schemeClr val="dk1"/>
                </a:solidFill>
              </a:rPr>
              <a:t>Text = “back”</a:t>
            </a:r>
            <a:endParaRPr>
              <a:solidFill>
                <a:schemeClr val="dk1"/>
              </a:solidFill>
            </a:endParaRPr>
          </a:p>
          <a:p>
            <a:pPr marL="457200" lvl="0" indent="-317500" algn="l" rtl="0">
              <a:lnSpc>
                <a:spcPct val="100000"/>
              </a:lnSpc>
              <a:spcBef>
                <a:spcPts val="0"/>
              </a:spcBef>
              <a:spcAft>
                <a:spcPts val="0"/>
              </a:spcAft>
              <a:buClr>
                <a:schemeClr val="dk1"/>
              </a:buClr>
              <a:buSzPts val="1400"/>
              <a:buChar char="●"/>
            </a:pPr>
            <a:r>
              <a:rPr lang="es">
                <a:solidFill>
                  <a:schemeClr val="dk1"/>
                </a:solidFill>
              </a:rPr>
              <a:t>Icon = use vector assets icon back arrow</a:t>
            </a:r>
            <a:endParaRPr>
              <a:solidFill>
                <a:schemeClr val="dk1"/>
              </a:solidFill>
            </a:endParaRPr>
          </a:p>
        </p:txBody>
      </p:sp>
      <p:pic>
        <p:nvPicPr>
          <p:cNvPr id="332" name="Google Shape;332;g28557ec7139_0_461"/>
          <p:cNvPicPr preferRelativeResize="0"/>
          <p:nvPr/>
        </p:nvPicPr>
        <p:blipFill rotWithShape="1">
          <a:blip r:embed="rId3">
            <a:alphaModFix/>
          </a:blip>
          <a:srcRect/>
          <a:stretch/>
        </p:blipFill>
        <p:spPr>
          <a:xfrm>
            <a:off x="776446" y="1709725"/>
            <a:ext cx="3790175" cy="1240550"/>
          </a:xfrm>
          <a:prstGeom prst="rect">
            <a:avLst/>
          </a:prstGeom>
          <a:noFill/>
          <a:ln>
            <a:noFill/>
          </a:ln>
        </p:spPr>
      </p:pic>
      <p:pic>
        <p:nvPicPr>
          <p:cNvPr id="333" name="Google Shape;333;g28557ec7139_0_461"/>
          <p:cNvPicPr preferRelativeResize="0"/>
          <p:nvPr/>
        </p:nvPicPr>
        <p:blipFill rotWithShape="1">
          <a:blip r:embed="rId4">
            <a:alphaModFix/>
          </a:blip>
          <a:srcRect/>
          <a:stretch/>
        </p:blipFill>
        <p:spPr>
          <a:xfrm>
            <a:off x="4819900" y="3035988"/>
            <a:ext cx="3810000" cy="1933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g28557ec7139_0_469"/>
          <p:cNvSpPr txBox="1">
            <a:spLocks noGrp="1"/>
          </p:cNvSpPr>
          <p:nvPr>
            <p:ph type="subTitle" idx="1"/>
          </p:nvPr>
        </p:nvSpPr>
        <p:spPr>
          <a:xfrm>
            <a:off x="625650" y="1048041"/>
            <a:ext cx="7689900" cy="352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200"/>
              <a:buNone/>
            </a:pPr>
            <a:r>
              <a:rPr lang="es" sz="1700"/>
              <a:t>Navigation graph is a resource file. XML based, that represent how fragment navigate to other destination.</a:t>
            </a:r>
            <a:endParaRPr sz="1700"/>
          </a:p>
          <a:p>
            <a:pPr marL="0" lvl="0" indent="0" algn="l" rtl="0">
              <a:lnSpc>
                <a:spcPct val="115000"/>
              </a:lnSpc>
              <a:spcBef>
                <a:spcPts val="0"/>
              </a:spcBef>
              <a:spcAft>
                <a:spcPts val="0"/>
              </a:spcAft>
              <a:buSzPts val="1200"/>
              <a:buNone/>
            </a:pPr>
            <a:endParaRPr sz="1700"/>
          </a:p>
          <a:p>
            <a:pPr marL="0" lvl="0" indent="0" algn="l" rtl="0">
              <a:lnSpc>
                <a:spcPct val="115000"/>
              </a:lnSpc>
              <a:spcBef>
                <a:spcPts val="0"/>
              </a:spcBef>
              <a:spcAft>
                <a:spcPts val="0"/>
              </a:spcAft>
              <a:buSzPts val="1200"/>
              <a:buNone/>
            </a:pPr>
            <a:r>
              <a:rPr lang="es" sz="1700"/>
              <a:t>To create navigation graph:</a:t>
            </a:r>
            <a:endParaRPr sz="1700"/>
          </a:p>
          <a:p>
            <a:pPr marL="457200" lvl="0" indent="-336550" algn="l" rtl="0">
              <a:lnSpc>
                <a:spcPct val="115000"/>
              </a:lnSpc>
              <a:spcBef>
                <a:spcPts val="0"/>
              </a:spcBef>
              <a:spcAft>
                <a:spcPts val="0"/>
              </a:spcAft>
              <a:buSzPts val="1700"/>
              <a:buAutoNum type="arabicPeriod"/>
            </a:pPr>
            <a:r>
              <a:rPr lang="es" sz="1700"/>
              <a:t>Right click on res &gt; new &gt; android resource file</a:t>
            </a:r>
            <a:endParaRPr sz="1700"/>
          </a:p>
          <a:p>
            <a:pPr marL="457200" lvl="0" indent="-336550" algn="l" rtl="0">
              <a:lnSpc>
                <a:spcPct val="115000"/>
              </a:lnSpc>
              <a:spcBef>
                <a:spcPts val="0"/>
              </a:spcBef>
              <a:spcAft>
                <a:spcPts val="0"/>
              </a:spcAft>
              <a:buSzPts val="1700"/>
              <a:buAutoNum type="arabicPeriod"/>
            </a:pPr>
            <a:r>
              <a:rPr lang="es" sz="1700"/>
              <a:t>Enter file name to game_navigation</a:t>
            </a:r>
            <a:endParaRPr sz="1700"/>
          </a:p>
          <a:p>
            <a:pPr marL="457200" lvl="0" indent="-336550" algn="l" rtl="0">
              <a:lnSpc>
                <a:spcPct val="115000"/>
              </a:lnSpc>
              <a:spcBef>
                <a:spcPts val="0"/>
              </a:spcBef>
              <a:spcAft>
                <a:spcPts val="0"/>
              </a:spcAft>
              <a:buSzPts val="1700"/>
              <a:buAutoNum type="arabicPeriod"/>
            </a:pPr>
            <a:r>
              <a:rPr lang="es" sz="1700"/>
              <a:t>Change resource type to </a:t>
            </a:r>
            <a:br>
              <a:rPr lang="es" sz="1700"/>
            </a:br>
            <a:r>
              <a:rPr lang="es" sz="1700"/>
              <a:t>Navigation</a:t>
            </a:r>
            <a:endParaRPr sz="1700"/>
          </a:p>
          <a:p>
            <a:pPr marL="457200" lvl="0" indent="-336550" algn="l" rtl="0">
              <a:lnSpc>
                <a:spcPct val="115000"/>
              </a:lnSpc>
              <a:spcBef>
                <a:spcPts val="0"/>
              </a:spcBef>
              <a:spcAft>
                <a:spcPts val="0"/>
              </a:spcAft>
              <a:buSzPts val="1700"/>
              <a:buAutoNum type="arabicPeriod"/>
            </a:pPr>
            <a:r>
              <a:rPr lang="es" sz="1700"/>
              <a:t>Press OK</a:t>
            </a:r>
            <a:endParaRPr sz="1700"/>
          </a:p>
        </p:txBody>
      </p:sp>
      <p:sp>
        <p:nvSpPr>
          <p:cNvPr id="339" name="Google Shape;339;g28557ec7139_0_469"/>
          <p:cNvSpPr txBox="1">
            <a:spLocks noGrp="1"/>
          </p:cNvSpPr>
          <p:nvPr>
            <p:ph type="title"/>
          </p:nvPr>
        </p:nvSpPr>
        <p:spPr>
          <a:xfrm>
            <a:off x="569175" y="390200"/>
            <a:ext cx="6466200" cy="431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300"/>
              <a:buNone/>
            </a:pPr>
            <a:r>
              <a:rPr lang="es">
                <a:solidFill>
                  <a:srgbClr val="0012A2"/>
                </a:solidFill>
              </a:rPr>
              <a:t>STEP 3: NAVIGATION GRAPH</a:t>
            </a:r>
            <a:endParaRPr>
              <a:solidFill>
                <a:srgbClr val="0012A2"/>
              </a:solidFill>
            </a:endParaRPr>
          </a:p>
        </p:txBody>
      </p:sp>
      <p:pic>
        <p:nvPicPr>
          <p:cNvPr id="340" name="Google Shape;340;g28557ec7139_0_469"/>
          <p:cNvPicPr preferRelativeResize="0"/>
          <p:nvPr/>
        </p:nvPicPr>
        <p:blipFill rotWithShape="1">
          <a:blip r:embed="rId3">
            <a:alphaModFix/>
          </a:blip>
          <a:srcRect/>
          <a:stretch/>
        </p:blipFill>
        <p:spPr>
          <a:xfrm>
            <a:off x="4831838" y="3060100"/>
            <a:ext cx="4067175" cy="1828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g28557ec7139_0_475"/>
          <p:cNvSpPr txBox="1">
            <a:spLocks noGrp="1"/>
          </p:cNvSpPr>
          <p:nvPr>
            <p:ph type="subTitle" idx="1"/>
          </p:nvPr>
        </p:nvSpPr>
        <p:spPr>
          <a:xfrm>
            <a:off x="625650" y="1048041"/>
            <a:ext cx="7689900" cy="352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200"/>
              <a:buNone/>
            </a:pPr>
            <a:r>
              <a:rPr lang="es" sz="1700"/>
              <a:t>Navigation graph needs </a:t>
            </a:r>
            <a:r>
              <a:rPr lang="es" sz="1700" b="1"/>
              <a:t>additional dependency</a:t>
            </a:r>
            <a:r>
              <a:rPr lang="es" sz="1700"/>
              <a:t>. This dialog will pop out and you can simply just press OK to continue. Wait until download and gradle process finished.</a:t>
            </a:r>
            <a:endParaRPr sz="1700"/>
          </a:p>
        </p:txBody>
      </p:sp>
      <p:sp>
        <p:nvSpPr>
          <p:cNvPr id="346" name="Google Shape;346;g28557ec7139_0_475"/>
          <p:cNvSpPr txBox="1">
            <a:spLocks noGrp="1"/>
          </p:cNvSpPr>
          <p:nvPr>
            <p:ph type="title"/>
          </p:nvPr>
        </p:nvSpPr>
        <p:spPr>
          <a:xfrm>
            <a:off x="569175" y="390200"/>
            <a:ext cx="6466200" cy="431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300"/>
              <a:buNone/>
            </a:pPr>
            <a:r>
              <a:rPr lang="es">
                <a:solidFill>
                  <a:srgbClr val="0012A2"/>
                </a:solidFill>
              </a:rPr>
              <a:t>STEP 3: NAVIGATION GRAPH</a:t>
            </a:r>
            <a:endParaRPr>
              <a:solidFill>
                <a:srgbClr val="0012A2"/>
              </a:solidFill>
            </a:endParaRPr>
          </a:p>
        </p:txBody>
      </p:sp>
      <p:pic>
        <p:nvPicPr>
          <p:cNvPr id="347" name="Google Shape;347;g28557ec7139_0_475"/>
          <p:cNvPicPr preferRelativeResize="0"/>
          <p:nvPr/>
        </p:nvPicPr>
        <p:blipFill>
          <a:blip r:embed="rId3">
            <a:alphaModFix/>
          </a:blip>
          <a:stretch>
            <a:fillRect/>
          </a:stretch>
        </p:blipFill>
        <p:spPr>
          <a:xfrm>
            <a:off x="2515155" y="2114500"/>
            <a:ext cx="4113750" cy="2963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g28557ec7139_0_481"/>
          <p:cNvSpPr txBox="1">
            <a:spLocks noGrp="1"/>
          </p:cNvSpPr>
          <p:nvPr>
            <p:ph type="subTitle" idx="1"/>
          </p:nvPr>
        </p:nvSpPr>
        <p:spPr>
          <a:xfrm>
            <a:off x="625650" y="1048041"/>
            <a:ext cx="7689900" cy="352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200"/>
              <a:buNone/>
            </a:pPr>
            <a:r>
              <a:rPr lang="es" sz="1700"/>
              <a:t>Latest version of navigation graph needs SDK version 34 to works. Therefore, open the gradle (module), and change the compileSdk config to 34. Don't forget to sync now, and expect to wait few minutes while gradle will download the necessary upgrade.</a:t>
            </a:r>
            <a:endParaRPr sz="1700"/>
          </a:p>
        </p:txBody>
      </p:sp>
      <p:sp>
        <p:nvSpPr>
          <p:cNvPr id="353" name="Google Shape;353;g28557ec7139_0_481"/>
          <p:cNvSpPr txBox="1">
            <a:spLocks noGrp="1"/>
          </p:cNvSpPr>
          <p:nvPr>
            <p:ph type="title"/>
          </p:nvPr>
        </p:nvSpPr>
        <p:spPr>
          <a:xfrm>
            <a:off x="569175" y="390200"/>
            <a:ext cx="6466200" cy="431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300"/>
              <a:buNone/>
            </a:pPr>
            <a:r>
              <a:rPr lang="es"/>
              <a:t>STEP 3: USE SDK 34</a:t>
            </a:r>
            <a:endParaRPr/>
          </a:p>
        </p:txBody>
      </p:sp>
      <p:pic>
        <p:nvPicPr>
          <p:cNvPr id="354" name="Google Shape;354;g28557ec7139_0_481"/>
          <p:cNvPicPr preferRelativeResize="0"/>
          <p:nvPr/>
        </p:nvPicPr>
        <p:blipFill>
          <a:blip r:embed="rId3">
            <a:alphaModFix/>
          </a:blip>
          <a:stretch>
            <a:fillRect/>
          </a:stretch>
        </p:blipFill>
        <p:spPr>
          <a:xfrm>
            <a:off x="2007913" y="2675345"/>
            <a:ext cx="4925376" cy="1073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g28557ec7139_0_816"/>
          <p:cNvSpPr txBox="1">
            <a:spLocks noGrp="1"/>
          </p:cNvSpPr>
          <p:nvPr>
            <p:ph type="subTitle" idx="1"/>
          </p:nvPr>
        </p:nvSpPr>
        <p:spPr>
          <a:xfrm>
            <a:off x="625150" y="1231650"/>
            <a:ext cx="7735200" cy="3414900"/>
          </a:xfrm>
          <a:prstGeom prst="rect">
            <a:avLst/>
          </a:prstGeom>
        </p:spPr>
        <p:txBody>
          <a:bodyPr spcFirstLastPara="1" wrap="square" lIns="91425" tIns="91425" rIns="91425" bIns="91425" anchor="ctr" anchorCtr="0">
            <a:noAutofit/>
          </a:bodyPr>
          <a:lstStyle/>
          <a:p>
            <a:pPr marL="457200" lvl="0" indent="-279400" algn="l" rtl="0">
              <a:lnSpc>
                <a:spcPct val="150000"/>
              </a:lnSpc>
              <a:spcBef>
                <a:spcPts val="0"/>
              </a:spcBef>
              <a:spcAft>
                <a:spcPts val="0"/>
              </a:spcAft>
              <a:buClr>
                <a:schemeClr val="dk1"/>
              </a:buClr>
              <a:buSzPts val="800"/>
              <a:buFont typeface="Montserrat Medium"/>
              <a:buChar char="●"/>
            </a:pPr>
            <a:r>
              <a:rPr lang="es" sz="1600">
                <a:latin typeface="Albert Sans Medium"/>
                <a:ea typeface="Albert Sans Medium"/>
                <a:cs typeface="Albert Sans Medium"/>
                <a:sym typeface="Albert Sans Medium"/>
              </a:rPr>
              <a:t>Android Jetpack Compose View Binding is a feature that allows you to more easily </a:t>
            </a:r>
            <a:r>
              <a:rPr lang="es" sz="1600">
                <a:latin typeface="Albert Sans"/>
                <a:ea typeface="Albert Sans"/>
                <a:cs typeface="Albert Sans"/>
                <a:sym typeface="Albert Sans"/>
              </a:rPr>
              <a:t>access views in your layouts from your code</a:t>
            </a:r>
            <a:r>
              <a:rPr lang="es" sz="1600">
                <a:latin typeface="Albert Sans Medium"/>
                <a:ea typeface="Albert Sans Medium"/>
                <a:cs typeface="Albert Sans Medium"/>
                <a:sym typeface="Albert Sans Medium"/>
              </a:rPr>
              <a:t>.</a:t>
            </a:r>
            <a:endParaRPr sz="1600">
              <a:latin typeface="Albert Sans Medium"/>
              <a:ea typeface="Albert Sans Medium"/>
              <a:cs typeface="Albert Sans Medium"/>
              <a:sym typeface="Albert Sans Medium"/>
            </a:endParaRPr>
          </a:p>
          <a:p>
            <a:pPr marL="457200" lvl="0" indent="-279400" algn="l" rtl="0">
              <a:lnSpc>
                <a:spcPct val="150000"/>
              </a:lnSpc>
              <a:spcBef>
                <a:spcPts val="0"/>
              </a:spcBef>
              <a:spcAft>
                <a:spcPts val="0"/>
              </a:spcAft>
              <a:buClr>
                <a:schemeClr val="dk1"/>
              </a:buClr>
              <a:buSzPts val="800"/>
              <a:buFont typeface="Montserrat Medium"/>
              <a:buChar char="●"/>
            </a:pPr>
            <a:r>
              <a:rPr lang="es" sz="1600">
                <a:latin typeface="Albert Sans Medium"/>
                <a:ea typeface="Albert Sans Medium"/>
                <a:cs typeface="Albert Sans Medium"/>
                <a:sym typeface="Albert Sans Medium"/>
              </a:rPr>
              <a:t>To enable view binding, first open your </a:t>
            </a:r>
            <a:r>
              <a:rPr lang="es" sz="1600">
                <a:latin typeface="Albert Sans"/>
                <a:ea typeface="Albert Sans"/>
                <a:cs typeface="Albert Sans"/>
                <a:sym typeface="Albert Sans"/>
              </a:rPr>
              <a:t>build.gradle (module)</a:t>
            </a:r>
            <a:endParaRPr sz="1600">
              <a:latin typeface="Albert Sans"/>
              <a:ea typeface="Albert Sans"/>
              <a:cs typeface="Albert Sans"/>
              <a:sym typeface="Albert Sans"/>
            </a:endParaRPr>
          </a:p>
          <a:p>
            <a:pPr marL="457200" lvl="0" indent="-279400" algn="l" rtl="0">
              <a:spcBef>
                <a:spcPts val="0"/>
              </a:spcBef>
              <a:spcAft>
                <a:spcPts val="0"/>
              </a:spcAft>
              <a:buClr>
                <a:schemeClr val="dk1"/>
              </a:buClr>
              <a:buSzPts val="800"/>
              <a:buFont typeface="Albert Sans Medium"/>
              <a:buChar char="●"/>
            </a:pPr>
            <a:r>
              <a:rPr lang="es" sz="1600">
                <a:latin typeface="Albert Sans"/>
                <a:ea typeface="Albert Sans"/>
                <a:cs typeface="Albert Sans"/>
                <a:sym typeface="Albert Sans"/>
              </a:rPr>
              <a:t>Add following configuration and </a:t>
            </a:r>
            <a:r>
              <a:rPr lang="es" sz="1600" b="1">
                <a:highlight>
                  <a:schemeClr val="accent3"/>
                </a:highlight>
                <a:latin typeface="Albert Sans"/>
                <a:ea typeface="Albert Sans"/>
                <a:cs typeface="Albert Sans"/>
                <a:sym typeface="Albert Sans"/>
              </a:rPr>
              <a:t>dont forget to press “Sync Now”</a:t>
            </a:r>
            <a:r>
              <a:rPr lang="es" sz="1600">
                <a:highlight>
                  <a:srgbClr val="E8BF6A"/>
                </a:highlight>
                <a:latin typeface="Albert Sans"/>
                <a:ea typeface="Albert Sans"/>
                <a:cs typeface="Albert Sans"/>
                <a:sym typeface="Albert Sans"/>
              </a:rPr>
              <a:t> </a:t>
            </a:r>
            <a:br>
              <a:rPr lang="es" sz="1600">
                <a:latin typeface="Albert Sans"/>
                <a:ea typeface="Albert Sans"/>
                <a:cs typeface="Albert Sans"/>
                <a:sym typeface="Albert Sans"/>
              </a:rPr>
            </a:br>
            <a:endParaRPr sz="1600">
              <a:latin typeface="Albert Sans"/>
              <a:ea typeface="Albert Sans"/>
              <a:cs typeface="Albert Sans"/>
              <a:sym typeface="Albert Sans"/>
            </a:endParaRPr>
          </a:p>
          <a:p>
            <a:pPr marL="457200" lvl="0" indent="0" algn="l" rtl="0">
              <a:spcBef>
                <a:spcPts val="0"/>
              </a:spcBef>
              <a:spcAft>
                <a:spcPts val="0"/>
              </a:spcAft>
              <a:buNone/>
            </a:pPr>
            <a:r>
              <a:rPr lang="es" sz="1600" b="1">
                <a:latin typeface="Albert Sans"/>
                <a:ea typeface="Albert Sans"/>
                <a:cs typeface="Albert Sans"/>
                <a:sym typeface="Albert Sans"/>
              </a:rPr>
              <a:t>android {</a:t>
            </a:r>
            <a:br>
              <a:rPr lang="es" sz="1600" b="1">
                <a:latin typeface="Albert Sans"/>
                <a:ea typeface="Albert Sans"/>
                <a:cs typeface="Albert Sans"/>
                <a:sym typeface="Albert Sans"/>
              </a:rPr>
            </a:br>
            <a:r>
              <a:rPr lang="es" sz="1600" b="1">
                <a:latin typeface="Albert Sans"/>
                <a:ea typeface="Albert Sans"/>
                <a:cs typeface="Albert Sans"/>
                <a:sym typeface="Albert Sans"/>
              </a:rPr>
              <a:t>	...</a:t>
            </a:r>
            <a:endParaRPr sz="1600" b="1">
              <a:latin typeface="Albert Sans"/>
              <a:ea typeface="Albert Sans"/>
              <a:cs typeface="Albert Sans"/>
              <a:sym typeface="Albert Sans"/>
            </a:endParaRPr>
          </a:p>
          <a:p>
            <a:pPr marL="0" lvl="0" indent="0" algn="l" rtl="0">
              <a:spcBef>
                <a:spcPts val="0"/>
              </a:spcBef>
              <a:spcAft>
                <a:spcPts val="0"/>
              </a:spcAft>
              <a:buNone/>
            </a:pPr>
            <a:r>
              <a:rPr lang="es" sz="1600" b="1">
                <a:latin typeface="Albert Sans"/>
                <a:ea typeface="Albert Sans"/>
                <a:cs typeface="Albert Sans"/>
                <a:sym typeface="Albert Sans"/>
              </a:rPr>
              <a:t>    		buildFeatures {</a:t>
            </a:r>
            <a:endParaRPr sz="1600" b="1">
              <a:latin typeface="Albert Sans"/>
              <a:ea typeface="Albert Sans"/>
              <a:cs typeface="Albert Sans"/>
              <a:sym typeface="Albert Sans"/>
            </a:endParaRPr>
          </a:p>
          <a:p>
            <a:pPr marL="0" lvl="0" indent="0" algn="l" rtl="0">
              <a:spcBef>
                <a:spcPts val="0"/>
              </a:spcBef>
              <a:spcAft>
                <a:spcPts val="0"/>
              </a:spcAft>
              <a:buNone/>
            </a:pPr>
            <a:r>
              <a:rPr lang="es" sz="1600" b="1">
                <a:latin typeface="Albert Sans"/>
                <a:ea typeface="Albert Sans"/>
                <a:cs typeface="Albert Sans"/>
                <a:sym typeface="Albert Sans"/>
              </a:rPr>
              <a:t>        			viewBinding = true</a:t>
            </a:r>
            <a:endParaRPr sz="1600" b="1">
              <a:latin typeface="Albert Sans"/>
              <a:ea typeface="Albert Sans"/>
              <a:cs typeface="Albert Sans"/>
              <a:sym typeface="Albert Sans"/>
            </a:endParaRPr>
          </a:p>
          <a:p>
            <a:pPr marL="0" lvl="0" indent="0" algn="l" rtl="0">
              <a:spcBef>
                <a:spcPts val="0"/>
              </a:spcBef>
              <a:spcAft>
                <a:spcPts val="0"/>
              </a:spcAft>
              <a:buNone/>
            </a:pPr>
            <a:r>
              <a:rPr lang="es" sz="1600" b="1">
                <a:latin typeface="Albert Sans"/>
                <a:ea typeface="Albert Sans"/>
                <a:cs typeface="Albert Sans"/>
                <a:sym typeface="Albert Sans"/>
              </a:rPr>
              <a:t>    		}</a:t>
            </a:r>
            <a:endParaRPr sz="1600" b="1">
              <a:latin typeface="Albert Sans"/>
              <a:ea typeface="Albert Sans"/>
              <a:cs typeface="Albert Sans"/>
              <a:sym typeface="Albert Sans"/>
            </a:endParaRPr>
          </a:p>
          <a:p>
            <a:pPr marL="457200" lvl="0" indent="0" algn="l" rtl="0">
              <a:spcBef>
                <a:spcPts val="0"/>
              </a:spcBef>
              <a:spcAft>
                <a:spcPts val="0"/>
              </a:spcAft>
              <a:buNone/>
            </a:pPr>
            <a:r>
              <a:rPr lang="es" sz="1600" b="1">
                <a:latin typeface="Albert Sans"/>
                <a:ea typeface="Albert Sans"/>
                <a:cs typeface="Albert Sans"/>
                <a:sym typeface="Albert Sans"/>
              </a:rPr>
              <a:t>}</a:t>
            </a:r>
            <a:endParaRPr sz="1600" b="1">
              <a:latin typeface="Albert Sans"/>
              <a:ea typeface="Albert Sans"/>
              <a:cs typeface="Albert Sans"/>
              <a:sym typeface="Albert Sans"/>
            </a:endParaRPr>
          </a:p>
          <a:p>
            <a:pPr marL="457200" lvl="0" indent="0" algn="l" rtl="0">
              <a:lnSpc>
                <a:spcPct val="150000"/>
              </a:lnSpc>
              <a:spcBef>
                <a:spcPts val="0"/>
              </a:spcBef>
              <a:spcAft>
                <a:spcPts val="0"/>
              </a:spcAft>
              <a:buNone/>
            </a:pPr>
            <a:endParaRPr sz="1600">
              <a:latin typeface="Albert Sans Medium"/>
              <a:ea typeface="Albert Sans Medium"/>
              <a:cs typeface="Albert Sans Medium"/>
              <a:sym typeface="Albert Sans Medium"/>
            </a:endParaRPr>
          </a:p>
        </p:txBody>
      </p:sp>
      <p:sp>
        <p:nvSpPr>
          <p:cNvPr id="360" name="Google Shape;360;g28557ec7139_0_816"/>
          <p:cNvSpPr txBox="1">
            <a:spLocks noGrp="1"/>
          </p:cNvSpPr>
          <p:nvPr>
            <p:ph type="title"/>
          </p:nvPr>
        </p:nvSpPr>
        <p:spPr>
          <a:xfrm>
            <a:off x="625150" y="539500"/>
            <a:ext cx="6811500" cy="43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t>INSTALLING VIEW BINDING (1)</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g28557ec7139_0_821"/>
          <p:cNvSpPr txBox="1">
            <a:spLocks noGrp="1"/>
          </p:cNvSpPr>
          <p:nvPr>
            <p:ph type="subTitle" idx="1"/>
          </p:nvPr>
        </p:nvSpPr>
        <p:spPr>
          <a:xfrm>
            <a:off x="625150" y="1216550"/>
            <a:ext cx="7735200" cy="3582300"/>
          </a:xfrm>
          <a:prstGeom prst="rect">
            <a:avLst/>
          </a:prstGeom>
        </p:spPr>
        <p:txBody>
          <a:bodyPr spcFirstLastPara="1" wrap="square" lIns="91425" tIns="91425" rIns="91425" bIns="91425" anchor="ctr" anchorCtr="0">
            <a:noAutofit/>
          </a:bodyPr>
          <a:lstStyle/>
          <a:p>
            <a:pPr marL="457200" lvl="0" indent="-292100" algn="l" rtl="0">
              <a:lnSpc>
                <a:spcPct val="115000"/>
              </a:lnSpc>
              <a:spcBef>
                <a:spcPts val="0"/>
              </a:spcBef>
              <a:spcAft>
                <a:spcPts val="0"/>
              </a:spcAft>
              <a:buClr>
                <a:schemeClr val="dk1"/>
              </a:buClr>
              <a:buSzPts val="1000"/>
              <a:buFont typeface="Albert Sans Medium"/>
              <a:buChar char="●"/>
            </a:pPr>
            <a:r>
              <a:rPr lang="es" sz="1800">
                <a:latin typeface="Albert Sans Medium"/>
                <a:ea typeface="Albert Sans Medium"/>
                <a:cs typeface="Albert Sans Medium"/>
                <a:sym typeface="Albert Sans Medium"/>
              </a:rPr>
              <a:t>View Binding will generate a class with name following pattern: </a:t>
            </a:r>
            <a:br>
              <a:rPr lang="es" sz="1800">
                <a:latin typeface="Albert Sans Medium"/>
                <a:ea typeface="Albert Sans Medium"/>
                <a:cs typeface="Albert Sans Medium"/>
                <a:sym typeface="Albert Sans Medium"/>
              </a:rPr>
            </a:br>
            <a:r>
              <a:rPr lang="es" sz="1800">
                <a:latin typeface="Albert Sans Medium"/>
                <a:ea typeface="Albert Sans Medium"/>
                <a:cs typeface="Albert Sans Medium"/>
                <a:sym typeface="Albert Sans Medium"/>
              </a:rPr>
              <a:t>[name of layout]Binding</a:t>
            </a:r>
            <a:br>
              <a:rPr lang="es" sz="1800">
                <a:latin typeface="Albert Sans Medium"/>
                <a:ea typeface="Albert Sans Medium"/>
                <a:cs typeface="Albert Sans Medium"/>
                <a:sym typeface="Albert Sans Medium"/>
              </a:rPr>
            </a:br>
            <a:r>
              <a:rPr lang="es" sz="1800">
                <a:latin typeface="Albert Sans Medium"/>
                <a:ea typeface="Albert Sans Medium"/>
                <a:cs typeface="Albert Sans Medium"/>
                <a:sym typeface="Albert Sans Medium"/>
              </a:rPr>
              <a:t>I.e: activity_main.xml   -&gt; ActivityMainBinding</a:t>
            </a:r>
            <a:endParaRPr sz="1800">
              <a:latin typeface="Albert Sans Medium"/>
              <a:ea typeface="Albert Sans Medium"/>
              <a:cs typeface="Albert Sans Medium"/>
              <a:sym typeface="Albert Sans Medium"/>
            </a:endParaRPr>
          </a:p>
          <a:p>
            <a:pPr marL="457200" lvl="0" indent="-292100" algn="l" rtl="0">
              <a:lnSpc>
                <a:spcPct val="115000"/>
              </a:lnSpc>
              <a:spcBef>
                <a:spcPts val="0"/>
              </a:spcBef>
              <a:spcAft>
                <a:spcPts val="0"/>
              </a:spcAft>
              <a:buClr>
                <a:schemeClr val="dk1"/>
              </a:buClr>
              <a:buSzPts val="1000"/>
              <a:buFont typeface="Albert Sans Medium"/>
              <a:buChar char="●"/>
            </a:pPr>
            <a:r>
              <a:rPr lang="es" sz="1800">
                <a:latin typeface="Albert Sans Medium"/>
                <a:ea typeface="Albert Sans Medium"/>
                <a:cs typeface="Albert Sans Medium"/>
                <a:sym typeface="Albert Sans Medium"/>
              </a:rPr>
              <a:t>Now open your MainxxActivity to configure the View Binding</a:t>
            </a:r>
            <a:endParaRPr sz="1800">
              <a:latin typeface="Albert Sans Medium"/>
              <a:ea typeface="Albert Sans Medium"/>
              <a:cs typeface="Albert Sans Medium"/>
              <a:sym typeface="Albert Sans Medium"/>
            </a:endParaRPr>
          </a:p>
          <a:p>
            <a:pPr marL="457200" lvl="0" indent="0" algn="l" rtl="0">
              <a:lnSpc>
                <a:spcPct val="115000"/>
              </a:lnSpc>
              <a:spcBef>
                <a:spcPts val="0"/>
              </a:spcBef>
              <a:spcAft>
                <a:spcPts val="0"/>
              </a:spcAft>
              <a:buNone/>
            </a:pPr>
            <a:endParaRPr sz="1500">
              <a:latin typeface="Albert Sans Medium"/>
              <a:ea typeface="Albert Sans Medium"/>
              <a:cs typeface="Albert Sans Medium"/>
              <a:sym typeface="Albert Sans Medium"/>
            </a:endParaRPr>
          </a:p>
          <a:p>
            <a:pPr marL="0" lvl="0" indent="0" algn="l" rtl="0">
              <a:lnSpc>
                <a:spcPct val="115000"/>
              </a:lnSpc>
              <a:spcBef>
                <a:spcPts val="0"/>
              </a:spcBef>
              <a:spcAft>
                <a:spcPts val="0"/>
              </a:spcAft>
              <a:buNone/>
            </a:pPr>
            <a:r>
              <a:rPr lang="es" sz="1400">
                <a:latin typeface="Consolas"/>
                <a:ea typeface="Consolas"/>
                <a:cs typeface="Consolas"/>
                <a:sym typeface="Consolas"/>
              </a:rPr>
              <a:t>class MainActivity : AppCompatActivity() {</a:t>
            </a:r>
            <a:endParaRPr sz="1400">
              <a:latin typeface="Consolas"/>
              <a:ea typeface="Consolas"/>
              <a:cs typeface="Consolas"/>
              <a:sym typeface="Consolas"/>
            </a:endParaRPr>
          </a:p>
          <a:p>
            <a:pPr marL="0" lvl="0" indent="0" algn="l" rtl="0">
              <a:lnSpc>
                <a:spcPct val="115000"/>
              </a:lnSpc>
              <a:spcBef>
                <a:spcPts val="0"/>
              </a:spcBef>
              <a:spcAft>
                <a:spcPts val="0"/>
              </a:spcAft>
              <a:buNone/>
            </a:pPr>
            <a:r>
              <a:rPr lang="es" sz="1400">
                <a:latin typeface="Consolas"/>
                <a:ea typeface="Consolas"/>
                <a:cs typeface="Consolas"/>
                <a:sym typeface="Consolas"/>
              </a:rPr>
              <a:t>    private lateinit var binding: </a:t>
            </a:r>
            <a:r>
              <a:rPr lang="es" sz="1400" b="1">
                <a:latin typeface="Consolas"/>
                <a:ea typeface="Consolas"/>
                <a:cs typeface="Consolas"/>
                <a:sym typeface="Consolas"/>
              </a:rPr>
              <a:t>ActivityMainBinding</a:t>
            </a:r>
            <a:br>
              <a:rPr lang="es" sz="1400" b="1">
                <a:latin typeface="Consolas"/>
                <a:ea typeface="Consolas"/>
                <a:cs typeface="Consolas"/>
                <a:sym typeface="Consolas"/>
              </a:rPr>
            </a:br>
            <a:br>
              <a:rPr lang="es" sz="1400" b="1">
                <a:latin typeface="Consolas"/>
                <a:ea typeface="Consolas"/>
                <a:cs typeface="Consolas"/>
                <a:sym typeface="Consolas"/>
              </a:rPr>
            </a:br>
            <a:r>
              <a:rPr lang="es" sz="1400" b="1">
                <a:latin typeface="Consolas"/>
                <a:ea typeface="Consolas"/>
                <a:cs typeface="Consolas"/>
                <a:sym typeface="Consolas"/>
              </a:rPr>
              <a:t>    override fun onCreate(savedInstanceState: Bundle?) {</a:t>
            </a:r>
            <a:endParaRPr sz="1400" b="1">
              <a:latin typeface="Consolas"/>
              <a:ea typeface="Consolas"/>
              <a:cs typeface="Consolas"/>
              <a:sym typeface="Consolas"/>
            </a:endParaRPr>
          </a:p>
          <a:p>
            <a:pPr marL="0" lvl="0" indent="0" algn="l" rtl="0">
              <a:lnSpc>
                <a:spcPct val="115000"/>
              </a:lnSpc>
              <a:spcBef>
                <a:spcPts val="0"/>
              </a:spcBef>
              <a:spcAft>
                <a:spcPts val="0"/>
              </a:spcAft>
              <a:buNone/>
            </a:pPr>
            <a:r>
              <a:rPr lang="es" sz="1400" b="1">
                <a:latin typeface="Consolas"/>
                <a:ea typeface="Consolas"/>
                <a:cs typeface="Consolas"/>
                <a:sym typeface="Consolas"/>
              </a:rPr>
              <a:t>        super.onCreate(savedInstanceState)</a:t>
            </a:r>
            <a:endParaRPr sz="1400" b="1">
              <a:latin typeface="Consolas"/>
              <a:ea typeface="Consolas"/>
              <a:cs typeface="Consolas"/>
              <a:sym typeface="Consolas"/>
            </a:endParaRPr>
          </a:p>
          <a:p>
            <a:pPr marL="0" lvl="0" indent="0" algn="l" rtl="0">
              <a:lnSpc>
                <a:spcPct val="115000"/>
              </a:lnSpc>
              <a:spcBef>
                <a:spcPts val="0"/>
              </a:spcBef>
              <a:spcAft>
                <a:spcPts val="0"/>
              </a:spcAft>
              <a:buNone/>
            </a:pPr>
            <a:r>
              <a:rPr lang="es" sz="1400" b="1">
                <a:latin typeface="Consolas"/>
                <a:ea typeface="Consolas"/>
                <a:cs typeface="Consolas"/>
                <a:sym typeface="Consolas"/>
              </a:rPr>
              <a:t>        binding = ActivityMainBinding.inflate(layoutInflater)</a:t>
            </a:r>
            <a:endParaRPr sz="1400" b="1">
              <a:latin typeface="Consolas"/>
              <a:ea typeface="Consolas"/>
              <a:cs typeface="Consolas"/>
              <a:sym typeface="Consolas"/>
            </a:endParaRPr>
          </a:p>
          <a:p>
            <a:pPr marL="0" lvl="0" indent="0" algn="l" rtl="0">
              <a:lnSpc>
                <a:spcPct val="115000"/>
              </a:lnSpc>
              <a:spcBef>
                <a:spcPts val="0"/>
              </a:spcBef>
              <a:spcAft>
                <a:spcPts val="0"/>
              </a:spcAft>
              <a:buNone/>
            </a:pPr>
            <a:r>
              <a:rPr lang="es" sz="1400" b="1">
                <a:latin typeface="Consolas"/>
                <a:ea typeface="Consolas"/>
                <a:cs typeface="Consolas"/>
                <a:sym typeface="Consolas"/>
              </a:rPr>
              <a:t>        val view = binding.root</a:t>
            </a:r>
            <a:endParaRPr sz="1400" b="1">
              <a:latin typeface="Consolas"/>
              <a:ea typeface="Consolas"/>
              <a:cs typeface="Consolas"/>
              <a:sym typeface="Consolas"/>
            </a:endParaRPr>
          </a:p>
          <a:p>
            <a:pPr marL="0" lvl="0" indent="0" algn="l" rtl="0">
              <a:lnSpc>
                <a:spcPct val="115000"/>
              </a:lnSpc>
              <a:spcBef>
                <a:spcPts val="0"/>
              </a:spcBef>
              <a:spcAft>
                <a:spcPts val="0"/>
              </a:spcAft>
              <a:buNone/>
            </a:pPr>
            <a:r>
              <a:rPr lang="es" sz="1400" b="1">
                <a:latin typeface="Consolas"/>
                <a:ea typeface="Consolas"/>
                <a:cs typeface="Consolas"/>
                <a:sym typeface="Consolas"/>
              </a:rPr>
              <a:t>        setContentView(view) </a:t>
            </a:r>
            <a:r>
              <a:rPr lang="es" sz="1400">
                <a:latin typeface="Consolas"/>
                <a:ea typeface="Consolas"/>
                <a:cs typeface="Consolas"/>
                <a:sym typeface="Consolas"/>
              </a:rPr>
              <a:t>// change the argument of setContentView</a:t>
            </a:r>
            <a:endParaRPr sz="1400">
              <a:latin typeface="Consolas"/>
              <a:ea typeface="Consolas"/>
              <a:cs typeface="Consolas"/>
              <a:sym typeface="Consolas"/>
            </a:endParaRPr>
          </a:p>
          <a:p>
            <a:pPr marL="0" lvl="0" indent="0" algn="l" rtl="0">
              <a:lnSpc>
                <a:spcPct val="115000"/>
              </a:lnSpc>
              <a:spcBef>
                <a:spcPts val="0"/>
              </a:spcBef>
              <a:spcAft>
                <a:spcPts val="0"/>
              </a:spcAft>
              <a:buNone/>
            </a:pPr>
            <a:r>
              <a:rPr lang="es" sz="1400" b="1">
                <a:latin typeface="Consolas"/>
                <a:ea typeface="Consolas"/>
                <a:cs typeface="Consolas"/>
                <a:sym typeface="Consolas"/>
              </a:rPr>
              <a:t>    }</a:t>
            </a:r>
            <a:endParaRPr sz="1400">
              <a:latin typeface="Consolas"/>
              <a:ea typeface="Consolas"/>
              <a:cs typeface="Consolas"/>
              <a:sym typeface="Consolas"/>
            </a:endParaRPr>
          </a:p>
        </p:txBody>
      </p:sp>
      <p:sp>
        <p:nvSpPr>
          <p:cNvPr id="366" name="Google Shape;366;g28557ec7139_0_821"/>
          <p:cNvSpPr txBox="1">
            <a:spLocks noGrp="1"/>
          </p:cNvSpPr>
          <p:nvPr>
            <p:ph type="title"/>
          </p:nvPr>
        </p:nvSpPr>
        <p:spPr>
          <a:xfrm>
            <a:off x="625150" y="539500"/>
            <a:ext cx="6811500" cy="43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t>INSTALLING VIEW BINDING (2)</a:t>
            </a:r>
            <a:endParaRPr/>
          </a:p>
        </p:txBody>
      </p:sp>
      <p:sp>
        <p:nvSpPr>
          <p:cNvPr id="367" name="Google Shape;367;g28557ec7139_0_821"/>
          <p:cNvSpPr/>
          <p:nvPr/>
        </p:nvSpPr>
        <p:spPr>
          <a:xfrm>
            <a:off x="6776100" y="1795650"/>
            <a:ext cx="2187600" cy="1173900"/>
          </a:xfrm>
          <a:prstGeom prst="wedgeRectCallout">
            <a:avLst>
              <a:gd name="adj1" fmla="val -87205"/>
              <a:gd name="adj2" fmla="val 52159"/>
            </a:avLst>
          </a:prstGeom>
          <a:solidFill>
            <a:srgbClr val="0CCEF2"/>
          </a:solidFill>
          <a:ln w="9525" cap="flat" cmpd="sng">
            <a:solidFill>
              <a:srgbClr val="00A4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
                <a:latin typeface="Montserrat"/>
                <a:ea typeface="Montserrat"/>
                <a:cs typeface="Montserrat"/>
                <a:sym typeface="Montserrat"/>
              </a:rPr>
              <a:t>In case the ActivityMainBinding is not found, please rebuild your project</a:t>
            </a:r>
            <a:endParaRPr>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g2711ed3f275_0_747"/>
          <p:cNvSpPr txBox="1">
            <a:spLocks noGrp="1"/>
          </p:cNvSpPr>
          <p:nvPr>
            <p:ph type="sldNum" idx="12"/>
          </p:nvPr>
        </p:nvSpPr>
        <p:spPr>
          <a:xfrm>
            <a:off x="8548658" y="4663217"/>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1200"/>
              <a:buFont typeface="Arial"/>
              <a:buNone/>
            </a:pPr>
            <a:fld id="{00000000-1234-1234-1234-123412341234}" type="slidenum">
              <a:rPr lang="es"/>
              <a:t>2</a:t>
            </a:fld>
            <a:endParaRPr/>
          </a:p>
        </p:txBody>
      </p:sp>
      <p:sp>
        <p:nvSpPr>
          <p:cNvPr id="235" name="Google Shape;235;g2711ed3f275_0_747"/>
          <p:cNvSpPr txBox="1"/>
          <p:nvPr/>
        </p:nvSpPr>
        <p:spPr>
          <a:xfrm>
            <a:off x="5809943" y="4825868"/>
            <a:ext cx="3015300" cy="217500"/>
          </a:xfrm>
          <a:prstGeom prst="rect">
            <a:avLst/>
          </a:prstGeom>
          <a:noFill/>
          <a:ln>
            <a:noFill/>
          </a:ln>
        </p:spPr>
        <p:txBody>
          <a:bodyPr spcFirstLastPara="1" wrap="square" lIns="91425" tIns="91425" rIns="91425" bIns="91425" anchor="ctr" anchorCtr="0">
            <a:noAutofit/>
          </a:bodyPr>
          <a:lstStyle/>
          <a:p>
            <a:pPr marL="0" marR="0" lvl="0" indent="0" algn="r" rtl="0">
              <a:lnSpc>
                <a:spcPct val="115000"/>
              </a:lnSpc>
              <a:spcBef>
                <a:spcPts val="0"/>
              </a:spcBef>
              <a:spcAft>
                <a:spcPts val="0"/>
              </a:spcAft>
              <a:buClr>
                <a:srgbClr val="000000"/>
              </a:buClr>
              <a:buSzPts val="1200"/>
              <a:buFont typeface="Arial"/>
              <a:buNone/>
            </a:pPr>
            <a:r>
              <a:rPr lang="es" sz="1000" b="0" i="0" u="none" strike="noStrike" cap="none">
                <a:solidFill>
                  <a:srgbClr val="0012A2"/>
                </a:solidFill>
                <a:latin typeface="Albert Sans"/>
                <a:ea typeface="Albert Sans"/>
                <a:cs typeface="Albert Sans"/>
                <a:sym typeface="Albert Sans"/>
              </a:rPr>
              <a:t>Informatics Engineering | Universitas Surabaya</a:t>
            </a:r>
            <a:endParaRPr sz="1000" b="0" i="0" u="none" strike="noStrike" cap="none">
              <a:solidFill>
                <a:srgbClr val="0012A2"/>
              </a:solidFill>
              <a:latin typeface="Albert Sans"/>
              <a:ea typeface="Albert Sans"/>
              <a:cs typeface="Albert Sans"/>
              <a:sym typeface="Albert Sans"/>
            </a:endParaRPr>
          </a:p>
        </p:txBody>
      </p:sp>
      <p:pic>
        <p:nvPicPr>
          <p:cNvPr id="236" name="Google Shape;236;g2711ed3f275_0_747"/>
          <p:cNvPicPr preferRelativeResize="0"/>
          <p:nvPr/>
        </p:nvPicPr>
        <p:blipFill rotWithShape="1">
          <a:blip r:embed="rId3">
            <a:alphaModFix/>
          </a:blip>
          <a:srcRect/>
          <a:stretch/>
        </p:blipFill>
        <p:spPr>
          <a:xfrm>
            <a:off x="1753540" y="2164750"/>
            <a:ext cx="5636925" cy="2828275"/>
          </a:xfrm>
          <a:prstGeom prst="rect">
            <a:avLst/>
          </a:prstGeom>
          <a:noFill/>
          <a:ln>
            <a:noFill/>
          </a:ln>
        </p:spPr>
      </p:pic>
      <p:sp>
        <p:nvSpPr>
          <p:cNvPr id="237" name="Google Shape;237;g2711ed3f275_0_747"/>
          <p:cNvSpPr txBox="1">
            <a:spLocks noGrp="1"/>
          </p:cNvSpPr>
          <p:nvPr>
            <p:ph type="title"/>
          </p:nvPr>
        </p:nvSpPr>
        <p:spPr>
          <a:xfrm>
            <a:off x="0" y="140025"/>
            <a:ext cx="9144000" cy="913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800">
                <a:solidFill>
                  <a:schemeClr val="lt1"/>
                </a:solidFill>
                <a:latin typeface="Albert Sans"/>
                <a:ea typeface="Albert Sans"/>
                <a:cs typeface="Albert Sans"/>
                <a:sym typeface="Albert Sans"/>
              </a:rPr>
              <a:t>A BIT OF JETPACK</a:t>
            </a:r>
            <a:endParaRPr sz="2800">
              <a:solidFill>
                <a:schemeClr val="lt1"/>
              </a:solidFill>
              <a:latin typeface="Albert Sans"/>
              <a:ea typeface="Albert Sans"/>
              <a:cs typeface="Albert Sans"/>
              <a:sym typeface="Albert Sans"/>
            </a:endParaRPr>
          </a:p>
        </p:txBody>
      </p:sp>
      <p:sp>
        <p:nvSpPr>
          <p:cNvPr id="238" name="Google Shape;238;g2711ed3f275_0_747"/>
          <p:cNvSpPr txBox="1">
            <a:spLocks noGrp="1"/>
          </p:cNvSpPr>
          <p:nvPr>
            <p:ph type="body" idx="4294967295"/>
          </p:nvPr>
        </p:nvSpPr>
        <p:spPr>
          <a:xfrm>
            <a:off x="1001000" y="1054000"/>
            <a:ext cx="7159200" cy="250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500">
                <a:solidFill>
                  <a:srgbClr val="EFEFEF"/>
                </a:solidFill>
                <a:latin typeface="Albert Sans"/>
                <a:ea typeface="Albert Sans"/>
                <a:cs typeface="Albert Sans"/>
                <a:sym typeface="Albert Sans"/>
              </a:rPr>
              <a:t>In 2018 Google launched the Jetpack. </a:t>
            </a:r>
            <a:endParaRPr sz="1500">
              <a:solidFill>
                <a:srgbClr val="EFEFEF"/>
              </a:solidFill>
              <a:latin typeface="Albert Sans"/>
              <a:ea typeface="Albert Sans"/>
              <a:cs typeface="Albert Sans"/>
              <a:sym typeface="Albert Sans"/>
            </a:endParaRPr>
          </a:p>
          <a:p>
            <a:pPr marL="0" lvl="0" indent="0" algn="ctr" rtl="0">
              <a:spcBef>
                <a:spcPts val="0"/>
              </a:spcBef>
              <a:spcAft>
                <a:spcPts val="0"/>
              </a:spcAft>
              <a:buNone/>
            </a:pPr>
            <a:endParaRPr sz="1500">
              <a:solidFill>
                <a:srgbClr val="EFEFEF"/>
              </a:solidFill>
              <a:latin typeface="Albert Sans"/>
              <a:ea typeface="Albert Sans"/>
              <a:cs typeface="Albert Sans"/>
              <a:sym typeface="Albert Sans"/>
            </a:endParaRPr>
          </a:p>
          <a:p>
            <a:pPr marL="0" lvl="0" indent="0" algn="ctr" rtl="0">
              <a:spcBef>
                <a:spcPts val="0"/>
              </a:spcBef>
              <a:spcAft>
                <a:spcPts val="0"/>
              </a:spcAft>
              <a:buNone/>
            </a:pPr>
            <a:r>
              <a:rPr lang="es" sz="1500">
                <a:solidFill>
                  <a:srgbClr val="EFEFEF"/>
                </a:solidFill>
                <a:latin typeface="Albert Sans"/>
                <a:ea typeface="Albert Sans"/>
                <a:cs typeface="Albert Sans"/>
                <a:sym typeface="Albert Sans"/>
              </a:rPr>
              <a:t>Jetpack is a set of libraries, components, and tools which helps you to build a better application.</a:t>
            </a:r>
            <a:endParaRPr sz="1500">
              <a:solidFill>
                <a:srgbClr val="EFEFEF"/>
              </a:solidFill>
              <a:latin typeface="Albert Sans"/>
              <a:ea typeface="Albert Sans"/>
              <a:cs typeface="Albert Sans"/>
              <a:sym typeface="Albert Sans"/>
            </a:endParaRPr>
          </a:p>
          <a:p>
            <a:pPr marL="0" lvl="0" indent="0" algn="ctr" rtl="0">
              <a:spcBef>
                <a:spcPts val="0"/>
              </a:spcBef>
              <a:spcAft>
                <a:spcPts val="0"/>
              </a:spcAft>
              <a:buNone/>
            </a:pPr>
            <a:endParaRPr sz="1500">
              <a:solidFill>
                <a:srgbClr val="EFEFEF"/>
              </a:solidFill>
              <a:latin typeface="Albert Sans"/>
              <a:ea typeface="Albert Sans"/>
              <a:cs typeface="Albert Sans"/>
              <a:sym typeface="Albert Sans"/>
            </a:endParaRPr>
          </a:p>
          <a:p>
            <a:pPr marL="0" lvl="0" indent="0" algn="ctr" rtl="0">
              <a:lnSpc>
                <a:spcPct val="100000"/>
              </a:lnSpc>
              <a:spcBef>
                <a:spcPts val="0"/>
              </a:spcBef>
              <a:spcAft>
                <a:spcPts val="0"/>
              </a:spcAft>
              <a:buClr>
                <a:srgbClr val="000000"/>
              </a:buClr>
              <a:buSzPts val="1400"/>
              <a:buFont typeface="Arial"/>
              <a:buNone/>
            </a:pPr>
            <a:endParaRPr sz="1500">
              <a:solidFill>
                <a:srgbClr val="EFEFEF"/>
              </a:solidFill>
              <a:latin typeface="Albert Sans"/>
              <a:ea typeface="Albert Sans"/>
              <a:cs typeface="Albert Sans"/>
              <a:sym typeface="Albert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g28557ec7139_0_827"/>
          <p:cNvSpPr txBox="1">
            <a:spLocks noGrp="1"/>
          </p:cNvSpPr>
          <p:nvPr>
            <p:ph type="subTitle" idx="1"/>
          </p:nvPr>
        </p:nvSpPr>
        <p:spPr>
          <a:xfrm>
            <a:off x="704400" y="1231650"/>
            <a:ext cx="7735200" cy="341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s" sz="1700">
                <a:solidFill>
                  <a:srgbClr val="2B2B2B"/>
                </a:solidFill>
              </a:rPr>
              <a:t>Now open build.gradle (Project) file. At the topmost line (after the comment, but before plugins block), copy this block (get it from </a:t>
            </a:r>
            <a:r>
              <a:rPr lang="es" sz="1700" u="sng">
                <a:solidFill>
                  <a:srgbClr val="2B2B2B"/>
                </a:solidFill>
                <a:hlinkClick r:id="rId3">
                  <a:extLst>
                    <a:ext uri="{A12FA001-AC4F-418D-AE19-62706E023703}">
                      <ahyp:hlinkClr xmlns:ahyp="http://schemas.microsoft.com/office/drawing/2018/hyperlinkcolor" val="tx"/>
                    </a:ext>
                  </a:extLst>
                </a:hlinkClick>
              </a:rPr>
              <a:t>here</a:t>
            </a:r>
            <a:r>
              <a:rPr lang="es" sz="1700">
                <a:solidFill>
                  <a:srgbClr val="2B2B2B"/>
                </a:solidFill>
              </a:rPr>
              <a:t>). Don't forget to “sync now”</a:t>
            </a:r>
            <a:endParaRPr sz="1700">
              <a:solidFill>
                <a:srgbClr val="2B2B2B"/>
              </a:solidFill>
            </a:endParaRPr>
          </a:p>
          <a:p>
            <a:pPr marL="0" lvl="0" indent="0" algn="l" rtl="0">
              <a:lnSpc>
                <a:spcPct val="115000"/>
              </a:lnSpc>
              <a:spcBef>
                <a:spcPts val="0"/>
              </a:spcBef>
              <a:spcAft>
                <a:spcPts val="0"/>
              </a:spcAft>
              <a:buClr>
                <a:schemeClr val="dk1"/>
              </a:buClr>
              <a:buSzPts val="1100"/>
              <a:buFont typeface="Arial"/>
              <a:buNone/>
            </a:pPr>
            <a:r>
              <a:rPr lang="es" sz="1300" b="1">
                <a:solidFill>
                  <a:schemeClr val="accent4"/>
                </a:solidFill>
                <a:latin typeface="Consolas"/>
                <a:ea typeface="Consolas"/>
                <a:cs typeface="Consolas"/>
                <a:sym typeface="Consolas"/>
              </a:rPr>
              <a:t>buildscript {</a:t>
            </a:r>
            <a:endParaRPr sz="1300" b="1">
              <a:solidFill>
                <a:schemeClr val="accent4"/>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300" b="1">
                <a:solidFill>
                  <a:schemeClr val="accent4"/>
                </a:solidFill>
                <a:latin typeface="Consolas"/>
                <a:ea typeface="Consolas"/>
                <a:cs typeface="Consolas"/>
                <a:sym typeface="Consolas"/>
              </a:rPr>
              <a:t>    repositories {</a:t>
            </a:r>
            <a:endParaRPr sz="1300" b="1">
              <a:solidFill>
                <a:schemeClr val="accent4"/>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300" b="1">
                <a:solidFill>
                  <a:schemeClr val="accent4"/>
                </a:solidFill>
                <a:latin typeface="Consolas"/>
                <a:ea typeface="Consolas"/>
                <a:cs typeface="Consolas"/>
                <a:sym typeface="Consolas"/>
              </a:rPr>
              <a:t>        google()</a:t>
            </a:r>
            <a:endParaRPr sz="1300" b="1">
              <a:solidFill>
                <a:schemeClr val="accent4"/>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300" b="1">
                <a:solidFill>
                  <a:schemeClr val="accent4"/>
                </a:solidFill>
                <a:latin typeface="Consolas"/>
                <a:ea typeface="Consolas"/>
                <a:cs typeface="Consolas"/>
                <a:sym typeface="Consolas"/>
              </a:rPr>
              <a:t>    }</a:t>
            </a:r>
            <a:endParaRPr sz="1300" b="1">
              <a:solidFill>
                <a:schemeClr val="accent4"/>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300" b="1">
                <a:solidFill>
                  <a:schemeClr val="accent4"/>
                </a:solidFill>
                <a:latin typeface="Consolas"/>
                <a:ea typeface="Consolas"/>
                <a:cs typeface="Consolas"/>
                <a:sym typeface="Consolas"/>
              </a:rPr>
              <a:t>    dependencies {</a:t>
            </a:r>
            <a:endParaRPr sz="1300" b="1">
              <a:solidFill>
                <a:schemeClr val="accent4"/>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300" b="1">
                <a:solidFill>
                  <a:schemeClr val="accent4"/>
                </a:solidFill>
                <a:latin typeface="Consolas"/>
                <a:ea typeface="Consolas"/>
                <a:cs typeface="Consolas"/>
                <a:sym typeface="Consolas"/>
              </a:rPr>
              <a:t>        val nav_version = "2.7.1"           </a:t>
            </a:r>
            <a:br>
              <a:rPr lang="es" sz="1300" b="1">
                <a:solidFill>
                  <a:schemeClr val="accent4"/>
                </a:solidFill>
                <a:latin typeface="Consolas"/>
                <a:ea typeface="Consolas"/>
                <a:cs typeface="Consolas"/>
                <a:sym typeface="Consolas"/>
              </a:rPr>
            </a:br>
            <a:r>
              <a:rPr lang="es" sz="1300" b="1">
                <a:solidFill>
                  <a:schemeClr val="accent4"/>
                </a:solidFill>
                <a:latin typeface="Consolas"/>
                <a:ea typeface="Consolas"/>
                <a:cs typeface="Consolas"/>
                <a:sym typeface="Consolas"/>
              </a:rPr>
              <a:t>        classpath("androidx.navigation:navigation-safe-args-gradle-plugin:$nav_version")</a:t>
            </a:r>
            <a:endParaRPr sz="1300" b="1">
              <a:solidFill>
                <a:schemeClr val="accent4"/>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300" b="1">
                <a:solidFill>
                  <a:schemeClr val="accent4"/>
                </a:solidFill>
                <a:latin typeface="Consolas"/>
                <a:ea typeface="Consolas"/>
                <a:cs typeface="Consolas"/>
                <a:sym typeface="Consolas"/>
              </a:rPr>
              <a:t>    }</a:t>
            </a:r>
            <a:endParaRPr sz="1300" b="1">
              <a:solidFill>
                <a:schemeClr val="accent4"/>
              </a:solidFill>
              <a:latin typeface="Consolas"/>
              <a:ea typeface="Consolas"/>
              <a:cs typeface="Consolas"/>
              <a:sym typeface="Consolas"/>
            </a:endParaRPr>
          </a:p>
          <a:p>
            <a:pPr marL="0" lvl="0" indent="0" algn="l" rtl="0">
              <a:lnSpc>
                <a:spcPct val="115000"/>
              </a:lnSpc>
              <a:spcBef>
                <a:spcPts val="0"/>
              </a:spcBef>
              <a:spcAft>
                <a:spcPts val="0"/>
              </a:spcAft>
              <a:buSzPts val="1100"/>
              <a:buNone/>
            </a:pPr>
            <a:r>
              <a:rPr lang="es" sz="1300" b="1">
                <a:solidFill>
                  <a:schemeClr val="accent4"/>
                </a:solidFill>
                <a:latin typeface="Consolas"/>
                <a:ea typeface="Consolas"/>
                <a:cs typeface="Consolas"/>
                <a:sym typeface="Consolas"/>
              </a:rPr>
              <a:t>}</a:t>
            </a:r>
            <a:br>
              <a:rPr lang="es" sz="1300">
                <a:solidFill>
                  <a:schemeClr val="accent4"/>
                </a:solidFill>
                <a:latin typeface="Consolas"/>
                <a:ea typeface="Consolas"/>
                <a:cs typeface="Consolas"/>
                <a:sym typeface="Consolas"/>
              </a:rPr>
            </a:br>
            <a:br>
              <a:rPr lang="es" sz="1300">
                <a:solidFill>
                  <a:schemeClr val="accent4"/>
                </a:solidFill>
                <a:latin typeface="Consolas"/>
                <a:ea typeface="Consolas"/>
                <a:cs typeface="Consolas"/>
                <a:sym typeface="Consolas"/>
              </a:rPr>
            </a:br>
            <a:r>
              <a:rPr lang="es" sz="1300">
                <a:solidFill>
                  <a:schemeClr val="accent4"/>
                </a:solidFill>
                <a:latin typeface="Consolas"/>
                <a:ea typeface="Consolas"/>
                <a:cs typeface="Consolas"/>
                <a:sym typeface="Consolas"/>
              </a:rPr>
              <a:t>plugins { . . . }</a:t>
            </a:r>
            <a:endParaRPr sz="1700"/>
          </a:p>
        </p:txBody>
      </p:sp>
      <p:sp>
        <p:nvSpPr>
          <p:cNvPr id="373" name="Google Shape;373;g28557ec7139_0_827"/>
          <p:cNvSpPr txBox="1">
            <a:spLocks noGrp="1"/>
          </p:cNvSpPr>
          <p:nvPr>
            <p:ph type="title"/>
          </p:nvPr>
        </p:nvSpPr>
        <p:spPr>
          <a:xfrm>
            <a:off x="625150" y="539500"/>
            <a:ext cx="7971300" cy="431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300"/>
              <a:buNone/>
            </a:pPr>
            <a:r>
              <a:rPr lang="es"/>
              <a:t>INSTALLING NAVIGATION SAFEARGS (1)</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g28557ec7139_0_832"/>
          <p:cNvSpPr txBox="1">
            <a:spLocks noGrp="1"/>
          </p:cNvSpPr>
          <p:nvPr>
            <p:ph type="subTitle" idx="1"/>
          </p:nvPr>
        </p:nvSpPr>
        <p:spPr>
          <a:xfrm>
            <a:off x="625150" y="1231650"/>
            <a:ext cx="7735200" cy="341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r>
              <a:rPr lang="es" sz="1700"/>
              <a:t>Go back to the other build.gradle file (the module one). Add this plugin:</a:t>
            </a:r>
            <a:endParaRPr/>
          </a:p>
          <a:p>
            <a:pPr marL="0" lvl="0" indent="0" algn="l" rtl="0">
              <a:lnSpc>
                <a:spcPct val="115000"/>
              </a:lnSpc>
              <a:spcBef>
                <a:spcPts val="0"/>
              </a:spcBef>
              <a:spcAft>
                <a:spcPts val="0"/>
              </a:spcAft>
              <a:buSzPts val="1400"/>
              <a:buNone/>
            </a:pPr>
            <a:endParaRPr sz="1700"/>
          </a:p>
          <a:p>
            <a:pPr marL="0" lvl="0" indent="0" algn="l" rtl="0">
              <a:lnSpc>
                <a:spcPct val="115000"/>
              </a:lnSpc>
              <a:spcBef>
                <a:spcPts val="0"/>
              </a:spcBef>
              <a:spcAft>
                <a:spcPts val="0"/>
              </a:spcAft>
              <a:buClr>
                <a:schemeClr val="dk1"/>
              </a:buClr>
              <a:buSzPts val="1100"/>
              <a:buFont typeface="Arial"/>
              <a:buNone/>
            </a:pPr>
            <a:r>
              <a:rPr lang="es" sz="1300">
                <a:solidFill>
                  <a:schemeClr val="accent4"/>
                </a:solidFill>
                <a:latin typeface="Consolas"/>
                <a:ea typeface="Consolas"/>
                <a:cs typeface="Consolas"/>
                <a:sym typeface="Consolas"/>
              </a:rPr>
              <a:t>plugins {</a:t>
            </a:r>
            <a:endParaRPr sz="1300">
              <a:solidFill>
                <a:schemeClr val="accent4"/>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300">
                <a:solidFill>
                  <a:schemeClr val="accent4"/>
                </a:solidFill>
                <a:latin typeface="Consolas"/>
                <a:ea typeface="Consolas"/>
                <a:cs typeface="Consolas"/>
                <a:sym typeface="Consolas"/>
              </a:rPr>
              <a:t>    id("com.android.application")</a:t>
            </a:r>
            <a:endParaRPr sz="1300">
              <a:solidFill>
                <a:schemeClr val="accent4"/>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300">
                <a:solidFill>
                  <a:schemeClr val="accent4"/>
                </a:solidFill>
                <a:latin typeface="Consolas"/>
                <a:ea typeface="Consolas"/>
                <a:cs typeface="Consolas"/>
                <a:sym typeface="Consolas"/>
              </a:rPr>
              <a:t>    id("org.jetbrains.kotlin.android")</a:t>
            </a:r>
            <a:endParaRPr sz="1300" b="1">
              <a:solidFill>
                <a:schemeClr val="accent4"/>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300" b="1">
                <a:solidFill>
                  <a:schemeClr val="accent4"/>
                </a:solidFill>
                <a:latin typeface="Consolas"/>
                <a:ea typeface="Consolas"/>
                <a:cs typeface="Consolas"/>
                <a:sym typeface="Consolas"/>
              </a:rPr>
              <a:t>    id("androidx.navigation.safeargs.kotlin")</a:t>
            </a:r>
            <a:endParaRPr sz="1300" b="1">
              <a:solidFill>
                <a:schemeClr val="accent4"/>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300">
                <a:solidFill>
                  <a:schemeClr val="accent4"/>
                </a:solidFill>
                <a:latin typeface="Consolas"/>
                <a:ea typeface="Consolas"/>
                <a:cs typeface="Consolas"/>
                <a:sym typeface="Consolas"/>
              </a:rPr>
              <a:t>}</a:t>
            </a:r>
            <a:endParaRPr sz="1300">
              <a:solidFill>
                <a:schemeClr val="accent4"/>
              </a:solidFill>
              <a:latin typeface="Consolas"/>
              <a:ea typeface="Consolas"/>
              <a:cs typeface="Consolas"/>
              <a:sym typeface="Consolas"/>
            </a:endParaRPr>
          </a:p>
          <a:p>
            <a:pPr marL="0" lvl="0" indent="0" algn="l" rtl="0">
              <a:lnSpc>
                <a:spcPct val="115000"/>
              </a:lnSpc>
              <a:spcBef>
                <a:spcPts val="0"/>
              </a:spcBef>
              <a:spcAft>
                <a:spcPts val="0"/>
              </a:spcAft>
              <a:buSzPts val="1400"/>
              <a:buNone/>
            </a:pPr>
            <a:endParaRPr sz="1300">
              <a:solidFill>
                <a:schemeClr val="accent4"/>
              </a:solidFill>
              <a:latin typeface="Consolas"/>
              <a:ea typeface="Consolas"/>
              <a:cs typeface="Consolas"/>
              <a:sym typeface="Consolas"/>
            </a:endParaRPr>
          </a:p>
          <a:p>
            <a:pPr marL="0" lvl="0" indent="0" algn="l" rtl="0">
              <a:lnSpc>
                <a:spcPct val="115000"/>
              </a:lnSpc>
              <a:spcBef>
                <a:spcPts val="0"/>
              </a:spcBef>
              <a:spcAft>
                <a:spcPts val="0"/>
              </a:spcAft>
              <a:buSzPts val="1400"/>
              <a:buNone/>
            </a:pPr>
            <a:r>
              <a:rPr lang="es" sz="1700"/>
              <a:t> </a:t>
            </a:r>
            <a:endParaRPr/>
          </a:p>
          <a:p>
            <a:pPr marL="0" lvl="0" indent="0" algn="l" rtl="0">
              <a:lnSpc>
                <a:spcPct val="115000"/>
              </a:lnSpc>
              <a:spcBef>
                <a:spcPts val="0"/>
              </a:spcBef>
              <a:spcAft>
                <a:spcPts val="0"/>
              </a:spcAft>
              <a:buSzPts val="1400"/>
              <a:buNone/>
            </a:pPr>
            <a:r>
              <a:rPr lang="es" sz="1700"/>
              <a:t>Sync your Gradle (make sure your machine is connected to the Internet)</a:t>
            </a:r>
            <a:endParaRPr sz="1700"/>
          </a:p>
        </p:txBody>
      </p:sp>
      <p:sp>
        <p:nvSpPr>
          <p:cNvPr id="379" name="Google Shape;379;g28557ec7139_0_832"/>
          <p:cNvSpPr txBox="1">
            <a:spLocks noGrp="1"/>
          </p:cNvSpPr>
          <p:nvPr>
            <p:ph type="title"/>
          </p:nvPr>
        </p:nvSpPr>
        <p:spPr>
          <a:xfrm>
            <a:off x="625150" y="539500"/>
            <a:ext cx="8123400" cy="431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300"/>
              <a:buNone/>
            </a:pPr>
            <a:r>
              <a:rPr lang="es"/>
              <a:t>INSTALLING NAVIGATION SAFEARGS (2)</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g28557ec7139_0_837"/>
          <p:cNvSpPr txBox="1">
            <a:spLocks noGrp="1"/>
          </p:cNvSpPr>
          <p:nvPr>
            <p:ph type="subTitle" idx="1"/>
          </p:nvPr>
        </p:nvSpPr>
        <p:spPr>
          <a:xfrm>
            <a:off x="625650" y="1022325"/>
            <a:ext cx="8069400" cy="352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200"/>
              <a:buNone/>
            </a:pPr>
            <a:r>
              <a:rPr lang="es" sz="1700" b="1"/>
              <a:t>SafeArgs </a:t>
            </a:r>
            <a:r>
              <a:rPr lang="es" sz="1700"/>
              <a:t>is a gradle plugin that allows you to </a:t>
            </a:r>
            <a:r>
              <a:rPr lang="es" sz="1700" b="1"/>
              <a:t>enter information</a:t>
            </a:r>
            <a:r>
              <a:rPr lang="es" sz="1700"/>
              <a:t> into the navigation graph about the </a:t>
            </a:r>
            <a:r>
              <a:rPr lang="es" sz="1700" b="1"/>
              <a:t>arguments that you want to pass. </a:t>
            </a:r>
            <a:endParaRPr sz="1700" b="1"/>
          </a:p>
          <a:p>
            <a:pPr marL="0" lvl="0" indent="0" algn="l" rtl="0">
              <a:lnSpc>
                <a:spcPct val="115000"/>
              </a:lnSpc>
              <a:spcBef>
                <a:spcPts val="0"/>
              </a:spcBef>
              <a:spcAft>
                <a:spcPts val="0"/>
              </a:spcAft>
              <a:buSzPts val="1200"/>
              <a:buNone/>
            </a:pPr>
            <a:endParaRPr sz="1700"/>
          </a:p>
          <a:p>
            <a:pPr marL="0" lvl="0" indent="0" algn="l" rtl="0">
              <a:lnSpc>
                <a:spcPct val="115000"/>
              </a:lnSpc>
              <a:spcBef>
                <a:spcPts val="0"/>
              </a:spcBef>
              <a:spcAft>
                <a:spcPts val="0"/>
              </a:spcAft>
              <a:buSzPts val="1200"/>
              <a:buNone/>
            </a:pPr>
            <a:r>
              <a:rPr lang="es" sz="1700"/>
              <a:t>It then </a:t>
            </a:r>
            <a:r>
              <a:rPr lang="es" sz="1700" b="1"/>
              <a:t>generates code</a:t>
            </a:r>
            <a:r>
              <a:rPr lang="es" sz="1700"/>
              <a:t> for you that handles the tedious bits of creating a Bundle for those arguments and pulling those arguments out of the Bundle on the other side.</a:t>
            </a:r>
            <a:endParaRPr sz="1700"/>
          </a:p>
          <a:p>
            <a:pPr marL="0" lvl="0" indent="0" algn="l" rtl="0">
              <a:lnSpc>
                <a:spcPct val="115000"/>
              </a:lnSpc>
              <a:spcBef>
                <a:spcPts val="0"/>
              </a:spcBef>
              <a:spcAft>
                <a:spcPts val="0"/>
              </a:spcAft>
              <a:buSzPts val="1200"/>
              <a:buNone/>
            </a:pPr>
            <a:endParaRPr sz="1700"/>
          </a:p>
        </p:txBody>
      </p:sp>
      <p:sp>
        <p:nvSpPr>
          <p:cNvPr id="385" name="Google Shape;385;g28557ec7139_0_837"/>
          <p:cNvSpPr txBox="1">
            <a:spLocks noGrp="1"/>
          </p:cNvSpPr>
          <p:nvPr>
            <p:ph type="title"/>
          </p:nvPr>
        </p:nvSpPr>
        <p:spPr>
          <a:xfrm>
            <a:off x="569175" y="390200"/>
            <a:ext cx="6466200" cy="431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300"/>
              <a:buNone/>
            </a:pPr>
            <a:r>
              <a:rPr lang="es"/>
              <a:t>SAFEARGS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g28557ec7139_0_842"/>
          <p:cNvSpPr txBox="1">
            <a:spLocks noGrp="1"/>
          </p:cNvSpPr>
          <p:nvPr>
            <p:ph type="subTitle" idx="1"/>
          </p:nvPr>
        </p:nvSpPr>
        <p:spPr>
          <a:xfrm>
            <a:off x="625650" y="1022325"/>
            <a:ext cx="5430900" cy="352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200"/>
              <a:buNone/>
            </a:pPr>
            <a:r>
              <a:rPr lang="es" sz="1700"/>
              <a:t>Now we need to create navigation graph to define navigation in the app. </a:t>
            </a:r>
            <a:endParaRPr sz="1700"/>
          </a:p>
          <a:p>
            <a:pPr marL="0" lvl="0" indent="0" algn="l" rtl="0">
              <a:lnSpc>
                <a:spcPct val="115000"/>
              </a:lnSpc>
              <a:spcBef>
                <a:spcPts val="0"/>
              </a:spcBef>
              <a:spcAft>
                <a:spcPts val="0"/>
              </a:spcAft>
              <a:buSzPts val="1200"/>
              <a:buNone/>
            </a:pPr>
            <a:endParaRPr sz="1700"/>
          </a:p>
          <a:p>
            <a:pPr marL="0" lvl="0" indent="0" algn="l" rtl="0">
              <a:lnSpc>
                <a:spcPct val="115000"/>
              </a:lnSpc>
              <a:spcBef>
                <a:spcPts val="0"/>
              </a:spcBef>
              <a:spcAft>
                <a:spcPts val="0"/>
              </a:spcAft>
              <a:buSzPts val="1200"/>
              <a:buNone/>
            </a:pPr>
            <a:r>
              <a:rPr lang="es" sz="1700"/>
              <a:t>Start by clicking on  </a:t>
            </a:r>
            <a:r>
              <a:rPr lang="es" sz="1700" b="1"/>
              <a:t>New destination </a:t>
            </a:r>
            <a:r>
              <a:rPr lang="es" sz="1700"/>
              <a:t>button</a:t>
            </a:r>
            <a:endParaRPr sz="1700"/>
          </a:p>
          <a:p>
            <a:pPr marL="0" lvl="0" indent="0" algn="l" rtl="0">
              <a:lnSpc>
                <a:spcPct val="115000"/>
              </a:lnSpc>
              <a:spcBef>
                <a:spcPts val="0"/>
              </a:spcBef>
              <a:spcAft>
                <a:spcPts val="0"/>
              </a:spcAft>
              <a:buSzPts val="1200"/>
              <a:buNone/>
            </a:pPr>
            <a:endParaRPr sz="1700"/>
          </a:p>
          <a:p>
            <a:pPr marL="0" lvl="0" indent="0" algn="l" rtl="0">
              <a:lnSpc>
                <a:spcPct val="115000"/>
              </a:lnSpc>
              <a:spcBef>
                <a:spcPts val="0"/>
              </a:spcBef>
              <a:spcAft>
                <a:spcPts val="0"/>
              </a:spcAft>
              <a:buSzPts val="1200"/>
              <a:buNone/>
            </a:pPr>
            <a:r>
              <a:rPr lang="es" sz="1700"/>
              <a:t>And then choose </a:t>
            </a:r>
            <a:r>
              <a:rPr lang="es" sz="1700" b="1"/>
              <a:t>fragment_main </a:t>
            </a:r>
            <a:endParaRPr sz="1700" b="1"/>
          </a:p>
          <a:p>
            <a:pPr marL="0" lvl="0" indent="0" algn="l" rtl="0">
              <a:lnSpc>
                <a:spcPct val="115000"/>
              </a:lnSpc>
              <a:spcBef>
                <a:spcPts val="0"/>
              </a:spcBef>
              <a:spcAft>
                <a:spcPts val="0"/>
              </a:spcAft>
              <a:buSzPts val="1200"/>
              <a:buNone/>
            </a:pPr>
            <a:endParaRPr sz="1700"/>
          </a:p>
          <a:p>
            <a:pPr marL="0" lvl="0" indent="0" algn="l" rtl="0">
              <a:lnSpc>
                <a:spcPct val="115000"/>
              </a:lnSpc>
              <a:spcBef>
                <a:spcPts val="0"/>
              </a:spcBef>
              <a:spcAft>
                <a:spcPts val="0"/>
              </a:spcAft>
              <a:buSzPts val="1200"/>
              <a:buNone/>
            </a:pPr>
            <a:r>
              <a:rPr lang="es" sz="1700"/>
              <a:t>Repeat again and choose </a:t>
            </a:r>
            <a:r>
              <a:rPr lang="es" sz="1700" b="1"/>
              <a:t>fragment_game</a:t>
            </a:r>
            <a:endParaRPr sz="1700" b="1"/>
          </a:p>
          <a:p>
            <a:pPr marL="0" lvl="0" indent="0" algn="l" rtl="0">
              <a:lnSpc>
                <a:spcPct val="115000"/>
              </a:lnSpc>
              <a:spcBef>
                <a:spcPts val="0"/>
              </a:spcBef>
              <a:spcAft>
                <a:spcPts val="0"/>
              </a:spcAft>
              <a:buSzPts val="1200"/>
              <a:buNone/>
            </a:pPr>
            <a:endParaRPr sz="1700" b="1"/>
          </a:p>
        </p:txBody>
      </p:sp>
      <p:sp>
        <p:nvSpPr>
          <p:cNvPr id="391" name="Google Shape;391;g28557ec7139_0_842"/>
          <p:cNvSpPr txBox="1">
            <a:spLocks noGrp="1"/>
          </p:cNvSpPr>
          <p:nvPr>
            <p:ph type="title"/>
          </p:nvPr>
        </p:nvSpPr>
        <p:spPr>
          <a:xfrm>
            <a:off x="569175" y="390200"/>
            <a:ext cx="6466200" cy="431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300"/>
              <a:buNone/>
            </a:pPr>
            <a:r>
              <a:rPr lang="es"/>
              <a:t>STEP 3: NAVIGATION GRAPH</a:t>
            </a:r>
            <a:endParaRPr/>
          </a:p>
        </p:txBody>
      </p:sp>
      <p:pic>
        <p:nvPicPr>
          <p:cNvPr id="392" name="Google Shape;392;g28557ec7139_0_842"/>
          <p:cNvPicPr preferRelativeResize="0"/>
          <p:nvPr/>
        </p:nvPicPr>
        <p:blipFill rotWithShape="1">
          <a:blip r:embed="rId3">
            <a:alphaModFix/>
          </a:blip>
          <a:srcRect/>
          <a:stretch/>
        </p:blipFill>
        <p:spPr>
          <a:xfrm>
            <a:off x="6245675" y="1162275"/>
            <a:ext cx="2504825" cy="376624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g28557ec7139_0_848"/>
          <p:cNvSpPr txBox="1">
            <a:spLocks noGrp="1"/>
          </p:cNvSpPr>
          <p:nvPr>
            <p:ph type="subTitle" idx="1"/>
          </p:nvPr>
        </p:nvSpPr>
        <p:spPr>
          <a:xfrm>
            <a:off x="625650" y="1022325"/>
            <a:ext cx="5430900" cy="352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200"/>
              <a:buNone/>
            </a:pPr>
            <a:r>
              <a:rPr lang="es" sz="1700"/>
              <a:t>Arrange the fragments like image below</a:t>
            </a:r>
            <a:endParaRPr sz="1700" b="1"/>
          </a:p>
        </p:txBody>
      </p:sp>
      <p:sp>
        <p:nvSpPr>
          <p:cNvPr id="398" name="Google Shape;398;g28557ec7139_0_848"/>
          <p:cNvSpPr txBox="1">
            <a:spLocks noGrp="1"/>
          </p:cNvSpPr>
          <p:nvPr>
            <p:ph type="title"/>
          </p:nvPr>
        </p:nvSpPr>
        <p:spPr>
          <a:xfrm>
            <a:off x="569175" y="390200"/>
            <a:ext cx="6466200" cy="431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300"/>
              <a:buNone/>
            </a:pPr>
            <a:r>
              <a:rPr lang="es"/>
              <a:t>STEP 3: NAVIGATION GRAPH</a:t>
            </a:r>
            <a:endParaRPr/>
          </a:p>
        </p:txBody>
      </p:sp>
      <p:pic>
        <p:nvPicPr>
          <p:cNvPr id="399" name="Google Shape;399;g28557ec7139_0_848"/>
          <p:cNvPicPr preferRelativeResize="0"/>
          <p:nvPr/>
        </p:nvPicPr>
        <p:blipFill rotWithShape="1">
          <a:blip r:embed="rId3">
            <a:alphaModFix/>
          </a:blip>
          <a:srcRect/>
          <a:stretch/>
        </p:blipFill>
        <p:spPr>
          <a:xfrm>
            <a:off x="775975" y="1545025"/>
            <a:ext cx="4182325" cy="3086350"/>
          </a:xfrm>
          <a:prstGeom prst="rect">
            <a:avLst/>
          </a:prstGeom>
          <a:noFill/>
          <a:ln>
            <a:noFill/>
          </a:ln>
        </p:spPr>
      </p:pic>
      <p:sp>
        <p:nvSpPr>
          <p:cNvPr id="400" name="Google Shape;400;g28557ec7139_0_848"/>
          <p:cNvSpPr/>
          <p:nvPr/>
        </p:nvSpPr>
        <p:spPr>
          <a:xfrm rot="5400000">
            <a:off x="6366785" y="2799531"/>
            <a:ext cx="1130766" cy="3236155"/>
          </a:xfrm>
          <a:custGeom>
            <a:avLst/>
            <a:gdLst/>
            <a:ahLst/>
            <a:cxnLst/>
            <a:rect l="l" t="t" r="r" b="b"/>
            <a:pathLst>
              <a:path w="47853" h="59330" extrusionOk="0">
                <a:moveTo>
                  <a:pt x="47852" y="59330"/>
                </a:moveTo>
                <a:lnTo>
                  <a:pt x="1" y="59330"/>
                </a:lnTo>
                <a:lnTo>
                  <a:pt x="1" y="1"/>
                </a:lnTo>
                <a:lnTo>
                  <a:pt x="47852" y="1"/>
                </a:lnTo>
                <a:close/>
                <a:moveTo>
                  <a:pt x="441" y="58877"/>
                </a:moveTo>
                <a:lnTo>
                  <a:pt x="47412" y="58877"/>
                </a:lnTo>
                <a:lnTo>
                  <a:pt x="47412" y="441"/>
                </a:lnTo>
                <a:lnTo>
                  <a:pt x="441" y="441"/>
                </a:lnTo>
                <a:close/>
              </a:path>
            </a:pathLst>
          </a:custGeom>
          <a:gradFill>
            <a:gsLst>
              <a:gs pos="0">
                <a:schemeClr val="accent6"/>
              </a:gs>
              <a:gs pos="5000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g28557ec7139_0_848"/>
          <p:cNvSpPr txBox="1">
            <a:spLocks noGrp="1"/>
          </p:cNvSpPr>
          <p:nvPr>
            <p:ph type="subTitle" idx="4294967295"/>
          </p:nvPr>
        </p:nvSpPr>
        <p:spPr>
          <a:xfrm>
            <a:off x="5488650" y="3985650"/>
            <a:ext cx="2883600" cy="868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accent3"/>
              </a:buClr>
              <a:buSzPts val="1400"/>
              <a:buFont typeface="Montserrat"/>
              <a:buNone/>
            </a:pPr>
            <a:r>
              <a:rPr lang="es" sz="1400" b="0" i="0" u="none" strike="noStrike" cap="none">
                <a:solidFill>
                  <a:schemeClr val="accent3"/>
                </a:solidFill>
                <a:latin typeface="Montserrat"/>
                <a:ea typeface="Montserrat"/>
                <a:cs typeface="Montserrat"/>
                <a:sym typeface="Montserrat"/>
              </a:rPr>
              <a:t>In the navigation graph, these two objects are called “destinations”</a:t>
            </a:r>
            <a:endParaRPr sz="1400" b="0" i="0" u="none" strike="noStrike" cap="none">
              <a:solidFill>
                <a:schemeClr val="accent3"/>
              </a:solidFill>
              <a:latin typeface="Montserrat"/>
              <a:ea typeface="Montserrat"/>
              <a:cs typeface="Montserrat"/>
              <a:sym typeface="Montserrat"/>
            </a:endParaRPr>
          </a:p>
        </p:txBody>
      </p:sp>
      <p:sp>
        <p:nvSpPr>
          <p:cNvPr id="402" name="Google Shape;402;g28557ec7139_0_848"/>
          <p:cNvSpPr txBox="1">
            <a:spLocks noGrp="1"/>
          </p:cNvSpPr>
          <p:nvPr>
            <p:ph type="subTitle" idx="1"/>
          </p:nvPr>
        </p:nvSpPr>
        <p:spPr>
          <a:xfrm>
            <a:off x="5193600" y="1454400"/>
            <a:ext cx="3473700" cy="352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200"/>
              <a:buNone/>
            </a:pPr>
            <a:r>
              <a:rPr lang="es" sz="1700"/>
              <a:t>Click on mainFragment change label property to “Main Screen”</a:t>
            </a:r>
            <a:endParaRPr sz="1700"/>
          </a:p>
          <a:p>
            <a:pPr marL="0" lvl="0" indent="0" algn="l" rtl="0">
              <a:lnSpc>
                <a:spcPct val="115000"/>
              </a:lnSpc>
              <a:spcBef>
                <a:spcPts val="0"/>
              </a:spcBef>
              <a:spcAft>
                <a:spcPts val="0"/>
              </a:spcAft>
              <a:buSzPts val="1200"/>
              <a:buNone/>
            </a:pPr>
            <a:endParaRPr sz="1700"/>
          </a:p>
          <a:p>
            <a:pPr marL="0" lvl="0" indent="0" algn="l" rtl="0">
              <a:lnSpc>
                <a:spcPct val="115000"/>
              </a:lnSpc>
              <a:spcBef>
                <a:spcPts val="0"/>
              </a:spcBef>
              <a:spcAft>
                <a:spcPts val="0"/>
              </a:spcAft>
              <a:buSzPts val="1200"/>
              <a:buNone/>
            </a:pPr>
            <a:r>
              <a:rPr lang="es" sz="1700"/>
              <a:t>Click on gameFragment and then change label property to “Game Screen”</a:t>
            </a:r>
            <a:endParaRPr sz="17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g28557ec7139_0_857"/>
          <p:cNvSpPr txBox="1">
            <a:spLocks noGrp="1"/>
          </p:cNvSpPr>
          <p:nvPr>
            <p:ph type="subTitle" idx="1"/>
          </p:nvPr>
        </p:nvSpPr>
        <p:spPr>
          <a:xfrm>
            <a:off x="625650" y="1022325"/>
            <a:ext cx="7446000" cy="352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200"/>
              <a:buNone/>
            </a:pPr>
            <a:r>
              <a:rPr lang="es" sz="1700"/>
              <a:t>Now we need to define the “actions” between destinations. Click and drag the small circle on the main fragment into the game fragment   </a:t>
            </a:r>
            <a:endParaRPr sz="1700" b="1"/>
          </a:p>
        </p:txBody>
      </p:sp>
      <p:sp>
        <p:nvSpPr>
          <p:cNvPr id="408" name="Google Shape;408;g28557ec7139_0_857"/>
          <p:cNvSpPr txBox="1">
            <a:spLocks noGrp="1"/>
          </p:cNvSpPr>
          <p:nvPr>
            <p:ph type="title"/>
          </p:nvPr>
        </p:nvSpPr>
        <p:spPr>
          <a:xfrm>
            <a:off x="569175" y="390200"/>
            <a:ext cx="6466200" cy="431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300"/>
              <a:buNone/>
            </a:pPr>
            <a:r>
              <a:rPr lang="es"/>
              <a:t>STEP 3: NAVIGATION GRAPH</a:t>
            </a:r>
            <a:endParaRPr/>
          </a:p>
        </p:txBody>
      </p:sp>
      <p:pic>
        <p:nvPicPr>
          <p:cNvPr id="409" name="Google Shape;409;g28557ec7139_0_857"/>
          <p:cNvPicPr preferRelativeResize="0"/>
          <p:nvPr/>
        </p:nvPicPr>
        <p:blipFill rotWithShape="1">
          <a:blip r:embed="rId3">
            <a:alphaModFix/>
          </a:blip>
          <a:srcRect/>
          <a:stretch/>
        </p:blipFill>
        <p:spPr>
          <a:xfrm>
            <a:off x="2289783" y="1891421"/>
            <a:ext cx="4117725" cy="2898125"/>
          </a:xfrm>
          <a:prstGeom prst="rect">
            <a:avLst/>
          </a:prstGeom>
          <a:noFill/>
          <a:ln>
            <a:noFill/>
          </a:ln>
        </p:spPr>
      </p:pic>
      <p:sp>
        <p:nvSpPr>
          <p:cNvPr id="410" name="Google Shape;410;g28557ec7139_0_857"/>
          <p:cNvSpPr/>
          <p:nvPr/>
        </p:nvSpPr>
        <p:spPr>
          <a:xfrm rot="5400000">
            <a:off x="4035762" y="2644112"/>
            <a:ext cx="556650" cy="1525226"/>
          </a:xfrm>
          <a:custGeom>
            <a:avLst/>
            <a:gdLst/>
            <a:ahLst/>
            <a:cxnLst/>
            <a:rect l="l" t="t" r="r" b="b"/>
            <a:pathLst>
              <a:path w="47853" h="59330" extrusionOk="0">
                <a:moveTo>
                  <a:pt x="47852" y="59330"/>
                </a:moveTo>
                <a:lnTo>
                  <a:pt x="1" y="59330"/>
                </a:lnTo>
                <a:lnTo>
                  <a:pt x="1" y="1"/>
                </a:lnTo>
                <a:lnTo>
                  <a:pt x="47852" y="1"/>
                </a:lnTo>
                <a:close/>
                <a:moveTo>
                  <a:pt x="441" y="58877"/>
                </a:moveTo>
                <a:lnTo>
                  <a:pt x="47412" y="58877"/>
                </a:lnTo>
                <a:lnTo>
                  <a:pt x="47412" y="441"/>
                </a:lnTo>
                <a:lnTo>
                  <a:pt x="441" y="441"/>
                </a:lnTo>
                <a:close/>
              </a:path>
            </a:pathLst>
          </a:custGeom>
          <a:gradFill>
            <a:gsLst>
              <a:gs pos="0">
                <a:schemeClr val="accent6"/>
              </a:gs>
              <a:gs pos="50000">
                <a:schemeClr val="accent4"/>
              </a:gs>
              <a:gs pos="100000">
                <a:schemeClr val="accent5"/>
              </a:gs>
            </a:gsLst>
            <a:lin ang="5400700" scaled="0"/>
          </a:gra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g28557ec7139_0_864"/>
          <p:cNvSpPr txBox="1">
            <a:spLocks noGrp="1"/>
          </p:cNvSpPr>
          <p:nvPr>
            <p:ph type="subTitle" idx="1"/>
          </p:nvPr>
        </p:nvSpPr>
        <p:spPr>
          <a:xfrm>
            <a:off x="5009325" y="1231650"/>
            <a:ext cx="3351000" cy="3414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SzPts val="1400"/>
              <a:buNone/>
            </a:pPr>
            <a:r>
              <a:rPr lang="es" sz="1700"/>
              <a:t>Do the opposite. Drag small circle from game fragment to main fragment</a:t>
            </a:r>
            <a:endParaRPr sz="1700" b="1"/>
          </a:p>
        </p:txBody>
      </p:sp>
      <p:sp>
        <p:nvSpPr>
          <p:cNvPr id="416" name="Google Shape;416;g28557ec7139_0_864"/>
          <p:cNvSpPr txBox="1">
            <a:spLocks noGrp="1"/>
          </p:cNvSpPr>
          <p:nvPr>
            <p:ph type="title"/>
          </p:nvPr>
        </p:nvSpPr>
        <p:spPr>
          <a:xfrm>
            <a:off x="625150" y="539500"/>
            <a:ext cx="6811500" cy="431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300"/>
              <a:buNone/>
            </a:pPr>
            <a:r>
              <a:rPr lang="es"/>
              <a:t>STEP 3: NAVIGATION GRAPH</a:t>
            </a:r>
            <a:endParaRPr/>
          </a:p>
        </p:txBody>
      </p:sp>
      <p:pic>
        <p:nvPicPr>
          <p:cNvPr id="417" name="Google Shape;417;g28557ec7139_0_864"/>
          <p:cNvPicPr preferRelativeResize="0"/>
          <p:nvPr/>
        </p:nvPicPr>
        <p:blipFill rotWithShape="1">
          <a:blip r:embed="rId3">
            <a:alphaModFix/>
          </a:blip>
          <a:srcRect/>
          <a:stretch/>
        </p:blipFill>
        <p:spPr>
          <a:xfrm>
            <a:off x="773249" y="1285200"/>
            <a:ext cx="3969449" cy="30028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g28557ec7139_0_870"/>
          <p:cNvSpPr txBox="1">
            <a:spLocks noGrp="1"/>
          </p:cNvSpPr>
          <p:nvPr>
            <p:ph type="subTitle" idx="1"/>
          </p:nvPr>
        </p:nvSpPr>
        <p:spPr>
          <a:xfrm>
            <a:off x="625650" y="1022325"/>
            <a:ext cx="7446000" cy="352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200"/>
              <a:buNone/>
            </a:pPr>
            <a:r>
              <a:rPr lang="es" sz="1700"/>
              <a:t>Now click the arrow from main to game fragment. Rename the id to </a:t>
            </a:r>
            <a:r>
              <a:rPr lang="es" sz="1700" b="1"/>
              <a:t>actionGameFragment</a:t>
            </a:r>
            <a:endParaRPr sz="1700" b="1"/>
          </a:p>
          <a:p>
            <a:pPr marL="0" lvl="0" indent="0" algn="l" rtl="0">
              <a:lnSpc>
                <a:spcPct val="115000"/>
              </a:lnSpc>
              <a:spcBef>
                <a:spcPts val="0"/>
              </a:spcBef>
              <a:spcAft>
                <a:spcPts val="0"/>
              </a:spcAft>
              <a:buSzPts val="1200"/>
              <a:buNone/>
            </a:pPr>
            <a:endParaRPr sz="1700" b="1"/>
          </a:p>
          <a:p>
            <a:pPr marL="0" lvl="0" indent="0" algn="l" rtl="0">
              <a:lnSpc>
                <a:spcPct val="115000"/>
              </a:lnSpc>
              <a:spcBef>
                <a:spcPts val="0"/>
              </a:spcBef>
              <a:spcAft>
                <a:spcPts val="0"/>
              </a:spcAft>
              <a:buSzPts val="1200"/>
              <a:buNone/>
            </a:pPr>
            <a:r>
              <a:rPr lang="es" sz="1700"/>
              <a:t>Continue to click on the arrow from game to main fragment, rename the id to </a:t>
            </a:r>
            <a:r>
              <a:rPr lang="es" sz="1700" b="1"/>
              <a:t>actionMainFragment</a:t>
            </a:r>
            <a:endParaRPr sz="1700" b="1"/>
          </a:p>
        </p:txBody>
      </p:sp>
      <p:sp>
        <p:nvSpPr>
          <p:cNvPr id="423" name="Google Shape;423;g28557ec7139_0_870"/>
          <p:cNvSpPr txBox="1">
            <a:spLocks noGrp="1"/>
          </p:cNvSpPr>
          <p:nvPr>
            <p:ph type="title"/>
          </p:nvPr>
        </p:nvSpPr>
        <p:spPr>
          <a:xfrm>
            <a:off x="569175" y="390200"/>
            <a:ext cx="6466200" cy="431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300"/>
              <a:buNone/>
            </a:pPr>
            <a:r>
              <a:rPr lang="es"/>
              <a:t>STEP 3: NAVIGATION GRAPH</a:t>
            </a:r>
            <a:endParaRPr/>
          </a:p>
        </p:txBody>
      </p:sp>
      <p:pic>
        <p:nvPicPr>
          <p:cNvPr id="424" name="Google Shape;424;g28557ec7139_0_870"/>
          <p:cNvPicPr preferRelativeResize="0"/>
          <p:nvPr/>
        </p:nvPicPr>
        <p:blipFill rotWithShape="1">
          <a:blip r:embed="rId3">
            <a:alphaModFix/>
          </a:blip>
          <a:srcRect/>
          <a:stretch/>
        </p:blipFill>
        <p:spPr>
          <a:xfrm>
            <a:off x="625638" y="2968288"/>
            <a:ext cx="3495675" cy="1714500"/>
          </a:xfrm>
          <a:prstGeom prst="rect">
            <a:avLst/>
          </a:prstGeom>
          <a:noFill/>
          <a:ln>
            <a:noFill/>
          </a:ln>
        </p:spPr>
      </p:pic>
      <p:pic>
        <p:nvPicPr>
          <p:cNvPr id="425" name="Google Shape;425;g28557ec7139_0_870"/>
          <p:cNvPicPr preferRelativeResize="0"/>
          <p:nvPr/>
        </p:nvPicPr>
        <p:blipFill rotWithShape="1">
          <a:blip r:embed="rId4">
            <a:alphaModFix/>
          </a:blip>
          <a:srcRect/>
          <a:stretch/>
        </p:blipFill>
        <p:spPr>
          <a:xfrm>
            <a:off x="4398263" y="2730163"/>
            <a:ext cx="3324225" cy="19526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g28557ec7139_0_877"/>
          <p:cNvSpPr txBox="1">
            <a:spLocks noGrp="1"/>
          </p:cNvSpPr>
          <p:nvPr>
            <p:ph type="subTitle" idx="1"/>
          </p:nvPr>
        </p:nvSpPr>
        <p:spPr>
          <a:xfrm>
            <a:off x="625650" y="1022325"/>
            <a:ext cx="7446000" cy="352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200"/>
              <a:buNone/>
            </a:pPr>
            <a:endParaRPr sz="1700" b="1"/>
          </a:p>
        </p:txBody>
      </p:sp>
      <p:sp>
        <p:nvSpPr>
          <p:cNvPr id="431" name="Google Shape;431;g28557ec7139_0_877"/>
          <p:cNvSpPr txBox="1">
            <a:spLocks noGrp="1"/>
          </p:cNvSpPr>
          <p:nvPr>
            <p:ph type="title"/>
          </p:nvPr>
        </p:nvSpPr>
        <p:spPr>
          <a:xfrm>
            <a:off x="569175" y="390200"/>
            <a:ext cx="6466200" cy="431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300"/>
              <a:buNone/>
            </a:pPr>
            <a:r>
              <a:rPr lang="es"/>
              <a:t>STEP 3: NAVIGATION GRAPH</a:t>
            </a:r>
            <a:endParaRPr/>
          </a:p>
        </p:txBody>
      </p:sp>
      <p:pic>
        <p:nvPicPr>
          <p:cNvPr id="432" name="Google Shape;432;g28557ec7139_0_877"/>
          <p:cNvPicPr preferRelativeResize="0"/>
          <p:nvPr/>
        </p:nvPicPr>
        <p:blipFill rotWithShape="1">
          <a:blip r:embed="rId3">
            <a:alphaModFix/>
          </a:blip>
          <a:srcRect/>
          <a:stretch/>
        </p:blipFill>
        <p:spPr>
          <a:xfrm>
            <a:off x="840049" y="1403625"/>
            <a:ext cx="3969449" cy="3002850"/>
          </a:xfrm>
          <a:prstGeom prst="rect">
            <a:avLst/>
          </a:prstGeom>
          <a:noFill/>
          <a:ln>
            <a:noFill/>
          </a:ln>
        </p:spPr>
      </p:pic>
      <p:sp>
        <p:nvSpPr>
          <p:cNvPr id="433" name="Google Shape;433;g28557ec7139_0_877"/>
          <p:cNvSpPr txBox="1">
            <a:spLocks noGrp="1"/>
          </p:cNvSpPr>
          <p:nvPr>
            <p:ph type="subTitle" idx="4294967295"/>
          </p:nvPr>
        </p:nvSpPr>
        <p:spPr>
          <a:xfrm>
            <a:off x="5388450" y="1109025"/>
            <a:ext cx="2883600" cy="868500"/>
          </a:xfrm>
          <a:prstGeom prst="rect">
            <a:avLst/>
          </a:prstGeom>
          <a:solidFill>
            <a:schemeClr val="accent4"/>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3"/>
              </a:buClr>
              <a:buSzPts val="1400"/>
              <a:buFont typeface="Montserrat"/>
              <a:buNone/>
            </a:pPr>
            <a:r>
              <a:rPr lang="es" sz="1200" i="0" u="none" strike="noStrike" cap="none">
                <a:solidFill>
                  <a:schemeClr val="lt1"/>
                </a:solidFill>
                <a:latin typeface="Albert Sans"/>
                <a:ea typeface="Albert Sans"/>
                <a:cs typeface="Albert Sans"/>
                <a:sym typeface="Albert Sans"/>
              </a:rPr>
              <a:t>Those arrows are called “actions” to indicate navigation flow</a:t>
            </a:r>
            <a:endParaRPr sz="1200" i="0" u="none" strike="noStrike" cap="none">
              <a:solidFill>
                <a:schemeClr val="lt1"/>
              </a:solidFill>
              <a:latin typeface="Albert Sans"/>
              <a:ea typeface="Albert Sans"/>
              <a:cs typeface="Albert Sans"/>
              <a:sym typeface="Albert Sans"/>
            </a:endParaRPr>
          </a:p>
        </p:txBody>
      </p:sp>
      <p:sp>
        <p:nvSpPr>
          <p:cNvPr id="434" name="Google Shape;434;g28557ec7139_0_877"/>
          <p:cNvSpPr txBox="1">
            <a:spLocks noGrp="1"/>
          </p:cNvSpPr>
          <p:nvPr>
            <p:ph type="subTitle" idx="4294967295"/>
          </p:nvPr>
        </p:nvSpPr>
        <p:spPr>
          <a:xfrm>
            <a:off x="5386725" y="2266875"/>
            <a:ext cx="2883600" cy="2429400"/>
          </a:xfrm>
          <a:prstGeom prst="rect">
            <a:avLst/>
          </a:prstGeom>
          <a:solidFill>
            <a:schemeClr val="accent4"/>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3"/>
              </a:buClr>
              <a:buSzPts val="1400"/>
              <a:buFont typeface="Montserrat"/>
              <a:buNone/>
            </a:pPr>
            <a:r>
              <a:rPr lang="es" sz="1200" b="1" i="0" u="none" strike="noStrike" cap="none">
                <a:solidFill>
                  <a:schemeClr val="lt1"/>
                </a:solidFill>
                <a:latin typeface="Albert Sans"/>
                <a:ea typeface="Albert Sans"/>
                <a:cs typeface="Albert Sans"/>
                <a:sym typeface="Albert Sans"/>
              </a:rPr>
              <a:t>IMPORTANT!</a:t>
            </a:r>
            <a:endParaRPr sz="1200" b="1" i="0" u="none" strike="noStrike" cap="none">
              <a:solidFill>
                <a:schemeClr val="lt1"/>
              </a:solidFill>
              <a:latin typeface="Albert Sans"/>
              <a:ea typeface="Albert Sans"/>
              <a:cs typeface="Albert Sans"/>
              <a:sym typeface="Albert Sans"/>
            </a:endParaRPr>
          </a:p>
          <a:p>
            <a:pPr marL="0" marR="0" lvl="0" indent="0" algn="l" rtl="0">
              <a:lnSpc>
                <a:spcPct val="100000"/>
              </a:lnSpc>
              <a:spcBef>
                <a:spcPts val="0"/>
              </a:spcBef>
              <a:spcAft>
                <a:spcPts val="0"/>
              </a:spcAft>
              <a:buClr>
                <a:schemeClr val="accent3"/>
              </a:buClr>
              <a:buSzPts val="1400"/>
              <a:buFont typeface="Montserrat"/>
              <a:buNone/>
            </a:pPr>
            <a:r>
              <a:rPr lang="es" sz="1200" i="0" u="none" strike="noStrike" cap="none">
                <a:solidFill>
                  <a:schemeClr val="lt1"/>
                </a:solidFill>
                <a:latin typeface="Albert Sans"/>
                <a:ea typeface="Albert Sans"/>
                <a:cs typeface="Albert Sans"/>
                <a:sym typeface="Albert Sans"/>
              </a:rPr>
              <a:t>Every time you make a change on the navigation graph, you might need to </a:t>
            </a:r>
            <a:r>
              <a:rPr lang="es" sz="1200" b="1" i="0" u="none" strike="noStrike" cap="none">
                <a:solidFill>
                  <a:schemeClr val="lt1"/>
                </a:solidFill>
                <a:latin typeface="Albert Sans"/>
                <a:ea typeface="Albert Sans"/>
                <a:cs typeface="Albert Sans"/>
                <a:sym typeface="Albert Sans"/>
              </a:rPr>
              <a:t>rebuild the project (build &gt; rebuild project)</a:t>
            </a:r>
            <a:endParaRPr sz="1200" b="1" i="0" u="none" strike="noStrike" cap="none">
              <a:solidFill>
                <a:schemeClr val="lt1"/>
              </a:solidFill>
              <a:latin typeface="Albert Sans"/>
              <a:ea typeface="Albert Sans"/>
              <a:cs typeface="Albert Sans"/>
              <a:sym typeface="Albert Sans"/>
            </a:endParaRPr>
          </a:p>
          <a:p>
            <a:pPr marL="0" marR="0" lvl="0" indent="0" algn="l" rtl="0">
              <a:lnSpc>
                <a:spcPct val="100000"/>
              </a:lnSpc>
              <a:spcBef>
                <a:spcPts val="0"/>
              </a:spcBef>
              <a:spcAft>
                <a:spcPts val="0"/>
              </a:spcAft>
              <a:buClr>
                <a:schemeClr val="accent3"/>
              </a:buClr>
              <a:buSzPts val="1400"/>
              <a:buFont typeface="Montserrat"/>
              <a:buNone/>
            </a:pPr>
            <a:endParaRPr sz="1200" i="0" u="none" strike="noStrike" cap="none">
              <a:solidFill>
                <a:schemeClr val="lt1"/>
              </a:solidFill>
              <a:latin typeface="Albert Sans"/>
              <a:ea typeface="Albert Sans"/>
              <a:cs typeface="Albert Sans"/>
              <a:sym typeface="Albert Sans"/>
            </a:endParaRPr>
          </a:p>
          <a:p>
            <a:pPr marL="0" marR="0" lvl="0" indent="0" algn="l" rtl="0">
              <a:lnSpc>
                <a:spcPct val="100000"/>
              </a:lnSpc>
              <a:spcBef>
                <a:spcPts val="0"/>
              </a:spcBef>
              <a:spcAft>
                <a:spcPts val="0"/>
              </a:spcAft>
              <a:buClr>
                <a:schemeClr val="accent3"/>
              </a:buClr>
              <a:buSzPts val="1400"/>
              <a:buFont typeface="Montserrat"/>
              <a:buNone/>
            </a:pPr>
            <a:r>
              <a:rPr lang="es" sz="1200" i="0" u="none" strike="noStrike" cap="none">
                <a:solidFill>
                  <a:schemeClr val="lt1"/>
                </a:solidFill>
                <a:latin typeface="Albert Sans"/>
                <a:ea typeface="Albert Sans"/>
                <a:cs typeface="Albert Sans"/>
                <a:sym typeface="Albert Sans"/>
              </a:rPr>
              <a:t>It will trigger the </a:t>
            </a:r>
            <a:r>
              <a:rPr lang="es" sz="1200" b="1" i="0" u="none" strike="noStrike" cap="none">
                <a:solidFill>
                  <a:schemeClr val="lt1"/>
                </a:solidFill>
                <a:latin typeface="Albert Sans"/>
                <a:ea typeface="Albert Sans"/>
                <a:cs typeface="Albert Sans"/>
                <a:sym typeface="Albert Sans"/>
              </a:rPr>
              <a:t>safeargs </a:t>
            </a:r>
            <a:r>
              <a:rPr lang="es" sz="1200" i="0" u="none" strike="noStrike" cap="none">
                <a:solidFill>
                  <a:schemeClr val="lt1"/>
                </a:solidFill>
                <a:latin typeface="Albert Sans"/>
                <a:ea typeface="Albert Sans"/>
                <a:cs typeface="Albert Sans"/>
                <a:sym typeface="Albert Sans"/>
              </a:rPr>
              <a:t>library to generate necessary class needed in our kotlin codes</a:t>
            </a:r>
            <a:endParaRPr sz="1200" i="0" u="none" strike="noStrike" cap="none">
              <a:solidFill>
                <a:schemeClr val="lt1"/>
              </a:solidFill>
              <a:latin typeface="Albert Sans"/>
              <a:ea typeface="Albert Sans"/>
              <a:cs typeface="Albert Sans"/>
              <a:sym typeface="Albert Sans"/>
            </a:endParaRPr>
          </a:p>
          <a:p>
            <a:pPr marL="0" marR="0" lvl="0" indent="0" algn="l" rtl="0">
              <a:lnSpc>
                <a:spcPct val="100000"/>
              </a:lnSpc>
              <a:spcBef>
                <a:spcPts val="0"/>
              </a:spcBef>
              <a:spcAft>
                <a:spcPts val="0"/>
              </a:spcAft>
              <a:buClr>
                <a:schemeClr val="accent3"/>
              </a:buClr>
              <a:buSzPts val="1400"/>
              <a:buFont typeface="Montserrat"/>
              <a:buNone/>
            </a:pPr>
            <a:endParaRPr sz="1200" i="0" u="none" strike="noStrike" cap="none">
              <a:solidFill>
                <a:schemeClr val="lt1"/>
              </a:solidFill>
              <a:latin typeface="Albert Sans"/>
              <a:ea typeface="Albert Sans"/>
              <a:cs typeface="Albert Sans"/>
              <a:sym typeface="Albert Sans"/>
            </a:endParaRPr>
          </a:p>
          <a:p>
            <a:pPr marL="0" marR="0" lvl="0" indent="0" algn="l" rtl="0">
              <a:lnSpc>
                <a:spcPct val="100000"/>
              </a:lnSpc>
              <a:spcBef>
                <a:spcPts val="0"/>
              </a:spcBef>
              <a:spcAft>
                <a:spcPts val="0"/>
              </a:spcAft>
              <a:buClr>
                <a:schemeClr val="accent3"/>
              </a:buClr>
              <a:buSzPts val="1400"/>
              <a:buFont typeface="Montserrat"/>
              <a:buNone/>
            </a:pPr>
            <a:r>
              <a:rPr lang="es" sz="1200" i="0" u="none" strike="noStrike" cap="none">
                <a:solidFill>
                  <a:schemeClr val="lt1"/>
                </a:solidFill>
                <a:latin typeface="Albert Sans"/>
                <a:ea typeface="Albert Sans"/>
                <a:cs typeface="Albert Sans"/>
                <a:sym typeface="Albert Sans"/>
              </a:rPr>
              <a:t>No need to rebuild on </a:t>
            </a:r>
            <a:r>
              <a:rPr lang="es" sz="1200">
                <a:solidFill>
                  <a:schemeClr val="lt1"/>
                </a:solidFill>
                <a:latin typeface="Albert Sans"/>
                <a:ea typeface="Albert Sans"/>
                <a:cs typeface="Albert Sans"/>
                <a:sym typeface="Albert Sans"/>
              </a:rPr>
              <a:t>latest android studio</a:t>
            </a:r>
            <a:endParaRPr sz="1200" i="0" u="none" strike="noStrike" cap="none">
              <a:solidFill>
                <a:schemeClr val="lt1"/>
              </a:solidFill>
              <a:latin typeface="Albert Sans"/>
              <a:ea typeface="Albert Sans"/>
              <a:cs typeface="Albert Sans"/>
              <a:sym typeface="Albert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g28557ec7139_0_887"/>
          <p:cNvSpPr txBox="1">
            <a:spLocks noGrp="1"/>
          </p:cNvSpPr>
          <p:nvPr>
            <p:ph type="subTitle" idx="1"/>
          </p:nvPr>
        </p:nvSpPr>
        <p:spPr>
          <a:xfrm>
            <a:off x="625650" y="1022325"/>
            <a:ext cx="7446000" cy="352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200"/>
              <a:buNone/>
            </a:pPr>
            <a:r>
              <a:rPr lang="es" sz="1700"/>
              <a:t>Navigation graph must be implemented within a container, a </a:t>
            </a:r>
            <a:r>
              <a:rPr lang="es" sz="1700" b="1"/>
              <a:t>nav host</a:t>
            </a:r>
            <a:r>
              <a:rPr lang="es" sz="1700"/>
              <a:t>. To create nav host, open the activity_main.xml</a:t>
            </a:r>
            <a:endParaRPr sz="1700"/>
          </a:p>
          <a:p>
            <a:pPr marL="0" lvl="0" indent="0" algn="l" rtl="0">
              <a:lnSpc>
                <a:spcPct val="115000"/>
              </a:lnSpc>
              <a:spcBef>
                <a:spcPts val="0"/>
              </a:spcBef>
              <a:spcAft>
                <a:spcPts val="0"/>
              </a:spcAft>
              <a:buSzPts val="1200"/>
              <a:buNone/>
            </a:pPr>
            <a:endParaRPr sz="1700"/>
          </a:p>
          <a:p>
            <a:pPr marL="457200" lvl="0" indent="-336550" algn="l" rtl="0">
              <a:lnSpc>
                <a:spcPct val="115000"/>
              </a:lnSpc>
              <a:spcBef>
                <a:spcPts val="0"/>
              </a:spcBef>
              <a:spcAft>
                <a:spcPts val="0"/>
              </a:spcAft>
              <a:buSzPts val="1700"/>
              <a:buAutoNum type="arabicPeriod"/>
            </a:pPr>
            <a:r>
              <a:rPr lang="es" sz="1700"/>
              <a:t>Delete the default TextView</a:t>
            </a:r>
            <a:endParaRPr sz="1700"/>
          </a:p>
          <a:p>
            <a:pPr marL="457200" lvl="0" indent="-336550" algn="l" rtl="0">
              <a:lnSpc>
                <a:spcPct val="115000"/>
              </a:lnSpc>
              <a:spcBef>
                <a:spcPts val="0"/>
              </a:spcBef>
              <a:spcAft>
                <a:spcPts val="0"/>
              </a:spcAft>
              <a:buSzPts val="1700"/>
              <a:buAutoNum type="arabicPeriod"/>
            </a:pPr>
            <a:r>
              <a:rPr lang="es" sz="1700"/>
              <a:t>Drag and drop NavHostFragment component to screen</a:t>
            </a:r>
            <a:endParaRPr sz="1700"/>
          </a:p>
          <a:p>
            <a:pPr marL="457200" lvl="0" indent="-336550" algn="l" rtl="0">
              <a:lnSpc>
                <a:spcPct val="115000"/>
              </a:lnSpc>
              <a:spcBef>
                <a:spcPts val="0"/>
              </a:spcBef>
              <a:spcAft>
                <a:spcPts val="0"/>
              </a:spcAft>
              <a:buSzPts val="1700"/>
              <a:buAutoNum type="arabicPeriod"/>
            </a:pPr>
            <a:r>
              <a:rPr lang="es" sz="1700"/>
              <a:t>Choose </a:t>
            </a:r>
            <a:r>
              <a:rPr lang="es" sz="1700" b="1"/>
              <a:t>game_navigation </a:t>
            </a:r>
            <a:r>
              <a:rPr lang="es" sz="1700"/>
              <a:t>graph</a:t>
            </a:r>
            <a:endParaRPr sz="1700"/>
          </a:p>
          <a:p>
            <a:pPr marL="457200" lvl="0" indent="-336550" algn="l" rtl="0">
              <a:lnSpc>
                <a:spcPct val="115000"/>
              </a:lnSpc>
              <a:spcBef>
                <a:spcPts val="0"/>
              </a:spcBef>
              <a:spcAft>
                <a:spcPts val="0"/>
              </a:spcAft>
              <a:buSzPts val="1700"/>
              <a:buAutoNum type="arabicPeriod"/>
            </a:pPr>
            <a:r>
              <a:rPr lang="es" sz="1700"/>
              <a:t>Constrain it to all edges to make it full screen</a:t>
            </a:r>
            <a:endParaRPr sz="1700"/>
          </a:p>
          <a:p>
            <a:pPr marL="457200" lvl="0" indent="-336550" algn="l" rtl="0">
              <a:lnSpc>
                <a:spcPct val="115000"/>
              </a:lnSpc>
              <a:spcBef>
                <a:spcPts val="0"/>
              </a:spcBef>
              <a:spcAft>
                <a:spcPts val="0"/>
              </a:spcAft>
              <a:buSzPts val="1700"/>
              <a:buAutoNum type="arabicPeriod"/>
            </a:pPr>
            <a:r>
              <a:rPr lang="es" sz="1700"/>
              <a:t>Rename this navhost component id to </a:t>
            </a:r>
            <a:r>
              <a:rPr lang="es" sz="1700" b="1"/>
              <a:t>hostFragment</a:t>
            </a:r>
            <a:r>
              <a:rPr lang="es" sz="1700"/>
              <a:t>	</a:t>
            </a:r>
            <a:endParaRPr sz="1700"/>
          </a:p>
        </p:txBody>
      </p:sp>
      <p:sp>
        <p:nvSpPr>
          <p:cNvPr id="440" name="Google Shape;440;g28557ec7139_0_887"/>
          <p:cNvSpPr txBox="1">
            <a:spLocks noGrp="1"/>
          </p:cNvSpPr>
          <p:nvPr>
            <p:ph type="title"/>
          </p:nvPr>
        </p:nvSpPr>
        <p:spPr>
          <a:xfrm>
            <a:off x="569175" y="390200"/>
            <a:ext cx="6466200" cy="431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300"/>
              <a:buNone/>
            </a:pPr>
            <a:r>
              <a:rPr lang="es"/>
              <a:t>STEP 4: NAV HOST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g26a056b03d4_0_22"/>
          <p:cNvSpPr txBox="1">
            <a:spLocks noGrp="1"/>
          </p:cNvSpPr>
          <p:nvPr>
            <p:ph type="body" idx="4294967295"/>
          </p:nvPr>
        </p:nvSpPr>
        <p:spPr>
          <a:xfrm>
            <a:off x="538625" y="1319650"/>
            <a:ext cx="8002800" cy="323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2000">
                <a:solidFill>
                  <a:schemeClr val="dk1"/>
                </a:solidFill>
                <a:latin typeface="Albert Sans"/>
                <a:ea typeface="Albert Sans"/>
                <a:cs typeface="Albert Sans"/>
                <a:sym typeface="Albert Sans"/>
              </a:rPr>
              <a:t>Navigation refers to the interactions that allow users to navigate across, into, and back out from the different pieces of content within your app. </a:t>
            </a:r>
            <a:endParaRPr sz="2000">
              <a:solidFill>
                <a:schemeClr val="dk1"/>
              </a:solidFill>
              <a:latin typeface="Albert Sans"/>
              <a:ea typeface="Albert Sans"/>
              <a:cs typeface="Albert Sans"/>
              <a:sym typeface="Albert Sans"/>
            </a:endParaRPr>
          </a:p>
          <a:p>
            <a:pPr marL="0" lvl="0" indent="0" algn="l" rtl="0">
              <a:spcBef>
                <a:spcPts val="0"/>
              </a:spcBef>
              <a:spcAft>
                <a:spcPts val="0"/>
              </a:spcAft>
              <a:buNone/>
            </a:pPr>
            <a:endParaRPr sz="2000">
              <a:solidFill>
                <a:schemeClr val="dk1"/>
              </a:solidFill>
              <a:latin typeface="Albert Sans"/>
              <a:ea typeface="Albert Sans"/>
              <a:cs typeface="Albert Sans"/>
              <a:sym typeface="Albert Sans"/>
            </a:endParaRPr>
          </a:p>
          <a:p>
            <a:pPr marL="0" lvl="0" indent="0" algn="l" rtl="0">
              <a:spcBef>
                <a:spcPts val="0"/>
              </a:spcBef>
              <a:spcAft>
                <a:spcPts val="0"/>
              </a:spcAft>
              <a:buNone/>
            </a:pPr>
            <a:r>
              <a:rPr lang="es" sz="2000">
                <a:solidFill>
                  <a:schemeClr val="dk1"/>
                </a:solidFill>
                <a:latin typeface="Albert Sans"/>
                <a:ea typeface="Albert Sans"/>
                <a:cs typeface="Albert Sans"/>
                <a:sym typeface="Albert Sans"/>
              </a:rPr>
              <a:t>Previously in Native Mobile Programming course, you achieved this by implementing </a:t>
            </a:r>
            <a:r>
              <a:rPr lang="es" sz="2000" b="1">
                <a:solidFill>
                  <a:schemeClr val="dk1"/>
                </a:solidFill>
                <a:latin typeface="Albert Sans"/>
                <a:ea typeface="Albert Sans"/>
                <a:cs typeface="Albert Sans"/>
                <a:sym typeface="Albert Sans"/>
              </a:rPr>
              <a:t>“intent”</a:t>
            </a:r>
            <a:r>
              <a:rPr lang="es" sz="2000">
                <a:solidFill>
                  <a:schemeClr val="dk1"/>
                </a:solidFill>
                <a:latin typeface="Albert Sans"/>
                <a:ea typeface="Albert Sans"/>
                <a:cs typeface="Albert Sans"/>
                <a:sym typeface="Albert Sans"/>
              </a:rPr>
              <a:t> or </a:t>
            </a:r>
            <a:r>
              <a:rPr lang="es" sz="2000" b="1">
                <a:solidFill>
                  <a:schemeClr val="dk1"/>
                </a:solidFill>
                <a:latin typeface="Albert Sans"/>
                <a:ea typeface="Albert Sans"/>
                <a:cs typeface="Albert Sans"/>
                <a:sym typeface="Albert Sans"/>
              </a:rPr>
              <a:t>“fragment manager”</a:t>
            </a:r>
            <a:endParaRPr sz="2000" b="1">
              <a:solidFill>
                <a:schemeClr val="dk1"/>
              </a:solidFill>
              <a:latin typeface="Albert Sans"/>
              <a:ea typeface="Albert Sans"/>
              <a:cs typeface="Albert Sans"/>
              <a:sym typeface="Albert Sans"/>
            </a:endParaRPr>
          </a:p>
          <a:p>
            <a:pPr marL="0" lvl="0" indent="0" algn="l" rtl="0">
              <a:spcBef>
                <a:spcPts val="0"/>
              </a:spcBef>
              <a:spcAft>
                <a:spcPts val="0"/>
              </a:spcAft>
              <a:buNone/>
            </a:pPr>
            <a:endParaRPr sz="2000">
              <a:solidFill>
                <a:schemeClr val="dk1"/>
              </a:solidFill>
              <a:latin typeface="Albert Sans"/>
              <a:ea typeface="Albert Sans"/>
              <a:cs typeface="Albert Sans"/>
              <a:sym typeface="Albert Sans"/>
            </a:endParaRPr>
          </a:p>
          <a:p>
            <a:pPr marL="0" lvl="0" indent="0" algn="l" rtl="0">
              <a:spcBef>
                <a:spcPts val="0"/>
              </a:spcBef>
              <a:spcAft>
                <a:spcPts val="0"/>
              </a:spcAft>
              <a:buNone/>
            </a:pPr>
            <a:r>
              <a:rPr lang="es" sz="2000">
                <a:solidFill>
                  <a:schemeClr val="dk1"/>
                </a:solidFill>
                <a:latin typeface="Albert Sans"/>
                <a:ea typeface="Albert Sans"/>
                <a:cs typeface="Albert Sans"/>
                <a:sym typeface="Albert Sans"/>
              </a:rPr>
              <a:t>This solution requires you to </a:t>
            </a:r>
            <a:r>
              <a:rPr lang="es" sz="2000" b="1">
                <a:solidFill>
                  <a:schemeClr val="dk1"/>
                </a:solidFill>
                <a:latin typeface="Albert Sans"/>
                <a:ea typeface="Albert Sans"/>
                <a:cs typeface="Albert Sans"/>
                <a:sym typeface="Albert Sans"/>
              </a:rPr>
              <a:t>write different activity/fragment classes</a:t>
            </a:r>
            <a:r>
              <a:rPr lang="es" sz="2000">
                <a:solidFill>
                  <a:schemeClr val="dk1"/>
                </a:solidFill>
                <a:latin typeface="Albert Sans"/>
                <a:ea typeface="Albert Sans"/>
                <a:cs typeface="Albert Sans"/>
                <a:sym typeface="Albert Sans"/>
              </a:rPr>
              <a:t> and manage </a:t>
            </a:r>
            <a:r>
              <a:rPr lang="es" sz="2000" b="1">
                <a:solidFill>
                  <a:schemeClr val="dk1"/>
                </a:solidFill>
                <a:latin typeface="Albert Sans"/>
                <a:ea typeface="Albert Sans"/>
                <a:cs typeface="Albert Sans"/>
                <a:sym typeface="Albert Sans"/>
              </a:rPr>
              <a:t>the navigation/interaction manually</a:t>
            </a:r>
            <a:endParaRPr sz="2000" b="1">
              <a:solidFill>
                <a:schemeClr val="dk1"/>
              </a:solidFill>
              <a:latin typeface="Albert Sans"/>
              <a:ea typeface="Albert Sans"/>
              <a:cs typeface="Albert Sans"/>
              <a:sym typeface="Albert Sans"/>
            </a:endParaRPr>
          </a:p>
        </p:txBody>
      </p:sp>
      <p:sp>
        <p:nvSpPr>
          <p:cNvPr id="244" name="Google Shape;244;g26a056b03d4_0_22"/>
          <p:cNvSpPr txBox="1">
            <a:spLocks noGrp="1"/>
          </p:cNvSpPr>
          <p:nvPr>
            <p:ph type="title" idx="4294967295"/>
          </p:nvPr>
        </p:nvSpPr>
        <p:spPr>
          <a:xfrm>
            <a:off x="538625" y="76750"/>
            <a:ext cx="6044100" cy="913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200"/>
              <a:buNone/>
            </a:pPr>
            <a:r>
              <a:rPr lang="es" sz="3200">
                <a:solidFill>
                  <a:srgbClr val="0012A2"/>
                </a:solidFill>
              </a:rPr>
              <a:t>NAVIGATION</a:t>
            </a:r>
            <a:endParaRPr sz="3200">
              <a:solidFill>
                <a:srgbClr val="0012A2"/>
              </a:solidFill>
              <a:latin typeface="Figtree"/>
              <a:ea typeface="Figtree"/>
              <a:cs typeface="Figtree"/>
              <a:sym typeface="Figtree"/>
            </a:endParaRPr>
          </a:p>
        </p:txBody>
      </p:sp>
      <p:sp>
        <p:nvSpPr>
          <p:cNvPr id="245" name="Google Shape;245;g26a056b03d4_0_22"/>
          <p:cNvSpPr txBox="1"/>
          <p:nvPr/>
        </p:nvSpPr>
        <p:spPr>
          <a:xfrm>
            <a:off x="5809943" y="4825868"/>
            <a:ext cx="3015300" cy="217500"/>
          </a:xfrm>
          <a:prstGeom prst="rect">
            <a:avLst/>
          </a:prstGeom>
          <a:noFill/>
          <a:ln>
            <a:noFill/>
          </a:ln>
        </p:spPr>
        <p:txBody>
          <a:bodyPr spcFirstLastPara="1" wrap="square" lIns="91425" tIns="91425" rIns="91425" bIns="91425" anchor="ctr" anchorCtr="0">
            <a:noAutofit/>
          </a:bodyPr>
          <a:lstStyle/>
          <a:p>
            <a:pPr marL="0" marR="0" lvl="0" indent="0" algn="r" rtl="0">
              <a:lnSpc>
                <a:spcPct val="115000"/>
              </a:lnSpc>
              <a:spcBef>
                <a:spcPts val="0"/>
              </a:spcBef>
              <a:spcAft>
                <a:spcPts val="0"/>
              </a:spcAft>
              <a:buClr>
                <a:srgbClr val="000000"/>
              </a:buClr>
              <a:buSzPts val="1200"/>
              <a:buFont typeface="Arial"/>
              <a:buNone/>
            </a:pPr>
            <a:r>
              <a:rPr lang="es" sz="1000" b="0" i="0" u="none" strike="noStrike" cap="none">
                <a:solidFill>
                  <a:srgbClr val="0012A2"/>
                </a:solidFill>
                <a:latin typeface="Albert Sans"/>
                <a:ea typeface="Albert Sans"/>
                <a:cs typeface="Albert Sans"/>
                <a:sym typeface="Albert Sans"/>
              </a:rPr>
              <a:t>Informatics Engineering | Universitas Surabaya</a:t>
            </a:r>
            <a:endParaRPr sz="1000" b="0" i="0" u="none" strike="noStrike" cap="none">
              <a:solidFill>
                <a:srgbClr val="0012A2"/>
              </a:solidFill>
              <a:latin typeface="Albert Sans"/>
              <a:ea typeface="Albert Sans"/>
              <a:cs typeface="Albert Sans"/>
              <a:sym typeface="Albert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g28557ec7139_0_417"/>
          <p:cNvSpPr txBox="1">
            <a:spLocks noGrp="1"/>
          </p:cNvSpPr>
          <p:nvPr>
            <p:ph type="sldNum" idx="12"/>
          </p:nvPr>
        </p:nvSpPr>
        <p:spPr>
          <a:xfrm>
            <a:off x="8548658" y="4663217"/>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1200"/>
              <a:buFont typeface="Arial"/>
              <a:buNone/>
            </a:pPr>
            <a:fld id="{00000000-1234-1234-1234-123412341234}" type="slidenum">
              <a:rPr lang="es"/>
              <a:t>30</a:t>
            </a:fld>
            <a:endParaRPr/>
          </a:p>
        </p:txBody>
      </p:sp>
      <p:sp>
        <p:nvSpPr>
          <p:cNvPr id="446" name="Google Shape;446;g28557ec7139_0_417"/>
          <p:cNvSpPr txBox="1"/>
          <p:nvPr/>
        </p:nvSpPr>
        <p:spPr>
          <a:xfrm>
            <a:off x="5809943" y="4825868"/>
            <a:ext cx="3015300" cy="217500"/>
          </a:xfrm>
          <a:prstGeom prst="rect">
            <a:avLst/>
          </a:prstGeom>
          <a:noFill/>
          <a:ln>
            <a:noFill/>
          </a:ln>
        </p:spPr>
        <p:txBody>
          <a:bodyPr spcFirstLastPara="1" wrap="square" lIns="91425" tIns="91425" rIns="91425" bIns="91425" anchor="ctr" anchorCtr="0">
            <a:noAutofit/>
          </a:bodyPr>
          <a:lstStyle/>
          <a:p>
            <a:pPr marL="0" marR="0" lvl="0" indent="0" algn="r" rtl="0">
              <a:lnSpc>
                <a:spcPct val="115000"/>
              </a:lnSpc>
              <a:spcBef>
                <a:spcPts val="0"/>
              </a:spcBef>
              <a:spcAft>
                <a:spcPts val="0"/>
              </a:spcAft>
              <a:buClr>
                <a:srgbClr val="000000"/>
              </a:buClr>
              <a:buSzPts val="1200"/>
              <a:buFont typeface="Arial"/>
              <a:buNone/>
            </a:pPr>
            <a:r>
              <a:rPr lang="es" sz="1000" b="0" i="0" u="none" strike="noStrike" cap="none">
                <a:solidFill>
                  <a:srgbClr val="0012A2"/>
                </a:solidFill>
                <a:latin typeface="Albert Sans"/>
                <a:ea typeface="Albert Sans"/>
                <a:cs typeface="Albert Sans"/>
                <a:sym typeface="Albert Sans"/>
              </a:rPr>
              <a:t>Informatics Engineering | Universitas Surabaya</a:t>
            </a:r>
            <a:endParaRPr sz="1000" b="0" i="0" u="none" strike="noStrike" cap="none">
              <a:solidFill>
                <a:srgbClr val="0012A2"/>
              </a:solidFill>
              <a:latin typeface="Albert Sans"/>
              <a:ea typeface="Albert Sans"/>
              <a:cs typeface="Albert Sans"/>
              <a:sym typeface="Albert Sans"/>
            </a:endParaRPr>
          </a:p>
        </p:txBody>
      </p:sp>
      <p:sp>
        <p:nvSpPr>
          <p:cNvPr id="447" name="Google Shape;447;g28557ec7139_0_417"/>
          <p:cNvSpPr txBox="1">
            <a:spLocks noGrp="1"/>
          </p:cNvSpPr>
          <p:nvPr>
            <p:ph type="title"/>
          </p:nvPr>
        </p:nvSpPr>
        <p:spPr>
          <a:xfrm>
            <a:off x="569175" y="390200"/>
            <a:ext cx="6466200" cy="431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300"/>
              <a:buNone/>
            </a:pPr>
            <a:r>
              <a:rPr lang="es" sz="3000">
                <a:solidFill>
                  <a:schemeClr val="lt1"/>
                </a:solidFill>
              </a:rPr>
              <a:t>STEP 5: CALL THE ACTIONS</a:t>
            </a:r>
            <a:endParaRPr sz="3000">
              <a:solidFill>
                <a:schemeClr val="lt1"/>
              </a:solidFill>
            </a:endParaRPr>
          </a:p>
        </p:txBody>
      </p:sp>
      <p:sp>
        <p:nvSpPr>
          <p:cNvPr id="448" name="Google Shape;448;g28557ec7139_0_417"/>
          <p:cNvSpPr txBox="1">
            <a:spLocks noGrp="1"/>
          </p:cNvSpPr>
          <p:nvPr>
            <p:ph type="subTitle" idx="1"/>
          </p:nvPr>
        </p:nvSpPr>
        <p:spPr>
          <a:xfrm>
            <a:off x="625650" y="1022325"/>
            <a:ext cx="7446000" cy="352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200"/>
              <a:buNone/>
            </a:pPr>
            <a:r>
              <a:rPr lang="es" sz="1700"/>
              <a:t>The navigation graph only defines the navigation flows. The actions must be called manually in Kotlin codes. In this case, we want to trigger the action </a:t>
            </a:r>
            <a:r>
              <a:rPr lang="es" sz="1700" b="1"/>
              <a:t>actionGameFragment </a:t>
            </a:r>
            <a:r>
              <a:rPr lang="es" sz="1700"/>
              <a:t>when the Start button is pressed.</a:t>
            </a:r>
            <a:endParaRPr sz="1700"/>
          </a:p>
        </p:txBody>
      </p:sp>
      <p:pic>
        <p:nvPicPr>
          <p:cNvPr id="449" name="Google Shape;449;g28557ec7139_0_417"/>
          <p:cNvPicPr preferRelativeResize="0"/>
          <p:nvPr/>
        </p:nvPicPr>
        <p:blipFill rotWithShape="1">
          <a:blip r:embed="rId3">
            <a:alphaModFix/>
          </a:blip>
          <a:srcRect/>
          <a:stretch/>
        </p:blipFill>
        <p:spPr>
          <a:xfrm>
            <a:off x="678325" y="2562475"/>
            <a:ext cx="3492496" cy="1317425"/>
          </a:xfrm>
          <a:prstGeom prst="rect">
            <a:avLst/>
          </a:prstGeom>
          <a:noFill/>
          <a:ln>
            <a:noFill/>
          </a:ln>
        </p:spPr>
      </p:pic>
      <p:pic>
        <p:nvPicPr>
          <p:cNvPr id="450" name="Google Shape;450;g28557ec7139_0_417"/>
          <p:cNvPicPr preferRelativeResize="0"/>
          <p:nvPr/>
        </p:nvPicPr>
        <p:blipFill rotWithShape="1">
          <a:blip r:embed="rId4">
            <a:alphaModFix/>
          </a:blip>
          <a:srcRect/>
          <a:stretch/>
        </p:blipFill>
        <p:spPr>
          <a:xfrm>
            <a:off x="4536342" y="2562475"/>
            <a:ext cx="4025008" cy="1317425"/>
          </a:xfrm>
          <a:prstGeom prst="rect">
            <a:avLst/>
          </a:prstGeom>
          <a:noFill/>
          <a:ln>
            <a:noFill/>
          </a:ln>
        </p:spPr>
      </p:pic>
      <p:cxnSp>
        <p:nvCxnSpPr>
          <p:cNvPr id="451" name="Google Shape;451;g28557ec7139_0_417"/>
          <p:cNvCxnSpPr/>
          <p:nvPr/>
        </p:nvCxnSpPr>
        <p:spPr>
          <a:xfrm rot="10800000" flipH="1">
            <a:off x="3640525" y="2883475"/>
            <a:ext cx="1603200" cy="701400"/>
          </a:xfrm>
          <a:prstGeom prst="curvedConnector3">
            <a:avLst>
              <a:gd name="adj1" fmla="val 50000"/>
            </a:avLst>
          </a:prstGeom>
          <a:noFill/>
          <a:ln w="28575" cap="flat" cmpd="sng">
            <a:solidFill>
              <a:schemeClr val="accent1"/>
            </a:solidFill>
            <a:prstDash val="solid"/>
            <a:round/>
            <a:headEnd type="none" w="sm" len="sm"/>
            <a:tailEnd type="triangle" w="med" len="med"/>
          </a:ln>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g28557ec7139_0_900"/>
          <p:cNvSpPr txBox="1">
            <a:spLocks noGrp="1"/>
          </p:cNvSpPr>
          <p:nvPr>
            <p:ph type="title"/>
          </p:nvPr>
        </p:nvSpPr>
        <p:spPr>
          <a:xfrm>
            <a:off x="569175" y="390200"/>
            <a:ext cx="7937700" cy="431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300"/>
              <a:buNone/>
            </a:pPr>
            <a:r>
              <a:rPr lang="es" sz="2700"/>
              <a:t>STEP 5a: SETUP VIEW BINDING on MAIN FRAGMENT</a:t>
            </a:r>
            <a:endParaRPr sz="2700"/>
          </a:p>
        </p:txBody>
      </p:sp>
      <p:sp>
        <p:nvSpPr>
          <p:cNvPr id="457" name="Google Shape;457;g28557ec7139_0_900"/>
          <p:cNvSpPr txBox="1">
            <a:spLocks noGrp="1"/>
          </p:cNvSpPr>
          <p:nvPr>
            <p:ph type="subTitle" idx="1"/>
          </p:nvPr>
        </p:nvSpPr>
        <p:spPr>
          <a:xfrm>
            <a:off x="625650" y="1022325"/>
            <a:ext cx="8249400" cy="352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200"/>
              <a:buNone/>
            </a:pPr>
            <a:r>
              <a:rPr lang="es" sz="1700"/>
              <a:t>Open the MainFragment.kt. Do following things to setup the ViewBinding</a:t>
            </a:r>
            <a:endParaRPr sz="1700"/>
          </a:p>
          <a:p>
            <a:pPr marL="0" lvl="0" indent="0" algn="l" rtl="0">
              <a:lnSpc>
                <a:spcPct val="115000"/>
              </a:lnSpc>
              <a:spcBef>
                <a:spcPts val="0"/>
              </a:spcBef>
              <a:spcAft>
                <a:spcPts val="0"/>
              </a:spcAft>
              <a:buSzPts val="1200"/>
              <a:buNone/>
            </a:pPr>
            <a:endParaRPr sz="1700">
              <a:solidFill>
                <a:schemeClr val="lt1"/>
              </a:solidFill>
            </a:endParaRPr>
          </a:p>
          <a:p>
            <a:pPr marL="0" lvl="0" indent="0" algn="l" rtl="0">
              <a:lnSpc>
                <a:spcPct val="115000"/>
              </a:lnSpc>
              <a:spcBef>
                <a:spcPts val="0"/>
              </a:spcBef>
              <a:spcAft>
                <a:spcPts val="0"/>
              </a:spcAft>
              <a:buClr>
                <a:schemeClr val="dk1"/>
              </a:buClr>
              <a:buSzPts val="1100"/>
              <a:buFont typeface="Arial"/>
              <a:buNone/>
            </a:pPr>
            <a:r>
              <a:rPr lang="es" sz="1600">
                <a:latin typeface="Consolas"/>
                <a:ea typeface="Consolas"/>
                <a:cs typeface="Consolas"/>
                <a:sym typeface="Consolas"/>
              </a:rPr>
              <a:t>class MainFragment : Fragment() {</a:t>
            </a:r>
            <a:endParaRPr sz="1600">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600">
                <a:latin typeface="Consolas"/>
                <a:ea typeface="Consolas"/>
                <a:cs typeface="Consolas"/>
                <a:sym typeface="Consolas"/>
              </a:rPr>
              <a:t>    </a:t>
            </a:r>
            <a:r>
              <a:rPr lang="es" sz="1600" b="1">
                <a:solidFill>
                  <a:srgbClr val="0012A2"/>
                </a:solidFill>
                <a:latin typeface="Consolas"/>
                <a:ea typeface="Consolas"/>
                <a:cs typeface="Consolas"/>
                <a:sym typeface="Consolas"/>
              </a:rPr>
              <a:t>private lateinit var binding: FragmentMainBinding</a:t>
            </a:r>
            <a:endParaRPr sz="1600" b="1">
              <a:solidFill>
                <a:srgbClr val="0012A2"/>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br>
              <a:rPr lang="es" sz="1600">
                <a:latin typeface="Consolas"/>
                <a:ea typeface="Consolas"/>
                <a:cs typeface="Consolas"/>
                <a:sym typeface="Consolas"/>
              </a:rPr>
            </a:br>
            <a:r>
              <a:rPr lang="es" sz="1600">
                <a:latin typeface="Consolas"/>
                <a:ea typeface="Consolas"/>
                <a:cs typeface="Consolas"/>
                <a:sym typeface="Consolas"/>
              </a:rPr>
              <a:t>	override fun </a:t>
            </a:r>
            <a:r>
              <a:rPr lang="es" sz="1600" b="1">
                <a:latin typeface="Consolas"/>
                <a:ea typeface="Consolas"/>
                <a:cs typeface="Consolas"/>
                <a:sym typeface="Consolas"/>
              </a:rPr>
              <a:t>onCreateView</a:t>
            </a:r>
            <a:r>
              <a:rPr lang="es" sz="1600">
                <a:latin typeface="Consolas"/>
                <a:ea typeface="Consolas"/>
                <a:cs typeface="Consolas"/>
                <a:sym typeface="Consolas"/>
              </a:rPr>
              <a:t>( inflater: LayoutInflater, container: </a:t>
            </a:r>
            <a:br>
              <a:rPr lang="es" sz="1600">
                <a:latin typeface="Consolas"/>
                <a:ea typeface="Consolas"/>
                <a:cs typeface="Consolas"/>
                <a:sym typeface="Consolas"/>
              </a:rPr>
            </a:br>
            <a:r>
              <a:rPr lang="es" sz="1600">
                <a:latin typeface="Consolas"/>
                <a:ea typeface="Consolas"/>
                <a:cs typeface="Consolas"/>
                <a:sym typeface="Consolas"/>
              </a:rPr>
              <a:t>					ViewGroup?, savedInstanceState: Bundle?): View? {</a:t>
            </a:r>
            <a:endParaRPr sz="1600">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600">
                <a:latin typeface="Consolas"/>
                <a:ea typeface="Consolas"/>
                <a:cs typeface="Consolas"/>
                <a:sym typeface="Consolas"/>
              </a:rPr>
              <a:t>        </a:t>
            </a:r>
            <a:r>
              <a:rPr lang="es" sz="1600" b="1">
                <a:solidFill>
                  <a:srgbClr val="0012A2"/>
                </a:solidFill>
                <a:latin typeface="Consolas"/>
                <a:ea typeface="Consolas"/>
                <a:cs typeface="Consolas"/>
                <a:sym typeface="Consolas"/>
              </a:rPr>
              <a:t>binding = FragmentMainBinding.inflate(</a:t>
            </a:r>
            <a:endParaRPr sz="1600" b="1">
              <a:solidFill>
                <a:srgbClr val="0012A2"/>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600" b="1">
                <a:solidFill>
                  <a:srgbClr val="0012A2"/>
                </a:solidFill>
                <a:latin typeface="Consolas"/>
                <a:ea typeface="Consolas"/>
                <a:cs typeface="Consolas"/>
                <a:sym typeface="Consolas"/>
              </a:rPr>
              <a:t>            inflater,</a:t>
            </a:r>
            <a:endParaRPr sz="1600" b="1">
              <a:solidFill>
                <a:srgbClr val="0012A2"/>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600" b="1">
                <a:solidFill>
                  <a:srgbClr val="0012A2"/>
                </a:solidFill>
                <a:latin typeface="Consolas"/>
                <a:ea typeface="Consolas"/>
                <a:cs typeface="Consolas"/>
                <a:sym typeface="Consolas"/>
              </a:rPr>
              <a:t>            container, false</a:t>
            </a:r>
            <a:endParaRPr sz="1600" b="1">
              <a:solidFill>
                <a:srgbClr val="0012A2"/>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600" b="1">
                <a:solidFill>
                  <a:srgbClr val="0012A2"/>
                </a:solidFill>
                <a:latin typeface="Consolas"/>
                <a:ea typeface="Consolas"/>
                <a:cs typeface="Consolas"/>
                <a:sym typeface="Consolas"/>
              </a:rPr>
              <a:t>        )</a:t>
            </a:r>
            <a:endParaRPr sz="1600" b="1">
              <a:solidFill>
                <a:srgbClr val="0012A2"/>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600" b="1">
                <a:solidFill>
                  <a:srgbClr val="0012A2"/>
                </a:solidFill>
                <a:latin typeface="Consolas"/>
                <a:ea typeface="Consolas"/>
                <a:cs typeface="Consolas"/>
                <a:sym typeface="Consolas"/>
              </a:rPr>
              <a:t>        return binding.root</a:t>
            </a:r>
            <a:endParaRPr sz="1600" b="1">
              <a:solidFill>
                <a:srgbClr val="0012A2"/>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600">
                <a:latin typeface="Consolas"/>
                <a:ea typeface="Consolas"/>
                <a:cs typeface="Consolas"/>
                <a:sym typeface="Consolas"/>
              </a:rPr>
              <a:t>    }</a:t>
            </a:r>
            <a:endParaRPr sz="1600">
              <a:latin typeface="Consolas"/>
              <a:ea typeface="Consolas"/>
              <a:cs typeface="Consolas"/>
              <a:sym typeface="Consolas"/>
            </a:endParaRPr>
          </a:p>
          <a:p>
            <a:pPr marL="0" lvl="0" indent="0" algn="l" rtl="0">
              <a:lnSpc>
                <a:spcPct val="115000"/>
              </a:lnSpc>
              <a:spcBef>
                <a:spcPts val="0"/>
              </a:spcBef>
              <a:spcAft>
                <a:spcPts val="0"/>
              </a:spcAft>
              <a:buSzPts val="1200"/>
              <a:buNone/>
            </a:pPr>
            <a:r>
              <a:rPr lang="es" sz="1600">
                <a:latin typeface="Consolas"/>
                <a:ea typeface="Consolas"/>
                <a:cs typeface="Consolas"/>
                <a:sym typeface="Consolas"/>
              </a:rPr>
              <a:t> </a:t>
            </a:r>
            <a:endParaRPr sz="1600">
              <a:latin typeface="Consolas"/>
              <a:ea typeface="Consolas"/>
              <a:cs typeface="Consolas"/>
              <a:sym typeface="Consola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g28557ec7139_0_905"/>
          <p:cNvSpPr txBox="1">
            <a:spLocks noGrp="1"/>
          </p:cNvSpPr>
          <p:nvPr>
            <p:ph type="title"/>
          </p:nvPr>
        </p:nvSpPr>
        <p:spPr>
          <a:xfrm>
            <a:off x="569175" y="390200"/>
            <a:ext cx="6466200" cy="431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300"/>
              <a:buNone/>
            </a:pPr>
            <a:r>
              <a:rPr lang="es"/>
              <a:t>STEP 5b: CALL THE ACTIONS</a:t>
            </a:r>
            <a:endParaRPr/>
          </a:p>
        </p:txBody>
      </p:sp>
      <p:sp>
        <p:nvSpPr>
          <p:cNvPr id="463" name="Google Shape;463;g28557ec7139_0_905"/>
          <p:cNvSpPr txBox="1">
            <a:spLocks noGrp="1"/>
          </p:cNvSpPr>
          <p:nvPr>
            <p:ph type="subTitle" idx="1"/>
          </p:nvPr>
        </p:nvSpPr>
        <p:spPr>
          <a:xfrm>
            <a:off x="625650" y="1022325"/>
            <a:ext cx="7945500" cy="352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200"/>
              <a:buNone/>
            </a:pPr>
            <a:r>
              <a:rPr lang="es" sz="1700"/>
              <a:t>Open the MainFragment.kt. Override onViewCreated, and add btnStart click listener</a:t>
            </a:r>
            <a:endParaRPr sz="1700"/>
          </a:p>
          <a:p>
            <a:pPr marL="0" lvl="0" indent="0" algn="l" rtl="0">
              <a:lnSpc>
                <a:spcPct val="115000"/>
              </a:lnSpc>
              <a:spcBef>
                <a:spcPts val="0"/>
              </a:spcBef>
              <a:spcAft>
                <a:spcPts val="0"/>
              </a:spcAft>
              <a:buSzPts val="1200"/>
              <a:buNone/>
            </a:pPr>
            <a:endParaRPr sz="1700"/>
          </a:p>
          <a:p>
            <a:pPr marL="0" lvl="0" indent="0" algn="l" rtl="0">
              <a:lnSpc>
                <a:spcPct val="115000"/>
              </a:lnSpc>
              <a:spcBef>
                <a:spcPts val="0"/>
              </a:spcBef>
              <a:spcAft>
                <a:spcPts val="0"/>
              </a:spcAft>
              <a:buClr>
                <a:schemeClr val="dk1"/>
              </a:buClr>
              <a:buSzPts val="1100"/>
              <a:buFont typeface="Arial"/>
              <a:buNone/>
            </a:pPr>
            <a:r>
              <a:rPr lang="es" sz="1600">
                <a:latin typeface="Consolas"/>
                <a:ea typeface="Consolas"/>
                <a:cs typeface="Consolas"/>
                <a:sym typeface="Consolas"/>
              </a:rPr>
              <a:t>override fun </a:t>
            </a:r>
            <a:r>
              <a:rPr lang="es" sz="1600" b="1">
                <a:latin typeface="Consolas"/>
                <a:ea typeface="Consolas"/>
                <a:cs typeface="Consolas"/>
                <a:sym typeface="Consolas"/>
              </a:rPr>
              <a:t>onViewCreated</a:t>
            </a:r>
            <a:r>
              <a:rPr lang="es" sz="1600">
                <a:latin typeface="Consolas"/>
                <a:ea typeface="Consolas"/>
                <a:cs typeface="Consolas"/>
                <a:sym typeface="Consolas"/>
              </a:rPr>
              <a:t>(view: View, savedInstanceState: Bundle?) {</a:t>
            </a:r>
            <a:endParaRPr sz="1600">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600">
                <a:latin typeface="Consolas"/>
                <a:ea typeface="Consolas"/>
                <a:cs typeface="Consolas"/>
                <a:sym typeface="Consolas"/>
              </a:rPr>
              <a:t>   super.onViewCreated(view, savedInstanceState)</a:t>
            </a:r>
            <a:br>
              <a:rPr lang="es" sz="1600">
                <a:latin typeface="Consolas"/>
                <a:ea typeface="Consolas"/>
                <a:cs typeface="Consolas"/>
                <a:sym typeface="Consolas"/>
              </a:rPr>
            </a:br>
            <a:r>
              <a:rPr lang="es" sz="1600">
                <a:latin typeface="Consolas"/>
                <a:ea typeface="Consolas"/>
                <a:cs typeface="Consolas"/>
                <a:sym typeface="Consolas"/>
              </a:rPr>
              <a:t>   </a:t>
            </a:r>
            <a:r>
              <a:rPr lang="es" sz="1600" b="1">
                <a:latin typeface="Consolas"/>
                <a:ea typeface="Consolas"/>
                <a:cs typeface="Consolas"/>
                <a:sym typeface="Consolas"/>
              </a:rPr>
              <a:t>binding.btnStart.setOnClickListener {</a:t>
            </a:r>
            <a:br>
              <a:rPr lang="es" sz="1600" b="1">
                <a:latin typeface="Consolas"/>
                <a:ea typeface="Consolas"/>
                <a:cs typeface="Consolas"/>
                <a:sym typeface="Consolas"/>
              </a:rPr>
            </a:br>
            <a:r>
              <a:rPr lang="es" sz="1600" b="1">
                <a:latin typeface="Consolas"/>
                <a:ea typeface="Consolas"/>
                <a:cs typeface="Consolas"/>
                <a:sym typeface="Consolas"/>
              </a:rPr>
              <a:t>   }</a:t>
            </a:r>
            <a:endParaRPr sz="1600" b="1">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600">
                <a:latin typeface="Consolas"/>
                <a:ea typeface="Consolas"/>
                <a:cs typeface="Consolas"/>
                <a:sym typeface="Consolas"/>
              </a:rPr>
              <a:t>}</a:t>
            </a:r>
            <a:endParaRPr sz="1600">
              <a:latin typeface="Consolas"/>
              <a:ea typeface="Consolas"/>
              <a:cs typeface="Consolas"/>
              <a:sym typeface="Consolas"/>
            </a:endParaRPr>
          </a:p>
          <a:p>
            <a:pPr marL="0" lvl="0" indent="0" algn="l" rtl="0">
              <a:lnSpc>
                <a:spcPct val="115000"/>
              </a:lnSpc>
              <a:spcBef>
                <a:spcPts val="0"/>
              </a:spcBef>
              <a:spcAft>
                <a:spcPts val="0"/>
              </a:spcAft>
              <a:buSzPts val="1200"/>
              <a:buNone/>
            </a:pPr>
            <a:endParaRPr sz="1700"/>
          </a:p>
          <a:p>
            <a:pPr marL="0" lvl="0" indent="0" algn="l" rtl="0">
              <a:lnSpc>
                <a:spcPct val="115000"/>
              </a:lnSpc>
              <a:spcBef>
                <a:spcPts val="0"/>
              </a:spcBef>
              <a:spcAft>
                <a:spcPts val="0"/>
              </a:spcAft>
              <a:buSzPts val="1200"/>
              <a:buNone/>
            </a:pPr>
            <a:endParaRPr sz="1700"/>
          </a:p>
          <a:p>
            <a:pPr marL="0" lvl="0" indent="0" algn="l" rtl="0">
              <a:lnSpc>
                <a:spcPct val="115000"/>
              </a:lnSpc>
              <a:spcBef>
                <a:spcPts val="0"/>
              </a:spcBef>
              <a:spcAft>
                <a:spcPts val="0"/>
              </a:spcAft>
              <a:buSzPts val="1200"/>
              <a:buNone/>
            </a:pPr>
            <a:r>
              <a:rPr lang="es" sz="1700"/>
              <a:t> </a:t>
            </a:r>
            <a:endParaRPr sz="1700"/>
          </a:p>
        </p:txBody>
      </p:sp>
      <p:sp>
        <p:nvSpPr>
          <p:cNvPr id="464" name="Google Shape;464;g28557ec7139_0_905"/>
          <p:cNvSpPr txBox="1">
            <a:spLocks noGrp="1"/>
          </p:cNvSpPr>
          <p:nvPr>
            <p:ph type="subTitle" idx="4294967295"/>
          </p:nvPr>
        </p:nvSpPr>
        <p:spPr>
          <a:xfrm>
            <a:off x="5134756" y="3291228"/>
            <a:ext cx="3290400" cy="1186500"/>
          </a:xfrm>
          <a:prstGeom prst="rect">
            <a:avLst/>
          </a:prstGeom>
          <a:solidFill>
            <a:schemeClr val="accent4"/>
          </a:solid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accent3"/>
              </a:buClr>
              <a:buSzPts val="1400"/>
              <a:buFont typeface="Montserrat"/>
              <a:buNone/>
            </a:pPr>
            <a:r>
              <a:rPr lang="es" sz="1400" b="0" i="0" u="none" strike="noStrike" cap="none">
                <a:solidFill>
                  <a:schemeClr val="lt1"/>
                </a:solidFill>
                <a:latin typeface="Montserrat"/>
                <a:ea typeface="Montserrat"/>
                <a:cs typeface="Montserrat"/>
                <a:sym typeface="Montserrat"/>
              </a:rPr>
              <a:t>onViewCreated will be called after onCreateView. This means we can safely access and modify the view component in this method.</a:t>
            </a:r>
            <a:endParaRPr sz="1400" b="0" i="0" u="none" strike="noStrike" cap="none">
              <a:solidFill>
                <a:schemeClr val="lt1"/>
              </a:solidFill>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g28557ec7139_0_912"/>
          <p:cNvSpPr txBox="1">
            <a:spLocks noGrp="1"/>
          </p:cNvSpPr>
          <p:nvPr>
            <p:ph type="title"/>
          </p:nvPr>
        </p:nvSpPr>
        <p:spPr>
          <a:xfrm>
            <a:off x="569175" y="390200"/>
            <a:ext cx="6466200" cy="431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300"/>
              <a:buNone/>
            </a:pPr>
            <a:r>
              <a:rPr lang="es"/>
              <a:t>STEP 5c: CALL THE ACTIONS</a:t>
            </a:r>
            <a:endParaRPr/>
          </a:p>
        </p:txBody>
      </p:sp>
      <p:sp>
        <p:nvSpPr>
          <p:cNvPr id="470" name="Google Shape;470;g28557ec7139_0_912"/>
          <p:cNvSpPr txBox="1">
            <a:spLocks noGrp="1"/>
          </p:cNvSpPr>
          <p:nvPr>
            <p:ph type="subTitle" idx="1"/>
          </p:nvPr>
        </p:nvSpPr>
        <p:spPr>
          <a:xfrm>
            <a:off x="625650" y="1022325"/>
            <a:ext cx="8390400" cy="352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200"/>
              <a:buNone/>
            </a:pPr>
            <a:r>
              <a:rPr lang="es" sz="1700"/>
              <a:t>Now write call actionGameFragment within the listener	</a:t>
            </a:r>
            <a:endParaRPr sz="1700"/>
          </a:p>
          <a:p>
            <a:pPr marL="0" lvl="0" indent="0" algn="l" rtl="0">
              <a:lnSpc>
                <a:spcPct val="115000"/>
              </a:lnSpc>
              <a:spcBef>
                <a:spcPts val="0"/>
              </a:spcBef>
              <a:spcAft>
                <a:spcPts val="0"/>
              </a:spcAft>
              <a:buSzPts val="1200"/>
              <a:buNone/>
            </a:pPr>
            <a:endParaRPr sz="1700"/>
          </a:p>
          <a:p>
            <a:pPr marL="0" lvl="0" indent="0" algn="l" rtl="0">
              <a:lnSpc>
                <a:spcPct val="115000"/>
              </a:lnSpc>
              <a:spcBef>
                <a:spcPts val="0"/>
              </a:spcBef>
              <a:spcAft>
                <a:spcPts val="0"/>
              </a:spcAft>
              <a:buSzPts val="1200"/>
              <a:buNone/>
            </a:pPr>
            <a:r>
              <a:rPr lang="es" sz="1500">
                <a:latin typeface="Consolas"/>
                <a:ea typeface="Consolas"/>
                <a:cs typeface="Consolas"/>
                <a:sym typeface="Consolas"/>
              </a:rPr>
              <a:t>override fun onViewCreated(view: View, savedInstanceState: Bundle?) {</a:t>
            </a:r>
            <a:endParaRPr sz="1500">
              <a:latin typeface="Consolas"/>
              <a:ea typeface="Consolas"/>
              <a:cs typeface="Consolas"/>
              <a:sym typeface="Consolas"/>
            </a:endParaRPr>
          </a:p>
          <a:p>
            <a:pPr marL="0" lvl="0" indent="0" algn="l" rtl="0">
              <a:lnSpc>
                <a:spcPct val="115000"/>
              </a:lnSpc>
              <a:spcBef>
                <a:spcPts val="0"/>
              </a:spcBef>
              <a:spcAft>
                <a:spcPts val="0"/>
              </a:spcAft>
              <a:buSzPts val="1200"/>
              <a:buNone/>
            </a:pPr>
            <a:r>
              <a:rPr lang="es" sz="1500">
                <a:latin typeface="Consolas"/>
                <a:ea typeface="Consolas"/>
                <a:cs typeface="Consolas"/>
                <a:sym typeface="Consolas"/>
              </a:rPr>
              <a:t>   super.onViewCreated(view, savedInstanceState)</a:t>
            </a:r>
            <a:endParaRPr sz="1500">
              <a:latin typeface="Consolas"/>
              <a:ea typeface="Consolas"/>
              <a:cs typeface="Consolas"/>
              <a:sym typeface="Consolas"/>
            </a:endParaRPr>
          </a:p>
          <a:p>
            <a:pPr marL="0" lvl="0" indent="0" algn="l" rtl="0">
              <a:lnSpc>
                <a:spcPct val="115000"/>
              </a:lnSpc>
              <a:spcBef>
                <a:spcPts val="0"/>
              </a:spcBef>
              <a:spcAft>
                <a:spcPts val="0"/>
              </a:spcAft>
              <a:buSzPts val="1200"/>
              <a:buNone/>
            </a:pPr>
            <a:r>
              <a:rPr lang="es" sz="1500">
                <a:latin typeface="Consolas"/>
                <a:ea typeface="Consolas"/>
                <a:cs typeface="Consolas"/>
                <a:sym typeface="Consolas"/>
              </a:rPr>
              <a:t>   binding.btnStart.setOnClickListener {</a:t>
            </a:r>
            <a:endParaRPr sz="1500">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500">
                <a:latin typeface="Consolas"/>
                <a:ea typeface="Consolas"/>
                <a:cs typeface="Consolas"/>
                <a:sym typeface="Consolas"/>
              </a:rPr>
              <a:t>      </a:t>
            </a:r>
            <a:r>
              <a:rPr lang="es" sz="1500" b="1">
                <a:latin typeface="Consolas"/>
                <a:ea typeface="Consolas"/>
                <a:cs typeface="Consolas"/>
                <a:sym typeface="Consolas"/>
              </a:rPr>
              <a:t>val action = MainFragmentDirections.actionGameFragment()</a:t>
            </a:r>
            <a:endParaRPr sz="1500" b="1">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500" b="1">
                <a:latin typeface="Consolas"/>
                <a:ea typeface="Consolas"/>
                <a:cs typeface="Consolas"/>
                <a:sym typeface="Consolas"/>
              </a:rPr>
              <a:t>      // Navigation.findNavController(it).navigate(action)</a:t>
            </a:r>
            <a:br>
              <a:rPr lang="es" sz="1500" b="1">
                <a:latin typeface="Consolas"/>
                <a:ea typeface="Consolas"/>
                <a:cs typeface="Consolas"/>
                <a:sym typeface="Consolas"/>
              </a:rPr>
            </a:br>
            <a:r>
              <a:rPr lang="es" sz="1500" b="1">
                <a:latin typeface="Consolas"/>
                <a:ea typeface="Consolas"/>
                <a:cs typeface="Consolas"/>
                <a:sym typeface="Consolas"/>
              </a:rPr>
              <a:t>      it.findNavController().navigate(action)</a:t>
            </a:r>
            <a:endParaRPr sz="1500" b="1">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500">
                <a:latin typeface="Consolas"/>
                <a:ea typeface="Consolas"/>
                <a:cs typeface="Consolas"/>
                <a:sym typeface="Consolas"/>
              </a:rPr>
              <a:t>   }</a:t>
            </a:r>
            <a:endParaRPr sz="1500">
              <a:latin typeface="Consolas"/>
              <a:ea typeface="Consolas"/>
              <a:cs typeface="Consolas"/>
              <a:sym typeface="Consolas"/>
            </a:endParaRPr>
          </a:p>
          <a:p>
            <a:pPr marL="0" lvl="0" indent="0" algn="l" rtl="0">
              <a:lnSpc>
                <a:spcPct val="115000"/>
              </a:lnSpc>
              <a:spcBef>
                <a:spcPts val="0"/>
              </a:spcBef>
              <a:spcAft>
                <a:spcPts val="0"/>
              </a:spcAft>
              <a:buSzPts val="1200"/>
              <a:buNone/>
            </a:pPr>
            <a:endParaRPr sz="1500">
              <a:latin typeface="Consolas"/>
              <a:ea typeface="Consolas"/>
              <a:cs typeface="Consolas"/>
              <a:sym typeface="Consolas"/>
            </a:endParaRPr>
          </a:p>
          <a:p>
            <a:pPr marL="0" lvl="0" indent="0" algn="l" rtl="0">
              <a:lnSpc>
                <a:spcPct val="115000"/>
              </a:lnSpc>
              <a:spcBef>
                <a:spcPts val="0"/>
              </a:spcBef>
              <a:spcAft>
                <a:spcPts val="0"/>
              </a:spcAft>
              <a:buSzPts val="1200"/>
              <a:buNone/>
            </a:pPr>
            <a:r>
              <a:rPr lang="es" sz="1500">
                <a:latin typeface="Consolas"/>
                <a:ea typeface="Consolas"/>
                <a:cs typeface="Consolas"/>
                <a:sym typeface="Consolas"/>
              </a:rPr>
              <a:t>}</a:t>
            </a:r>
            <a:endParaRPr sz="1500">
              <a:latin typeface="Consolas"/>
              <a:ea typeface="Consolas"/>
              <a:cs typeface="Consolas"/>
              <a:sym typeface="Consolas"/>
            </a:endParaRPr>
          </a:p>
          <a:p>
            <a:pPr marL="0" lvl="0" indent="0" algn="l" rtl="0">
              <a:lnSpc>
                <a:spcPct val="115000"/>
              </a:lnSpc>
              <a:spcBef>
                <a:spcPts val="0"/>
              </a:spcBef>
              <a:spcAft>
                <a:spcPts val="0"/>
              </a:spcAft>
              <a:buSzPts val="1200"/>
              <a:buNone/>
            </a:pPr>
            <a:endParaRPr sz="1500">
              <a:solidFill>
                <a:srgbClr val="CC7832"/>
              </a:solidFill>
              <a:highlight>
                <a:srgbClr val="2B2B2B"/>
              </a:highlight>
              <a:latin typeface="Consolas"/>
              <a:ea typeface="Consolas"/>
              <a:cs typeface="Consolas"/>
              <a:sym typeface="Consolas"/>
            </a:endParaRPr>
          </a:p>
          <a:p>
            <a:pPr marL="0" lvl="0" indent="0" algn="l" rtl="0">
              <a:lnSpc>
                <a:spcPct val="115000"/>
              </a:lnSpc>
              <a:spcBef>
                <a:spcPts val="0"/>
              </a:spcBef>
              <a:spcAft>
                <a:spcPts val="0"/>
              </a:spcAft>
              <a:buSzPts val="1200"/>
              <a:buNone/>
            </a:pPr>
            <a:endParaRPr sz="1700"/>
          </a:p>
          <a:p>
            <a:pPr marL="0" lvl="0" indent="0" algn="l" rtl="0">
              <a:lnSpc>
                <a:spcPct val="115000"/>
              </a:lnSpc>
              <a:spcBef>
                <a:spcPts val="0"/>
              </a:spcBef>
              <a:spcAft>
                <a:spcPts val="0"/>
              </a:spcAft>
              <a:buSzPts val="1200"/>
              <a:buNone/>
            </a:pPr>
            <a:endParaRPr sz="1700"/>
          </a:p>
          <a:p>
            <a:pPr marL="0" lvl="0" indent="0" algn="l" rtl="0">
              <a:lnSpc>
                <a:spcPct val="115000"/>
              </a:lnSpc>
              <a:spcBef>
                <a:spcPts val="0"/>
              </a:spcBef>
              <a:spcAft>
                <a:spcPts val="0"/>
              </a:spcAft>
              <a:buSzPts val="1200"/>
              <a:buNone/>
            </a:pPr>
            <a:r>
              <a:rPr lang="es" sz="1700"/>
              <a:t> </a:t>
            </a:r>
            <a:endParaRPr sz="1700"/>
          </a:p>
        </p:txBody>
      </p:sp>
      <p:sp>
        <p:nvSpPr>
          <p:cNvPr id="471" name="Google Shape;471;g28557ec7139_0_912"/>
          <p:cNvSpPr txBox="1">
            <a:spLocks noGrp="1"/>
          </p:cNvSpPr>
          <p:nvPr>
            <p:ph type="subTitle" idx="4294967295"/>
          </p:nvPr>
        </p:nvSpPr>
        <p:spPr>
          <a:xfrm>
            <a:off x="1438581" y="3600178"/>
            <a:ext cx="3290400" cy="1186500"/>
          </a:xfrm>
          <a:prstGeom prst="rect">
            <a:avLst/>
          </a:prstGeom>
          <a:solidFill>
            <a:schemeClr val="accent4"/>
          </a:solid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accent3"/>
              </a:buClr>
              <a:buSzPts val="1400"/>
              <a:buFont typeface="Montserrat"/>
              <a:buNone/>
            </a:pPr>
            <a:r>
              <a:rPr lang="es" sz="1400" b="0" i="0" u="none" strike="noStrike" cap="none">
                <a:solidFill>
                  <a:schemeClr val="lt1"/>
                </a:solidFill>
                <a:latin typeface="Montserrat"/>
                <a:ea typeface="Montserrat"/>
                <a:cs typeface="Montserrat"/>
                <a:sym typeface="Montserrat"/>
              </a:rPr>
              <a:t>MainFragmentDirections is class generated by safeargs. It holds all actions arrow that defined previously on navigation graph</a:t>
            </a:r>
            <a:endParaRPr sz="1400" b="0" i="0" u="none" strike="noStrike" cap="none">
              <a:solidFill>
                <a:schemeClr val="lt1"/>
              </a:solidFill>
              <a:latin typeface="Montserrat"/>
              <a:ea typeface="Montserrat"/>
              <a:cs typeface="Montserrat"/>
              <a:sym typeface="Montserrat"/>
            </a:endParaRPr>
          </a:p>
        </p:txBody>
      </p:sp>
      <p:sp>
        <p:nvSpPr>
          <p:cNvPr id="472" name="Google Shape;472;g28557ec7139_0_912"/>
          <p:cNvSpPr txBox="1">
            <a:spLocks noGrp="1"/>
          </p:cNvSpPr>
          <p:nvPr>
            <p:ph type="subTitle" idx="4294967295"/>
          </p:nvPr>
        </p:nvSpPr>
        <p:spPr>
          <a:xfrm>
            <a:off x="5287181" y="3600178"/>
            <a:ext cx="3290400" cy="1186500"/>
          </a:xfrm>
          <a:prstGeom prst="rect">
            <a:avLst/>
          </a:prstGeom>
          <a:solidFill>
            <a:schemeClr val="accent4"/>
          </a:solid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accent3"/>
              </a:buClr>
              <a:buSzPts val="1400"/>
              <a:buFont typeface="Montserrat"/>
              <a:buNone/>
            </a:pPr>
            <a:r>
              <a:rPr lang="es" sz="1400" b="0" i="0" u="none" strike="noStrike" cap="none">
                <a:solidFill>
                  <a:schemeClr val="lt1"/>
                </a:solidFill>
                <a:latin typeface="Montserrat"/>
                <a:ea typeface="Montserrat"/>
                <a:cs typeface="Montserrat"/>
                <a:sym typeface="Montserrat"/>
              </a:rPr>
              <a:t>To trigger navigation, simply call Navigation object and navigate method to the action</a:t>
            </a:r>
            <a:endParaRPr sz="1400" b="0" i="0" u="none" strike="noStrike" cap="none">
              <a:solidFill>
                <a:schemeClr val="lt1"/>
              </a:solidFill>
              <a:latin typeface="Montserrat"/>
              <a:ea typeface="Montserrat"/>
              <a:cs typeface="Montserrat"/>
              <a:sym typeface="Montserrat"/>
            </a:endParaRPr>
          </a:p>
          <a:p>
            <a:pPr marL="0" marR="0" lvl="0" indent="0" algn="l" rtl="0">
              <a:lnSpc>
                <a:spcPct val="100000"/>
              </a:lnSpc>
              <a:spcBef>
                <a:spcPts val="0"/>
              </a:spcBef>
              <a:spcAft>
                <a:spcPts val="0"/>
              </a:spcAft>
              <a:buClr>
                <a:schemeClr val="accent3"/>
              </a:buClr>
              <a:buSzPts val="1400"/>
              <a:buFont typeface="Montserrat"/>
              <a:buNone/>
            </a:pPr>
            <a:endParaRPr sz="1400" b="0" i="0" u="none" strike="noStrike" cap="none">
              <a:solidFill>
                <a:schemeClr val="lt1"/>
              </a:solidFill>
              <a:latin typeface="Montserrat"/>
              <a:ea typeface="Montserrat"/>
              <a:cs typeface="Montserrat"/>
              <a:sym typeface="Montserra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g28557ec7139_0_921"/>
          <p:cNvSpPr txBox="1">
            <a:spLocks noGrp="1"/>
          </p:cNvSpPr>
          <p:nvPr>
            <p:ph type="title"/>
          </p:nvPr>
        </p:nvSpPr>
        <p:spPr>
          <a:xfrm>
            <a:off x="569175" y="618800"/>
            <a:ext cx="8045100" cy="431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300"/>
              <a:buNone/>
            </a:pPr>
            <a:r>
              <a:rPr lang="es" sz="3000"/>
              <a:t>STEP 5d: SETUP VIEW BINDING IN GAME FRAGMENT</a:t>
            </a:r>
            <a:endParaRPr sz="3000"/>
          </a:p>
        </p:txBody>
      </p:sp>
      <p:sp>
        <p:nvSpPr>
          <p:cNvPr id="478" name="Google Shape;478;g28557ec7139_0_921"/>
          <p:cNvSpPr txBox="1">
            <a:spLocks noGrp="1"/>
          </p:cNvSpPr>
          <p:nvPr>
            <p:ph type="subTitle" idx="1"/>
          </p:nvPr>
        </p:nvSpPr>
        <p:spPr>
          <a:xfrm>
            <a:off x="625650" y="1022325"/>
            <a:ext cx="8377500" cy="352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200"/>
              <a:buNone/>
            </a:pPr>
            <a:br>
              <a:rPr lang="es" sz="1700"/>
            </a:br>
            <a:r>
              <a:rPr lang="es" sz="1700"/>
              <a:t>Remember to setup the view binding in Game Fragment	</a:t>
            </a:r>
            <a:endParaRPr sz="1700"/>
          </a:p>
          <a:p>
            <a:pPr marL="0" lvl="0" indent="0" algn="l" rtl="0">
              <a:lnSpc>
                <a:spcPct val="115000"/>
              </a:lnSpc>
              <a:spcBef>
                <a:spcPts val="0"/>
              </a:spcBef>
              <a:spcAft>
                <a:spcPts val="0"/>
              </a:spcAft>
              <a:buSzPts val="1200"/>
              <a:buNone/>
            </a:pPr>
            <a:endParaRPr sz="1700"/>
          </a:p>
          <a:p>
            <a:pPr marL="0" lvl="0" indent="0" algn="l" rtl="0">
              <a:lnSpc>
                <a:spcPct val="115000"/>
              </a:lnSpc>
              <a:spcBef>
                <a:spcPts val="0"/>
              </a:spcBef>
              <a:spcAft>
                <a:spcPts val="0"/>
              </a:spcAft>
              <a:buClr>
                <a:schemeClr val="dk1"/>
              </a:buClr>
              <a:buSzPts val="1100"/>
              <a:buFont typeface="Arial"/>
              <a:buNone/>
            </a:pPr>
            <a:r>
              <a:rPr lang="es" sz="1600">
                <a:latin typeface="Consolas"/>
                <a:ea typeface="Consolas"/>
                <a:cs typeface="Consolas"/>
                <a:sym typeface="Consolas"/>
              </a:rPr>
              <a:t>class GameFragment : Fragment() {</a:t>
            </a:r>
            <a:endParaRPr sz="1600">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600" b="1">
                <a:latin typeface="Consolas"/>
                <a:ea typeface="Consolas"/>
                <a:cs typeface="Consolas"/>
                <a:sym typeface="Consolas"/>
              </a:rPr>
              <a:t>    private lateinit var binding:FragmentGameBinding</a:t>
            </a:r>
            <a:endParaRPr sz="1600" b="1">
              <a:latin typeface="Consolas"/>
              <a:ea typeface="Consolas"/>
              <a:cs typeface="Consolas"/>
              <a:sym typeface="Consolas"/>
            </a:endParaRPr>
          </a:p>
          <a:p>
            <a:pPr marL="0" lvl="0" indent="0" algn="l" rtl="0">
              <a:lnSpc>
                <a:spcPct val="115000"/>
              </a:lnSpc>
              <a:spcBef>
                <a:spcPts val="0"/>
              </a:spcBef>
              <a:spcAft>
                <a:spcPts val="0"/>
              </a:spcAft>
              <a:buSzPts val="1200"/>
              <a:buNone/>
            </a:pPr>
            <a:br>
              <a:rPr lang="es" sz="1600">
                <a:latin typeface="Consolas"/>
                <a:ea typeface="Consolas"/>
                <a:cs typeface="Consolas"/>
                <a:sym typeface="Consolas"/>
              </a:rPr>
            </a:br>
            <a:r>
              <a:rPr lang="es" sz="1600">
                <a:latin typeface="Consolas"/>
                <a:ea typeface="Consolas"/>
                <a:cs typeface="Consolas"/>
                <a:sym typeface="Consolas"/>
              </a:rPr>
              <a:t>	override fun </a:t>
            </a:r>
            <a:r>
              <a:rPr lang="es" sz="1600" b="1">
                <a:latin typeface="Consolas"/>
                <a:ea typeface="Consolas"/>
                <a:cs typeface="Consolas"/>
                <a:sym typeface="Consolas"/>
              </a:rPr>
              <a:t>onCreateView</a:t>
            </a:r>
            <a:r>
              <a:rPr lang="es" sz="1600">
                <a:latin typeface="Consolas"/>
                <a:ea typeface="Consolas"/>
                <a:cs typeface="Consolas"/>
                <a:sym typeface="Consolas"/>
              </a:rPr>
              <a:t>(inflater: LayoutInflater, container: </a:t>
            </a:r>
            <a:br>
              <a:rPr lang="es" sz="1600">
                <a:latin typeface="Consolas"/>
                <a:ea typeface="Consolas"/>
                <a:cs typeface="Consolas"/>
                <a:sym typeface="Consolas"/>
              </a:rPr>
            </a:br>
            <a:r>
              <a:rPr lang="es" sz="1600">
                <a:latin typeface="Consolas"/>
                <a:ea typeface="Consolas"/>
                <a:cs typeface="Consolas"/>
                <a:sym typeface="Consolas"/>
              </a:rPr>
              <a:t>				ViewGroup?,savedInstanceState: Bundle?): View? {</a:t>
            </a:r>
            <a:endParaRPr sz="1600">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600">
                <a:latin typeface="Consolas"/>
                <a:ea typeface="Consolas"/>
                <a:cs typeface="Consolas"/>
                <a:sym typeface="Consolas"/>
              </a:rPr>
              <a:t>        </a:t>
            </a:r>
            <a:r>
              <a:rPr lang="es" sz="1600" b="1">
                <a:latin typeface="Consolas"/>
                <a:ea typeface="Consolas"/>
                <a:cs typeface="Consolas"/>
                <a:sym typeface="Consolas"/>
              </a:rPr>
              <a:t>binding = FragmentGameBinding.inflate(inflater, container, false)</a:t>
            </a:r>
            <a:endParaRPr sz="1600" b="1">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600" b="1">
                <a:latin typeface="Consolas"/>
                <a:ea typeface="Consolas"/>
                <a:cs typeface="Consolas"/>
                <a:sym typeface="Consolas"/>
              </a:rPr>
              <a:t>        return binding.root</a:t>
            </a:r>
            <a:endParaRPr sz="1600" b="1">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600">
                <a:latin typeface="Consolas"/>
                <a:ea typeface="Consolas"/>
                <a:cs typeface="Consolas"/>
                <a:sym typeface="Consolas"/>
              </a:rPr>
              <a:t>    }</a:t>
            </a:r>
            <a:endParaRPr sz="1600"/>
          </a:p>
          <a:p>
            <a:pPr marL="0" lvl="0" indent="0" algn="l" rtl="0">
              <a:lnSpc>
                <a:spcPct val="115000"/>
              </a:lnSpc>
              <a:spcBef>
                <a:spcPts val="0"/>
              </a:spcBef>
              <a:spcAft>
                <a:spcPts val="0"/>
              </a:spcAft>
              <a:buSzPts val="1200"/>
              <a:buNone/>
            </a:pPr>
            <a:r>
              <a:rPr lang="es" sz="1700"/>
              <a:t> </a:t>
            </a:r>
            <a:endParaRPr sz="17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g28557ec7139_0_926"/>
          <p:cNvSpPr txBox="1">
            <a:spLocks noGrp="1"/>
          </p:cNvSpPr>
          <p:nvPr>
            <p:ph type="title"/>
          </p:nvPr>
        </p:nvSpPr>
        <p:spPr>
          <a:xfrm>
            <a:off x="569175" y="390200"/>
            <a:ext cx="6466200" cy="431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300"/>
              <a:buNone/>
            </a:pPr>
            <a:r>
              <a:rPr lang="es"/>
              <a:t>STEP 5e: CALL THE ACTIONS</a:t>
            </a:r>
            <a:endParaRPr/>
          </a:p>
        </p:txBody>
      </p:sp>
      <p:sp>
        <p:nvSpPr>
          <p:cNvPr id="484" name="Google Shape;484;g28557ec7139_0_926"/>
          <p:cNvSpPr txBox="1">
            <a:spLocks noGrp="1"/>
          </p:cNvSpPr>
          <p:nvPr>
            <p:ph type="subTitle" idx="1"/>
          </p:nvPr>
        </p:nvSpPr>
        <p:spPr>
          <a:xfrm>
            <a:off x="625650" y="1022325"/>
            <a:ext cx="7924200" cy="352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200"/>
              <a:buNone/>
            </a:pPr>
            <a:r>
              <a:rPr lang="es" sz="1700"/>
              <a:t>Now do the opposite from Game fragment to Main fragment. Open the game fragment and write following codes.	</a:t>
            </a:r>
            <a:endParaRPr sz="1700"/>
          </a:p>
          <a:p>
            <a:pPr marL="0" lvl="0" indent="0" algn="l" rtl="0">
              <a:lnSpc>
                <a:spcPct val="115000"/>
              </a:lnSpc>
              <a:spcBef>
                <a:spcPts val="0"/>
              </a:spcBef>
              <a:spcAft>
                <a:spcPts val="0"/>
              </a:spcAft>
              <a:buSzPts val="1200"/>
              <a:buNone/>
            </a:pPr>
            <a:endParaRPr sz="1700"/>
          </a:p>
          <a:p>
            <a:pPr marL="0" lvl="0" indent="0" algn="l" rtl="0">
              <a:lnSpc>
                <a:spcPct val="115000"/>
              </a:lnSpc>
              <a:spcBef>
                <a:spcPts val="0"/>
              </a:spcBef>
              <a:spcAft>
                <a:spcPts val="0"/>
              </a:spcAft>
              <a:buSzPts val="1200"/>
              <a:buNone/>
            </a:pPr>
            <a:r>
              <a:rPr lang="es" sz="1600">
                <a:latin typeface="Consolas"/>
                <a:ea typeface="Consolas"/>
                <a:cs typeface="Consolas"/>
                <a:sym typeface="Consolas"/>
              </a:rPr>
              <a:t>override fun </a:t>
            </a:r>
            <a:r>
              <a:rPr lang="es" sz="1600" b="1">
                <a:latin typeface="Consolas"/>
                <a:ea typeface="Consolas"/>
                <a:cs typeface="Consolas"/>
                <a:sym typeface="Consolas"/>
              </a:rPr>
              <a:t>onViewCreated</a:t>
            </a:r>
            <a:r>
              <a:rPr lang="es" sz="1600">
                <a:latin typeface="Consolas"/>
                <a:ea typeface="Consolas"/>
                <a:cs typeface="Consolas"/>
                <a:sym typeface="Consolas"/>
              </a:rPr>
              <a:t>(view: View, savedInstanceState: Bundle?) {</a:t>
            </a:r>
            <a:endParaRPr sz="1600">
              <a:latin typeface="Consolas"/>
              <a:ea typeface="Consolas"/>
              <a:cs typeface="Consolas"/>
              <a:sym typeface="Consolas"/>
            </a:endParaRPr>
          </a:p>
          <a:p>
            <a:pPr marL="0" lvl="0" indent="0" algn="l" rtl="0">
              <a:lnSpc>
                <a:spcPct val="115000"/>
              </a:lnSpc>
              <a:spcBef>
                <a:spcPts val="0"/>
              </a:spcBef>
              <a:spcAft>
                <a:spcPts val="0"/>
              </a:spcAft>
              <a:buSzPts val="1200"/>
              <a:buNone/>
            </a:pPr>
            <a:r>
              <a:rPr lang="es" sz="1600">
                <a:latin typeface="Consolas"/>
                <a:ea typeface="Consolas"/>
                <a:cs typeface="Consolas"/>
                <a:sym typeface="Consolas"/>
              </a:rPr>
              <a:t>   super.onViewCreated(view, savedInstanceState)</a:t>
            </a:r>
            <a:endParaRPr sz="1600">
              <a:latin typeface="Consolas"/>
              <a:ea typeface="Consolas"/>
              <a:cs typeface="Consolas"/>
              <a:sym typeface="Consolas"/>
            </a:endParaRPr>
          </a:p>
          <a:p>
            <a:pPr marL="0" lvl="0" indent="0" algn="l" rtl="0">
              <a:lnSpc>
                <a:spcPct val="115000"/>
              </a:lnSpc>
              <a:spcBef>
                <a:spcPts val="0"/>
              </a:spcBef>
              <a:spcAft>
                <a:spcPts val="0"/>
              </a:spcAft>
              <a:buSzPts val="1200"/>
              <a:buNone/>
            </a:pPr>
            <a:r>
              <a:rPr lang="es" sz="1600">
                <a:latin typeface="Consolas"/>
                <a:ea typeface="Consolas"/>
                <a:cs typeface="Consolas"/>
                <a:sym typeface="Consolas"/>
              </a:rPr>
              <a:t>   </a:t>
            </a:r>
            <a:r>
              <a:rPr lang="es" sz="1600" b="1">
                <a:latin typeface="Consolas"/>
                <a:ea typeface="Consolas"/>
                <a:cs typeface="Consolas"/>
                <a:sym typeface="Consolas"/>
              </a:rPr>
              <a:t>binding.btnBack.setOnClickListener {</a:t>
            </a:r>
            <a:endParaRPr sz="1600" b="1">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600" b="1">
                <a:latin typeface="Consolas"/>
                <a:ea typeface="Consolas"/>
                <a:cs typeface="Consolas"/>
                <a:sym typeface="Consolas"/>
              </a:rPr>
              <a:t>      val action = GameFragmentDirections.actionMainFragment()</a:t>
            </a:r>
            <a:endParaRPr sz="1600" b="1">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600" b="1">
                <a:latin typeface="Consolas"/>
                <a:ea typeface="Consolas"/>
                <a:cs typeface="Consolas"/>
                <a:sym typeface="Consolas"/>
              </a:rPr>
              <a:t>      //Navigation.findNavController(it).navigate(action)</a:t>
            </a:r>
            <a:br>
              <a:rPr lang="es" sz="1600" b="1">
                <a:latin typeface="Consolas"/>
                <a:ea typeface="Consolas"/>
                <a:cs typeface="Consolas"/>
                <a:sym typeface="Consolas"/>
              </a:rPr>
            </a:br>
            <a:r>
              <a:rPr lang="es" sz="1600" b="1">
                <a:latin typeface="Consolas"/>
                <a:ea typeface="Consolas"/>
                <a:cs typeface="Consolas"/>
                <a:sym typeface="Consolas"/>
              </a:rPr>
              <a:t>      it.findNavController().navigate(action)</a:t>
            </a:r>
            <a:endParaRPr sz="1600" b="1">
              <a:latin typeface="Consolas"/>
              <a:ea typeface="Consolas"/>
              <a:cs typeface="Consolas"/>
              <a:sym typeface="Consolas"/>
            </a:endParaRPr>
          </a:p>
          <a:p>
            <a:pPr marL="0" lvl="0" indent="0" algn="l" rtl="0">
              <a:lnSpc>
                <a:spcPct val="115000"/>
              </a:lnSpc>
              <a:spcBef>
                <a:spcPts val="0"/>
              </a:spcBef>
              <a:spcAft>
                <a:spcPts val="0"/>
              </a:spcAft>
              <a:buSzPts val="1100"/>
              <a:buNone/>
            </a:pPr>
            <a:r>
              <a:rPr lang="es" sz="1600" b="1">
                <a:latin typeface="Consolas"/>
                <a:ea typeface="Consolas"/>
                <a:cs typeface="Consolas"/>
                <a:sym typeface="Consolas"/>
              </a:rPr>
              <a:t>   }</a:t>
            </a:r>
            <a:endParaRPr sz="1600" b="1">
              <a:latin typeface="Consolas"/>
              <a:ea typeface="Consolas"/>
              <a:cs typeface="Consolas"/>
              <a:sym typeface="Consolas"/>
            </a:endParaRPr>
          </a:p>
          <a:p>
            <a:pPr marL="0" lvl="0" indent="0" algn="l" rtl="0">
              <a:lnSpc>
                <a:spcPct val="115000"/>
              </a:lnSpc>
              <a:spcBef>
                <a:spcPts val="0"/>
              </a:spcBef>
              <a:spcAft>
                <a:spcPts val="0"/>
              </a:spcAft>
              <a:buSzPts val="1200"/>
              <a:buNone/>
            </a:pPr>
            <a:r>
              <a:rPr lang="es" sz="1600">
                <a:latin typeface="Consolas"/>
                <a:ea typeface="Consolas"/>
                <a:cs typeface="Consolas"/>
                <a:sym typeface="Consolas"/>
              </a:rPr>
              <a:t>}</a:t>
            </a:r>
            <a:endParaRPr sz="1600">
              <a:latin typeface="Consolas"/>
              <a:ea typeface="Consolas"/>
              <a:cs typeface="Consolas"/>
              <a:sym typeface="Consolas"/>
            </a:endParaRPr>
          </a:p>
          <a:p>
            <a:pPr marL="0" lvl="0" indent="0" algn="l" rtl="0">
              <a:lnSpc>
                <a:spcPct val="115000"/>
              </a:lnSpc>
              <a:spcBef>
                <a:spcPts val="0"/>
              </a:spcBef>
              <a:spcAft>
                <a:spcPts val="0"/>
              </a:spcAft>
              <a:buSzPts val="1200"/>
              <a:buNone/>
            </a:pPr>
            <a:endParaRPr sz="1600">
              <a:latin typeface="Consolas"/>
              <a:ea typeface="Consolas"/>
              <a:cs typeface="Consolas"/>
              <a:sym typeface="Consolas"/>
            </a:endParaRPr>
          </a:p>
          <a:p>
            <a:pPr marL="0" lvl="0" indent="0" algn="l" rtl="0">
              <a:lnSpc>
                <a:spcPct val="115000"/>
              </a:lnSpc>
              <a:spcBef>
                <a:spcPts val="0"/>
              </a:spcBef>
              <a:spcAft>
                <a:spcPts val="0"/>
              </a:spcAft>
              <a:buSzPts val="1200"/>
              <a:buNone/>
            </a:pPr>
            <a:endParaRPr sz="1500">
              <a:solidFill>
                <a:srgbClr val="CC7832"/>
              </a:solidFill>
              <a:highlight>
                <a:srgbClr val="2B2B2B"/>
              </a:highlight>
              <a:latin typeface="Consolas"/>
              <a:ea typeface="Consolas"/>
              <a:cs typeface="Consolas"/>
              <a:sym typeface="Consolas"/>
            </a:endParaRPr>
          </a:p>
          <a:p>
            <a:pPr marL="0" lvl="0" indent="0" algn="l" rtl="0">
              <a:lnSpc>
                <a:spcPct val="115000"/>
              </a:lnSpc>
              <a:spcBef>
                <a:spcPts val="0"/>
              </a:spcBef>
              <a:spcAft>
                <a:spcPts val="0"/>
              </a:spcAft>
              <a:buSzPts val="1200"/>
              <a:buNone/>
            </a:pPr>
            <a:endParaRPr sz="1700"/>
          </a:p>
          <a:p>
            <a:pPr marL="0" lvl="0" indent="0" algn="l" rtl="0">
              <a:lnSpc>
                <a:spcPct val="115000"/>
              </a:lnSpc>
              <a:spcBef>
                <a:spcPts val="0"/>
              </a:spcBef>
              <a:spcAft>
                <a:spcPts val="0"/>
              </a:spcAft>
              <a:buSzPts val="1200"/>
              <a:buNone/>
            </a:pPr>
            <a:endParaRPr sz="1700"/>
          </a:p>
          <a:p>
            <a:pPr marL="0" lvl="0" indent="0" algn="l" rtl="0">
              <a:lnSpc>
                <a:spcPct val="115000"/>
              </a:lnSpc>
              <a:spcBef>
                <a:spcPts val="0"/>
              </a:spcBef>
              <a:spcAft>
                <a:spcPts val="0"/>
              </a:spcAft>
              <a:buSzPts val="1200"/>
              <a:buNone/>
            </a:pPr>
            <a:r>
              <a:rPr lang="es" sz="1700"/>
              <a:t> </a:t>
            </a:r>
            <a:endParaRPr sz="17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g28557ec7139_0_931"/>
          <p:cNvSpPr txBox="1">
            <a:spLocks noGrp="1"/>
          </p:cNvSpPr>
          <p:nvPr>
            <p:ph type="title"/>
          </p:nvPr>
        </p:nvSpPr>
        <p:spPr>
          <a:xfrm>
            <a:off x="569175" y="390200"/>
            <a:ext cx="7919700" cy="431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300"/>
              <a:buNone/>
            </a:pPr>
            <a:r>
              <a:rPr lang="es"/>
              <a:t>STEP 6: ANDROID BACK BUTTON</a:t>
            </a:r>
            <a:endParaRPr/>
          </a:p>
        </p:txBody>
      </p:sp>
      <p:sp>
        <p:nvSpPr>
          <p:cNvPr id="490" name="Google Shape;490;g28557ec7139_0_931"/>
          <p:cNvSpPr txBox="1">
            <a:spLocks noGrp="1"/>
          </p:cNvSpPr>
          <p:nvPr>
            <p:ph type="subTitle" idx="1"/>
          </p:nvPr>
        </p:nvSpPr>
        <p:spPr>
          <a:xfrm>
            <a:off x="625650" y="1022325"/>
            <a:ext cx="7446000" cy="352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s" sz="1700"/>
              <a:t>The navigation controller manages the transition and navigation flow within your app with a single activity multi fragments concept.</a:t>
            </a:r>
            <a:endParaRPr sz="1700"/>
          </a:p>
          <a:p>
            <a:pPr marL="0" lvl="0" indent="0" algn="l" rtl="0">
              <a:lnSpc>
                <a:spcPct val="115000"/>
              </a:lnSpc>
              <a:spcBef>
                <a:spcPts val="0"/>
              </a:spcBef>
              <a:spcAft>
                <a:spcPts val="0"/>
              </a:spcAft>
              <a:buClr>
                <a:schemeClr val="dk1"/>
              </a:buClr>
              <a:buSzPts val="1100"/>
              <a:buFont typeface="Arial"/>
              <a:buNone/>
            </a:pPr>
            <a:endParaRPr sz="1700"/>
          </a:p>
          <a:p>
            <a:pPr marL="0" lvl="0" indent="0" algn="l" rtl="0">
              <a:lnSpc>
                <a:spcPct val="115000"/>
              </a:lnSpc>
              <a:spcBef>
                <a:spcPts val="0"/>
              </a:spcBef>
              <a:spcAft>
                <a:spcPts val="0"/>
              </a:spcAft>
              <a:buClr>
                <a:schemeClr val="dk1"/>
              </a:buClr>
              <a:buSzPts val="1100"/>
              <a:buFont typeface="Arial"/>
              <a:buNone/>
            </a:pPr>
            <a:r>
              <a:rPr lang="es" sz="1700"/>
              <a:t>Next step to set up the default “soft” android back button that is usually located on the top left corner of the app.</a:t>
            </a:r>
            <a:endParaRPr sz="1700"/>
          </a:p>
          <a:p>
            <a:pPr marL="0" lvl="0" indent="0" algn="l" rtl="0">
              <a:lnSpc>
                <a:spcPct val="115000"/>
              </a:lnSpc>
              <a:spcBef>
                <a:spcPts val="0"/>
              </a:spcBef>
              <a:spcAft>
                <a:spcPts val="0"/>
              </a:spcAft>
              <a:buClr>
                <a:schemeClr val="dk1"/>
              </a:buClr>
              <a:buSzPts val="1100"/>
              <a:buFont typeface="Arial"/>
              <a:buNone/>
            </a:pPr>
            <a:endParaRPr sz="1700"/>
          </a:p>
          <a:p>
            <a:pPr marL="0" lvl="0" indent="0" algn="l" rtl="0">
              <a:lnSpc>
                <a:spcPct val="115000"/>
              </a:lnSpc>
              <a:spcBef>
                <a:spcPts val="0"/>
              </a:spcBef>
              <a:spcAft>
                <a:spcPts val="0"/>
              </a:spcAft>
              <a:buClr>
                <a:schemeClr val="dk1"/>
              </a:buClr>
              <a:buSzPts val="1100"/>
              <a:buFont typeface="Arial"/>
              <a:buNone/>
            </a:pPr>
            <a:r>
              <a:rPr lang="es" sz="1700"/>
              <a:t>This back button is used to access the previous item on the back stack.</a:t>
            </a:r>
            <a:endParaRPr sz="1700"/>
          </a:p>
          <a:p>
            <a:pPr marL="0" lvl="0" indent="0" algn="l" rtl="0">
              <a:lnSpc>
                <a:spcPct val="115000"/>
              </a:lnSpc>
              <a:spcBef>
                <a:spcPts val="0"/>
              </a:spcBef>
              <a:spcAft>
                <a:spcPts val="0"/>
              </a:spcAft>
              <a:buSzPts val="1200"/>
              <a:buNone/>
            </a:pPr>
            <a:endParaRPr sz="17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g28557ec7139_0_936"/>
          <p:cNvSpPr txBox="1">
            <a:spLocks noGrp="1"/>
          </p:cNvSpPr>
          <p:nvPr>
            <p:ph type="title"/>
          </p:nvPr>
        </p:nvSpPr>
        <p:spPr>
          <a:xfrm>
            <a:off x="569175" y="390200"/>
            <a:ext cx="7946700" cy="431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300"/>
              <a:buNone/>
            </a:pPr>
            <a:r>
              <a:rPr lang="es"/>
              <a:t>STEP 6: ANDROID BACK BUTTON</a:t>
            </a:r>
            <a:endParaRPr/>
          </a:p>
        </p:txBody>
      </p:sp>
      <p:sp>
        <p:nvSpPr>
          <p:cNvPr id="496" name="Google Shape;496;g28557ec7139_0_936"/>
          <p:cNvSpPr txBox="1">
            <a:spLocks noGrp="1"/>
          </p:cNvSpPr>
          <p:nvPr>
            <p:ph type="subTitle" idx="1"/>
          </p:nvPr>
        </p:nvSpPr>
        <p:spPr>
          <a:xfrm>
            <a:off x="625650" y="1022325"/>
            <a:ext cx="8136000" cy="352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200"/>
              <a:buNone/>
            </a:pPr>
            <a:r>
              <a:rPr lang="es" sz="1700"/>
              <a:t>Open MainActivity.kt, create navController variable</a:t>
            </a:r>
            <a:endParaRPr sz="1700"/>
          </a:p>
          <a:p>
            <a:pPr marL="0" lvl="0" indent="0" algn="l" rtl="0">
              <a:lnSpc>
                <a:spcPct val="115000"/>
              </a:lnSpc>
              <a:spcBef>
                <a:spcPts val="0"/>
              </a:spcBef>
              <a:spcAft>
                <a:spcPts val="0"/>
              </a:spcAft>
              <a:buSzPts val="1200"/>
              <a:buNone/>
            </a:pPr>
            <a:endParaRPr sz="1700"/>
          </a:p>
          <a:p>
            <a:pPr marL="0" lvl="0" indent="0" algn="l" rtl="0">
              <a:lnSpc>
                <a:spcPct val="115000"/>
              </a:lnSpc>
              <a:spcBef>
                <a:spcPts val="0"/>
              </a:spcBef>
              <a:spcAft>
                <a:spcPts val="0"/>
              </a:spcAft>
              <a:buClr>
                <a:schemeClr val="dk1"/>
              </a:buClr>
              <a:buSzPts val="1100"/>
              <a:buFont typeface="Arial"/>
              <a:buNone/>
            </a:pPr>
            <a:r>
              <a:rPr lang="es" sz="1500">
                <a:latin typeface="Consolas"/>
                <a:ea typeface="Consolas"/>
                <a:cs typeface="Consolas"/>
                <a:sym typeface="Consolas"/>
              </a:rPr>
              <a:t>class MainActivity : AppCompatActivity() {</a:t>
            </a:r>
            <a:endParaRPr sz="1500">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500">
                <a:latin typeface="Consolas"/>
                <a:ea typeface="Consolas"/>
                <a:cs typeface="Consolas"/>
                <a:sym typeface="Consolas"/>
              </a:rPr>
              <a:t>   private lateinit var binding: ActivityMainBinding</a:t>
            </a:r>
            <a:endParaRPr sz="1500">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500">
                <a:latin typeface="Consolas"/>
                <a:ea typeface="Consolas"/>
                <a:cs typeface="Consolas"/>
                <a:sym typeface="Consolas"/>
              </a:rPr>
              <a:t>   private lateinit var navController: NavController</a:t>
            </a:r>
            <a:endParaRPr sz="1500">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endParaRPr sz="1500">
              <a:latin typeface="Consolas"/>
              <a:ea typeface="Consolas"/>
              <a:cs typeface="Consolas"/>
              <a:sym typeface="Consolas"/>
            </a:endParaRPr>
          </a:p>
          <a:p>
            <a:pPr marL="0" lvl="0" indent="0" algn="l" rtl="0">
              <a:lnSpc>
                <a:spcPct val="115000"/>
              </a:lnSpc>
              <a:spcBef>
                <a:spcPts val="0"/>
              </a:spcBef>
              <a:spcAft>
                <a:spcPts val="0"/>
              </a:spcAft>
              <a:buSzPts val="1200"/>
              <a:buNone/>
            </a:pPr>
            <a:r>
              <a:rPr lang="es" sz="1500">
                <a:latin typeface="Consolas"/>
                <a:ea typeface="Consolas"/>
                <a:cs typeface="Consolas"/>
                <a:sym typeface="Consolas"/>
              </a:rPr>
              <a:t>  </a:t>
            </a:r>
            <a:endParaRPr sz="1700"/>
          </a:p>
        </p:txBody>
      </p:sp>
      <p:sp>
        <p:nvSpPr>
          <p:cNvPr id="497" name="Google Shape;497;g28557ec7139_0_936"/>
          <p:cNvSpPr txBox="1">
            <a:spLocks noGrp="1"/>
          </p:cNvSpPr>
          <p:nvPr>
            <p:ph type="subTitle" idx="4294967295"/>
          </p:nvPr>
        </p:nvSpPr>
        <p:spPr>
          <a:xfrm>
            <a:off x="1295775" y="2773250"/>
            <a:ext cx="5963100" cy="1777800"/>
          </a:xfrm>
          <a:prstGeom prst="rect">
            <a:avLst/>
          </a:prstGeom>
          <a:solidFill>
            <a:schemeClr val="accent4"/>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3"/>
              </a:buClr>
              <a:buSzPts val="1400"/>
              <a:buFont typeface="Montserrat"/>
              <a:buNone/>
            </a:pPr>
            <a:r>
              <a:rPr lang="es" sz="1400" b="0" i="0" u="none" strike="noStrike" cap="none">
                <a:solidFill>
                  <a:schemeClr val="lt1"/>
                </a:solidFill>
                <a:latin typeface="Montserrat"/>
                <a:ea typeface="Montserrat"/>
                <a:cs typeface="Montserrat"/>
                <a:sym typeface="Montserrat"/>
              </a:rPr>
              <a:t>The lateinit keyword stands for late initialization. Lateinit comes very handy when a non-null initializer cannot be supplied in the constructor, but the developer is certain that the variable will not be null when accessing it, thus avoiding null checks when referencing it later.</a:t>
            </a:r>
            <a:br>
              <a:rPr lang="es" sz="1400" b="0" i="0" u="none" strike="noStrike" cap="none">
                <a:solidFill>
                  <a:schemeClr val="lt1"/>
                </a:solidFill>
                <a:latin typeface="Montserrat"/>
                <a:ea typeface="Montserrat"/>
                <a:cs typeface="Montserrat"/>
                <a:sym typeface="Montserrat"/>
              </a:rPr>
            </a:br>
            <a:endParaRPr sz="1400" b="0" i="0" u="none" strike="noStrike" cap="none">
              <a:solidFill>
                <a:schemeClr val="lt1"/>
              </a:solidFill>
              <a:latin typeface="Montserrat"/>
              <a:ea typeface="Montserrat"/>
              <a:cs typeface="Montserrat"/>
              <a:sym typeface="Montserrat"/>
            </a:endParaRPr>
          </a:p>
          <a:p>
            <a:pPr marL="0" marR="0" lvl="0" indent="0" algn="l" rtl="0">
              <a:lnSpc>
                <a:spcPct val="100000"/>
              </a:lnSpc>
              <a:spcBef>
                <a:spcPts val="0"/>
              </a:spcBef>
              <a:spcAft>
                <a:spcPts val="0"/>
              </a:spcAft>
              <a:buClr>
                <a:schemeClr val="accent3"/>
              </a:buClr>
              <a:buSzPts val="1400"/>
              <a:buFont typeface="Montserrat"/>
              <a:buNone/>
            </a:pPr>
            <a:r>
              <a:rPr lang="es" sz="1400" b="1" i="0" u="none" strike="noStrike" cap="none">
                <a:solidFill>
                  <a:schemeClr val="lt1"/>
                </a:solidFill>
                <a:latin typeface="Montserrat"/>
                <a:ea typeface="Montserrat"/>
                <a:cs typeface="Montserrat"/>
                <a:sym typeface="Montserrat"/>
              </a:rPr>
              <a:t>KotlinDevelopment.com</a:t>
            </a:r>
            <a:endParaRPr sz="1400" b="1" i="0" u="none" strike="noStrike" cap="none">
              <a:solidFill>
                <a:schemeClr val="lt1"/>
              </a:solidFill>
              <a:latin typeface="Montserrat"/>
              <a:ea typeface="Montserrat"/>
              <a:cs typeface="Montserrat"/>
              <a:sym typeface="Montserrat"/>
            </a:endParaRPr>
          </a:p>
        </p:txBody>
      </p:sp>
      <p:sp>
        <p:nvSpPr>
          <p:cNvPr id="498" name="Google Shape;498;g28557ec7139_0_936"/>
          <p:cNvSpPr/>
          <p:nvPr/>
        </p:nvSpPr>
        <p:spPr>
          <a:xfrm>
            <a:off x="6369950" y="2215300"/>
            <a:ext cx="1234200" cy="2913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g28557ec7139_0_944"/>
          <p:cNvSpPr txBox="1">
            <a:spLocks noGrp="1"/>
          </p:cNvSpPr>
          <p:nvPr>
            <p:ph type="title"/>
          </p:nvPr>
        </p:nvSpPr>
        <p:spPr>
          <a:xfrm>
            <a:off x="569175" y="390200"/>
            <a:ext cx="7562100" cy="431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300"/>
              <a:buNone/>
            </a:pPr>
            <a:r>
              <a:rPr lang="es"/>
              <a:t>STEP 6: ANDROID BACK BUTTON</a:t>
            </a:r>
            <a:endParaRPr/>
          </a:p>
        </p:txBody>
      </p:sp>
      <p:sp>
        <p:nvSpPr>
          <p:cNvPr id="504" name="Google Shape;504;g28557ec7139_0_944"/>
          <p:cNvSpPr txBox="1">
            <a:spLocks noGrp="1"/>
          </p:cNvSpPr>
          <p:nvPr>
            <p:ph type="subTitle" idx="1"/>
          </p:nvPr>
        </p:nvSpPr>
        <p:spPr>
          <a:xfrm>
            <a:off x="625650" y="1022325"/>
            <a:ext cx="8136000" cy="352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200"/>
              <a:buNone/>
            </a:pPr>
            <a:r>
              <a:rPr lang="es" sz="1700"/>
              <a:t>Open MainActivity.kt, create navController variable</a:t>
            </a:r>
            <a:endParaRPr sz="1700"/>
          </a:p>
          <a:p>
            <a:pPr marL="0" lvl="0" indent="0" algn="l" rtl="0">
              <a:lnSpc>
                <a:spcPct val="115000"/>
              </a:lnSpc>
              <a:spcBef>
                <a:spcPts val="0"/>
              </a:spcBef>
              <a:spcAft>
                <a:spcPts val="0"/>
              </a:spcAft>
              <a:buSzPts val="1200"/>
              <a:buNone/>
            </a:pPr>
            <a:endParaRPr sz="1700"/>
          </a:p>
          <a:p>
            <a:pPr marL="0" lvl="0" indent="0" algn="l" rtl="0">
              <a:lnSpc>
                <a:spcPct val="115000"/>
              </a:lnSpc>
              <a:spcBef>
                <a:spcPts val="0"/>
              </a:spcBef>
              <a:spcAft>
                <a:spcPts val="0"/>
              </a:spcAft>
              <a:buSzPts val="1200"/>
              <a:buNone/>
            </a:pPr>
            <a:r>
              <a:rPr lang="es" sz="1500">
                <a:latin typeface="Consolas"/>
                <a:ea typeface="Consolas"/>
                <a:cs typeface="Consolas"/>
                <a:sym typeface="Consolas"/>
              </a:rPr>
              <a:t>override fun onCreate(savedInstanceState: Bundle?) {</a:t>
            </a:r>
            <a:endParaRPr sz="1500">
              <a:latin typeface="Consolas"/>
              <a:ea typeface="Consolas"/>
              <a:cs typeface="Consolas"/>
              <a:sym typeface="Consolas"/>
            </a:endParaRPr>
          </a:p>
          <a:p>
            <a:pPr marL="0" lvl="0" indent="0" algn="l" rtl="0">
              <a:lnSpc>
                <a:spcPct val="115000"/>
              </a:lnSpc>
              <a:spcBef>
                <a:spcPts val="0"/>
              </a:spcBef>
              <a:spcAft>
                <a:spcPts val="0"/>
              </a:spcAft>
              <a:buSzPts val="1200"/>
              <a:buNone/>
            </a:pPr>
            <a:r>
              <a:rPr lang="es" sz="1500">
                <a:latin typeface="Consolas"/>
                <a:ea typeface="Consolas"/>
                <a:cs typeface="Consolas"/>
                <a:sym typeface="Consolas"/>
              </a:rPr>
              <a:t>   super.onCreate(savedInstanceState)</a:t>
            </a:r>
            <a:endParaRPr sz="1500">
              <a:latin typeface="Consolas"/>
              <a:ea typeface="Consolas"/>
              <a:cs typeface="Consolas"/>
              <a:sym typeface="Consolas"/>
            </a:endParaRPr>
          </a:p>
          <a:p>
            <a:pPr marL="0" lvl="0" indent="0" algn="l" rtl="0">
              <a:lnSpc>
                <a:spcPct val="115000"/>
              </a:lnSpc>
              <a:spcBef>
                <a:spcPts val="0"/>
              </a:spcBef>
              <a:spcAft>
                <a:spcPts val="0"/>
              </a:spcAft>
              <a:buSzPts val="1200"/>
              <a:buNone/>
            </a:pPr>
            <a:r>
              <a:rPr lang="es" sz="1500">
                <a:latin typeface="Consolas"/>
                <a:ea typeface="Consolas"/>
                <a:cs typeface="Consolas"/>
                <a:sym typeface="Consolas"/>
              </a:rPr>
              <a:t>   binding = ActivityMainBinding.inflate(layoutInflater)</a:t>
            </a:r>
            <a:endParaRPr sz="1500">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500">
                <a:latin typeface="Consolas"/>
                <a:ea typeface="Consolas"/>
                <a:cs typeface="Consolas"/>
                <a:sym typeface="Consolas"/>
              </a:rPr>
              <a:t>   val view = binding.root</a:t>
            </a:r>
            <a:endParaRPr sz="1500">
              <a:latin typeface="Consolas"/>
              <a:ea typeface="Consolas"/>
              <a:cs typeface="Consolas"/>
              <a:sym typeface="Consolas"/>
            </a:endParaRPr>
          </a:p>
          <a:p>
            <a:pPr marL="0" lvl="0" indent="0" algn="l" rtl="0">
              <a:lnSpc>
                <a:spcPct val="115000"/>
              </a:lnSpc>
              <a:spcBef>
                <a:spcPts val="0"/>
              </a:spcBef>
              <a:spcAft>
                <a:spcPts val="0"/>
              </a:spcAft>
              <a:buSzPts val="1100"/>
              <a:buNone/>
            </a:pPr>
            <a:r>
              <a:rPr lang="es" sz="1500">
                <a:latin typeface="Consolas"/>
                <a:ea typeface="Consolas"/>
                <a:cs typeface="Consolas"/>
                <a:sym typeface="Consolas"/>
              </a:rPr>
              <a:t>   setContentView(view)</a:t>
            </a:r>
            <a:endParaRPr sz="1500">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endParaRPr sz="1500">
              <a:latin typeface="Consolas"/>
              <a:ea typeface="Consolas"/>
              <a:cs typeface="Consolas"/>
              <a:sym typeface="Consolas"/>
            </a:endParaRPr>
          </a:p>
          <a:p>
            <a:pPr marL="0" lvl="0" indent="0" algn="l" rtl="0">
              <a:lnSpc>
                <a:spcPct val="115000"/>
              </a:lnSpc>
              <a:spcBef>
                <a:spcPts val="0"/>
              </a:spcBef>
              <a:spcAft>
                <a:spcPts val="0"/>
              </a:spcAft>
              <a:buSzPts val="1200"/>
              <a:buNone/>
            </a:pPr>
            <a:r>
              <a:rPr lang="es" sz="1500">
                <a:latin typeface="Consolas"/>
                <a:ea typeface="Consolas"/>
                <a:cs typeface="Consolas"/>
                <a:sym typeface="Consolas"/>
              </a:rPr>
              <a:t>   navController =   </a:t>
            </a:r>
            <a:br>
              <a:rPr lang="es" sz="1500">
                <a:latin typeface="Consolas"/>
                <a:ea typeface="Consolas"/>
                <a:cs typeface="Consolas"/>
                <a:sym typeface="Consolas"/>
              </a:rPr>
            </a:br>
            <a:r>
              <a:rPr lang="es" sz="1500">
                <a:latin typeface="Consolas"/>
                <a:ea typeface="Consolas"/>
                <a:cs typeface="Consolas"/>
                <a:sym typeface="Consolas"/>
              </a:rPr>
              <a:t>   (</a:t>
            </a:r>
            <a:r>
              <a:rPr lang="es" sz="1500" i="1">
                <a:latin typeface="Consolas"/>
                <a:ea typeface="Consolas"/>
                <a:cs typeface="Consolas"/>
                <a:sym typeface="Consolas"/>
              </a:rPr>
              <a:t>supportFragmentManager</a:t>
            </a:r>
            <a:r>
              <a:rPr lang="es" sz="1500">
                <a:latin typeface="Consolas"/>
                <a:ea typeface="Consolas"/>
                <a:cs typeface="Consolas"/>
                <a:sym typeface="Consolas"/>
              </a:rPr>
              <a:t>.findFragmentById(R.id.</a:t>
            </a:r>
            <a:r>
              <a:rPr lang="es" sz="1500" i="1">
                <a:latin typeface="Consolas"/>
                <a:ea typeface="Consolas"/>
                <a:cs typeface="Consolas"/>
                <a:sym typeface="Consolas"/>
              </a:rPr>
              <a:t>hostFragment</a:t>
            </a:r>
            <a:r>
              <a:rPr lang="es" sz="1500">
                <a:latin typeface="Consolas"/>
                <a:ea typeface="Consolas"/>
                <a:cs typeface="Consolas"/>
                <a:sym typeface="Consolas"/>
              </a:rPr>
              <a:t>) </a:t>
            </a:r>
            <a:br>
              <a:rPr lang="es" sz="1500">
                <a:latin typeface="Consolas"/>
                <a:ea typeface="Consolas"/>
                <a:cs typeface="Consolas"/>
                <a:sym typeface="Consolas"/>
              </a:rPr>
            </a:br>
            <a:r>
              <a:rPr lang="es" sz="1500">
                <a:latin typeface="Consolas"/>
                <a:ea typeface="Consolas"/>
                <a:cs typeface="Consolas"/>
                <a:sym typeface="Consolas"/>
              </a:rPr>
              <a:t>   as NavHostFragment).navController</a:t>
            </a:r>
            <a:endParaRPr sz="1500">
              <a:latin typeface="Consolas"/>
              <a:ea typeface="Consolas"/>
              <a:cs typeface="Consolas"/>
              <a:sym typeface="Consolas"/>
            </a:endParaRPr>
          </a:p>
          <a:p>
            <a:pPr marL="0" lvl="0" indent="0" algn="l" rtl="0">
              <a:lnSpc>
                <a:spcPct val="115000"/>
              </a:lnSpc>
              <a:spcBef>
                <a:spcPts val="0"/>
              </a:spcBef>
              <a:spcAft>
                <a:spcPts val="0"/>
              </a:spcAft>
              <a:buSzPts val="1200"/>
              <a:buNone/>
            </a:pPr>
            <a:r>
              <a:rPr lang="es" sz="1500">
                <a:latin typeface="Consolas"/>
                <a:ea typeface="Consolas"/>
                <a:cs typeface="Consolas"/>
                <a:sym typeface="Consolas"/>
              </a:rPr>
              <a:t>   NavigationUI.setupActionBarWithNavController(this, navController)</a:t>
            </a:r>
            <a:endParaRPr sz="1500">
              <a:latin typeface="Consolas"/>
              <a:ea typeface="Consolas"/>
              <a:cs typeface="Consolas"/>
              <a:sym typeface="Consolas"/>
            </a:endParaRPr>
          </a:p>
          <a:p>
            <a:pPr marL="0" lvl="0" indent="0" algn="l" rtl="0">
              <a:lnSpc>
                <a:spcPct val="115000"/>
              </a:lnSpc>
              <a:spcBef>
                <a:spcPts val="0"/>
              </a:spcBef>
              <a:spcAft>
                <a:spcPts val="0"/>
              </a:spcAft>
              <a:buSzPts val="1200"/>
              <a:buNone/>
            </a:pPr>
            <a:r>
              <a:rPr lang="es" sz="1500">
                <a:latin typeface="Consolas"/>
                <a:ea typeface="Consolas"/>
                <a:cs typeface="Consolas"/>
                <a:sym typeface="Consolas"/>
              </a:rPr>
              <a:t>}</a:t>
            </a:r>
            <a:endParaRPr sz="1500">
              <a:latin typeface="Consolas"/>
              <a:ea typeface="Consolas"/>
              <a:cs typeface="Consolas"/>
              <a:sym typeface="Consolas"/>
            </a:endParaRPr>
          </a:p>
          <a:p>
            <a:pPr marL="0" lvl="0" indent="0" algn="l" rtl="0">
              <a:lnSpc>
                <a:spcPct val="115000"/>
              </a:lnSpc>
              <a:spcBef>
                <a:spcPts val="0"/>
              </a:spcBef>
              <a:spcAft>
                <a:spcPts val="0"/>
              </a:spcAft>
              <a:buSzPts val="1200"/>
              <a:buNone/>
            </a:pPr>
            <a:endParaRPr sz="1500">
              <a:latin typeface="Consolas"/>
              <a:ea typeface="Consolas"/>
              <a:cs typeface="Consolas"/>
              <a:sym typeface="Consolas"/>
            </a:endParaRPr>
          </a:p>
          <a:p>
            <a:pPr marL="0" lvl="0" indent="0" algn="l" rtl="0">
              <a:lnSpc>
                <a:spcPct val="115000"/>
              </a:lnSpc>
              <a:spcBef>
                <a:spcPts val="0"/>
              </a:spcBef>
              <a:spcAft>
                <a:spcPts val="0"/>
              </a:spcAft>
              <a:buSzPts val="1200"/>
              <a:buNone/>
            </a:pPr>
            <a:endParaRPr sz="1500">
              <a:latin typeface="Consolas"/>
              <a:ea typeface="Consolas"/>
              <a:cs typeface="Consolas"/>
              <a:sym typeface="Consolas"/>
            </a:endParaRPr>
          </a:p>
          <a:p>
            <a:pPr marL="0" lvl="0" indent="0" algn="l" rtl="0">
              <a:lnSpc>
                <a:spcPct val="115000"/>
              </a:lnSpc>
              <a:spcBef>
                <a:spcPts val="0"/>
              </a:spcBef>
              <a:spcAft>
                <a:spcPts val="0"/>
              </a:spcAft>
              <a:buSzPts val="1200"/>
              <a:buNone/>
            </a:pPr>
            <a:r>
              <a:rPr lang="es" sz="1500">
                <a:latin typeface="Consolas"/>
                <a:ea typeface="Consolas"/>
                <a:cs typeface="Consolas"/>
                <a:sym typeface="Consolas"/>
              </a:rPr>
              <a:t>  </a:t>
            </a:r>
            <a:endParaRPr sz="1700"/>
          </a:p>
        </p:txBody>
      </p:sp>
      <p:sp>
        <p:nvSpPr>
          <p:cNvPr id="505" name="Google Shape;505;g28557ec7139_0_944"/>
          <p:cNvSpPr txBox="1">
            <a:spLocks noGrp="1"/>
          </p:cNvSpPr>
          <p:nvPr>
            <p:ph type="subTitle" idx="4294967295"/>
          </p:nvPr>
        </p:nvSpPr>
        <p:spPr>
          <a:xfrm>
            <a:off x="7274950" y="1022325"/>
            <a:ext cx="1755600" cy="2555700"/>
          </a:xfrm>
          <a:prstGeom prst="rect">
            <a:avLst/>
          </a:prstGeom>
          <a:solidFill>
            <a:schemeClr val="accent4"/>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3"/>
              </a:buClr>
              <a:buSzPts val="1400"/>
              <a:buFont typeface="Montserrat"/>
              <a:buNone/>
            </a:pPr>
            <a:r>
              <a:rPr lang="es" sz="1300" i="0" u="none" strike="noStrike" cap="none">
                <a:solidFill>
                  <a:schemeClr val="lt1"/>
                </a:solidFill>
                <a:latin typeface="Albert Sans"/>
                <a:ea typeface="Albert Sans"/>
                <a:cs typeface="Albert Sans"/>
                <a:sym typeface="Albert Sans"/>
              </a:rPr>
              <a:t>These codes are used to initialize the Navigation Controller and associate it with NavHost object.</a:t>
            </a:r>
            <a:endParaRPr sz="1300" i="0" u="none" strike="noStrike" cap="none">
              <a:solidFill>
                <a:schemeClr val="lt1"/>
              </a:solidFill>
              <a:latin typeface="Albert Sans"/>
              <a:ea typeface="Albert Sans"/>
              <a:cs typeface="Albert Sans"/>
              <a:sym typeface="Albert Sans"/>
            </a:endParaRPr>
          </a:p>
          <a:p>
            <a:pPr marL="0" marR="0" lvl="0" indent="0" algn="l" rtl="0">
              <a:lnSpc>
                <a:spcPct val="100000"/>
              </a:lnSpc>
              <a:spcBef>
                <a:spcPts val="0"/>
              </a:spcBef>
              <a:spcAft>
                <a:spcPts val="0"/>
              </a:spcAft>
              <a:buClr>
                <a:schemeClr val="accent3"/>
              </a:buClr>
              <a:buSzPts val="1400"/>
              <a:buFont typeface="Montserrat"/>
              <a:buNone/>
            </a:pPr>
            <a:endParaRPr sz="1300" i="0" u="none" strike="noStrike" cap="none">
              <a:solidFill>
                <a:schemeClr val="lt1"/>
              </a:solidFill>
              <a:latin typeface="Albert Sans"/>
              <a:ea typeface="Albert Sans"/>
              <a:cs typeface="Albert Sans"/>
              <a:sym typeface="Albert Sans"/>
            </a:endParaRPr>
          </a:p>
          <a:p>
            <a:pPr marL="0" marR="0" lvl="0" indent="0" algn="l" rtl="0">
              <a:lnSpc>
                <a:spcPct val="100000"/>
              </a:lnSpc>
              <a:spcBef>
                <a:spcPts val="0"/>
              </a:spcBef>
              <a:spcAft>
                <a:spcPts val="0"/>
              </a:spcAft>
              <a:buClr>
                <a:schemeClr val="accent3"/>
              </a:buClr>
              <a:buSzPts val="1400"/>
              <a:buFont typeface="Montserrat"/>
              <a:buNone/>
            </a:pPr>
            <a:r>
              <a:rPr lang="es" sz="1300" i="0" u="none" strike="noStrike" cap="none">
                <a:solidFill>
                  <a:schemeClr val="lt1"/>
                </a:solidFill>
                <a:latin typeface="Albert Sans"/>
                <a:ea typeface="Albert Sans"/>
                <a:cs typeface="Albert Sans"/>
                <a:sym typeface="Albert Sans"/>
              </a:rPr>
              <a:t>And then setup the action bar with soft button functionality</a:t>
            </a:r>
            <a:endParaRPr sz="1300" i="0" u="none" strike="noStrike" cap="none">
              <a:solidFill>
                <a:schemeClr val="lt1"/>
              </a:solidFill>
              <a:latin typeface="Albert Sans"/>
              <a:ea typeface="Albert Sans"/>
              <a:cs typeface="Albert Sans"/>
              <a:sym typeface="Albert Sans"/>
            </a:endParaRPr>
          </a:p>
        </p:txBody>
      </p:sp>
      <p:sp>
        <p:nvSpPr>
          <p:cNvPr id="506" name="Google Shape;506;g28557ec7139_0_944"/>
          <p:cNvSpPr/>
          <p:nvPr/>
        </p:nvSpPr>
        <p:spPr>
          <a:xfrm>
            <a:off x="7527450" y="3687075"/>
            <a:ext cx="1234200" cy="2913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g28557ec7139_0_952"/>
          <p:cNvSpPr txBox="1">
            <a:spLocks noGrp="1"/>
          </p:cNvSpPr>
          <p:nvPr>
            <p:ph type="title"/>
          </p:nvPr>
        </p:nvSpPr>
        <p:spPr>
          <a:xfrm>
            <a:off x="569175" y="390200"/>
            <a:ext cx="8027100" cy="431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300"/>
              <a:buNone/>
            </a:pPr>
            <a:r>
              <a:rPr lang="es"/>
              <a:t>STEP 6: ANDROID BACK BUTTON</a:t>
            </a:r>
            <a:endParaRPr/>
          </a:p>
        </p:txBody>
      </p:sp>
      <p:sp>
        <p:nvSpPr>
          <p:cNvPr id="512" name="Google Shape;512;g28557ec7139_0_952"/>
          <p:cNvSpPr txBox="1">
            <a:spLocks noGrp="1"/>
          </p:cNvSpPr>
          <p:nvPr>
            <p:ph type="subTitle" idx="1"/>
          </p:nvPr>
        </p:nvSpPr>
        <p:spPr>
          <a:xfrm>
            <a:off x="625650" y="1022325"/>
            <a:ext cx="8136000" cy="352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200"/>
              <a:buNone/>
            </a:pPr>
            <a:r>
              <a:rPr lang="es" sz="1700"/>
              <a:t>Next setup the action of this soft button</a:t>
            </a:r>
            <a:endParaRPr sz="1700"/>
          </a:p>
          <a:p>
            <a:pPr marL="0" lvl="0" indent="0" algn="l" rtl="0">
              <a:lnSpc>
                <a:spcPct val="115000"/>
              </a:lnSpc>
              <a:spcBef>
                <a:spcPts val="0"/>
              </a:spcBef>
              <a:spcAft>
                <a:spcPts val="0"/>
              </a:spcAft>
              <a:buSzPts val="1200"/>
              <a:buNone/>
            </a:pPr>
            <a:endParaRPr sz="1700"/>
          </a:p>
          <a:p>
            <a:pPr marL="0" lvl="0" indent="0" algn="l" rtl="0">
              <a:lnSpc>
                <a:spcPct val="115000"/>
              </a:lnSpc>
              <a:spcBef>
                <a:spcPts val="0"/>
              </a:spcBef>
              <a:spcAft>
                <a:spcPts val="0"/>
              </a:spcAft>
              <a:buSzPts val="1200"/>
              <a:buNone/>
            </a:pPr>
            <a:r>
              <a:rPr lang="es" sz="1500">
                <a:latin typeface="Consolas"/>
                <a:ea typeface="Consolas"/>
                <a:cs typeface="Consolas"/>
                <a:sym typeface="Consolas"/>
              </a:rPr>
              <a:t>override fun onSupportNavigateUp(): Boolean {</a:t>
            </a:r>
            <a:endParaRPr sz="1500">
              <a:latin typeface="Consolas"/>
              <a:ea typeface="Consolas"/>
              <a:cs typeface="Consolas"/>
              <a:sym typeface="Consolas"/>
            </a:endParaRPr>
          </a:p>
          <a:p>
            <a:pPr marL="0" lvl="0" indent="0" algn="l" rtl="0">
              <a:lnSpc>
                <a:spcPct val="115000"/>
              </a:lnSpc>
              <a:spcBef>
                <a:spcPts val="0"/>
              </a:spcBef>
              <a:spcAft>
                <a:spcPts val="0"/>
              </a:spcAft>
              <a:buSzPts val="1200"/>
              <a:buNone/>
            </a:pPr>
            <a:r>
              <a:rPr lang="es" sz="1500">
                <a:latin typeface="Consolas"/>
                <a:ea typeface="Consolas"/>
                <a:cs typeface="Consolas"/>
                <a:sym typeface="Consolas"/>
              </a:rPr>
              <a:t>   return navController.navigateUp()</a:t>
            </a:r>
            <a:endParaRPr sz="1500">
              <a:latin typeface="Consolas"/>
              <a:ea typeface="Consolas"/>
              <a:cs typeface="Consolas"/>
              <a:sym typeface="Consolas"/>
            </a:endParaRPr>
          </a:p>
          <a:p>
            <a:pPr marL="0" lvl="0" indent="0" algn="l" rtl="0">
              <a:lnSpc>
                <a:spcPct val="115000"/>
              </a:lnSpc>
              <a:spcBef>
                <a:spcPts val="0"/>
              </a:spcBef>
              <a:spcAft>
                <a:spcPts val="0"/>
              </a:spcAft>
              <a:buSzPts val="1200"/>
              <a:buNone/>
            </a:pPr>
            <a:r>
              <a:rPr lang="es" sz="1500">
                <a:latin typeface="Consolas"/>
                <a:ea typeface="Consolas"/>
                <a:cs typeface="Consolas"/>
                <a:sym typeface="Consolas"/>
              </a:rPr>
              <a:t>}</a:t>
            </a:r>
            <a:endParaRPr sz="1500">
              <a:latin typeface="Consolas"/>
              <a:ea typeface="Consolas"/>
              <a:cs typeface="Consolas"/>
              <a:sym typeface="Consolas"/>
            </a:endParaRPr>
          </a:p>
          <a:p>
            <a:pPr marL="0" lvl="0" indent="0" algn="l" rtl="0">
              <a:lnSpc>
                <a:spcPct val="115000"/>
              </a:lnSpc>
              <a:spcBef>
                <a:spcPts val="0"/>
              </a:spcBef>
              <a:spcAft>
                <a:spcPts val="0"/>
              </a:spcAft>
              <a:buSzPts val="1200"/>
              <a:buNone/>
            </a:pPr>
            <a:endParaRPr sz="1700"/>
          </a:p>
        </p:txBody>
      </p:sp>
      <p:sp>
        <p:nvSpPr>
          <p:cNvPr id="513" name="Google Shape;513;g28557ec7139_0_952"/>
          <p:cNvSpPr txBox="1">
            <a:spLocks noGrp="1"/>
          </p:cNvSpPr>
          <p:nvPr>
            <p:ph type="subTitle" idx="4294967295"/>
          </p:nvPr>
        </p:nvSpPr>
        <p:spPr>
          <a:xfrm>
            <a:off x="4654609" y="3492600"/>
            <a:ext cx="3849900" cy="1186500"/>
          </a:xfrm>
          <a:prstGeom prst="rect">
            <a:avLst/>
          </a:prstGeom>
          <a:solidFill>
            <a:schemeClr val="accent4"/>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3"/>
              </a:buClr>
              <a:buSzPts val="1400"/>
              <a:buFont typeface="Montserrat"/>
              <a:buNone/>
            </a:pPr>
            <a:r>
              <a:rPr lang="es" sz="1400" i="0" u="none" strike="noStrike" cap="none">
                <a:solidFill>
                  <a:schemeClr val="lt1"/>
                </a:solidFill>
                <a:latin typeface="Albert Sans"/>
                <a:ea typeface="Albert Sans"/>
                <a:cs typeface="Albert Sans"/>
                <a:sym typeface="Albert Sans"/>
              </a:rPr>
              <a:t>You may replace codes with navigation drawer mechanism. Therefore instead go back to previous stack, app will show the menu drawer</a:t>
            </a:r>
            <a:endParaRPr sz="1400" i="0" u="none" strike="noStrike" cap="none">
              <a:solidFill>
                <a:schemeClr val="lt1"/>
              </a:solidFill>
              <a:latin typeface="Albert Sans"/>
              <a:ea typeface="Albert Sans"/>
              <a:cs typeface="Albert Sans"/>
              <a:sym typeface="Albert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g28557ec7139_0_379"/>
          <p:cNvSpPr txBox="1">
            <a:spLocks noGrp="1"/>
          </p:cNvSpPr>
          <p:nvPr>
            <p:ph type="body" idx="4294967295"/>
          </p:nvPr>
        </p:nvSpPr>
        <p:spPr>
          <a:xfrm>
            <a:off x="538625" y="1091050"/>
            <a:ext cx="8002800" cy="3238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2100"/>
              <a:buFont typeface="Arial"/>
              <a:buNone/>
            </a:pPr>
            <a:r>
              <a:rPr lang="es" sz="2000" b="1">
                <a:solidFill>
                  <a:schemeClr val="dk1"/>
                </a:solidFill>
                <a:latin typeface="Albert Sans"/>
                <a:ea typeface="Albert Sans"/>
                <a:cs typeface="Albert Sans"/>
                <a:sym typeface="Albert Sans"/>
              </a:rPr>
              <a:t>Android Jetpack's Navigation component</a:t>
            </a:r>
            <a:r>
              <a:rPr lang="es" sz="2000">
                <a:solidFill>
                  <a:schemeClr val="dk1"/>
                </a:solidFill>
                <a:latin typeface="Albert Sans"/>
                <a:ea typeface="Albert Sans"/>
                <a:cs typeface="Albert Sans"/>
                <a:sym typeface="Albert Sans"/>
              </a:rPr>
              <a:t> helps you implement navigation, from simple button clicks to more complex patterns, such as app bars and the navigation drawer.</a:t>
            </a:r>
            <a:endParaRPr sz="2000">
              <a:solidFill>
                <a:schemeClr val="dk1"/>
              </a:solidFill>
              <a:latin typeface="Albert Sans"/>
              <a:ea typeface="Albert Sans"/>
              <a:cs typeface="Albert Sans"/>
              <a:sym typeface="Albert Sans"/>
            </a:endParaRPr>
          </a:p>
          <a:p>
            <a:pPr marL="0" lvl="0" indent="0" algn="l" rtl="0">
              <a:lnSpc>
                <a:spcPct val="115000"/>
              </a:lnSpc>
              <a:spcBef>
                <a:spcPts val="0"/>
              </a:spcBef>
              <a:spcAft>
                <a:spcPts val="0"/>
              </a:spcAft>
              <a:buClr>
                <a:srgbClr val="000000"/>
              </a:buClr>
              <a:buSzPts val="2100"/>
              <a:buFont typeface="Arial"/>
              <a:buNone/>
            </a:pPr>
            <a:endParaRPr sz="2000">
              <a:solidFill>
                <a:schemeClr val="dk1"/>
              </a:solidFill>
              <a:latin typeface="Albert Sans"/>
              <a:ea typeface="Albert Sans"/>
              <a:cs typeface="Albert Sans"/>
              <a:sym typeface="Albert Sans"/>
            </a:endParaRPr>
          </a:p>
          <a:p>
            <a:pPr marL="0" lvl="0" indent="0" algn="l" rtl="0">
              <a:lnSpc>
                <a:spcPct val="115000"/>
              </a:lnSpc>
              <a:spcBef>
                <a:spcPts val="0"/>
              </a:spcBef>
              <a:spcAft>
                <a:spcPts val="0"/>
              </a:spcAft>
              <a:buClr>
                <a:srgbClr val="000000"/>
              </a:buClr>
              <a:buSzPts val="2100"/>
              <a:buFont typeface="Arial"/>
              <a:buNone/>
            </a:pPr>
            <a:r>
              <a:rPr lang="es" sz="2000">
                <a:solidFill>
                  <a:schemeClr val="dk1"/>
                </a:solidFill>
                <a:latin typeface="Albert Sans"/>
                <a:ea typeface="Albert Sans"/>
                <a:cs typeface="Albert Sans"/>
                <a:sym typeface="Albert Sans"/>
              </a:rPr>
              <a:t>It excels for apps with multiple Fragments.</a:t>
            </a:r>
            <a:endParaRPr sz="2000">
              <a:solidFill>
                <a:schemeClr val="dk1"/>
              </a:solidFill>
              <a:latin typeface="Albert Sans"/>
              <a:ea typeface="Albert Sans"/>
              <a:cs typeface="Albert Sans"/>
              <a:sym typeface="Albert Sans"/>
            </a:endParaRPr>
          </a:p>
          <a:p>
            <a:pPr marL="0" lvl="0" indent="0" algn="l" rtl="0">
              <a:lnSpc>
                <a:spcPct val="115000"/>
              </a:lnSpc>
              <a:spcBef>
                <a:spcPts val="0"/>
              </a:spcBef>
              <a:spcAft>
                <a:spcPts val="0"/>
              </a:spcAft>
              <a:buClr>
                <a:srgbClr val="000000"/>
              </a:buClr>
              <a:buSzPts val="2100"/>
              <a:buFont typeface="Arial"/>
              <a:buNone/>
            </a:pPr>
            <a:endParaRPr sz="2000">
              <a:solidFill>
                <a:schemeClr val="dk1"/>
              </a:solidFill>
              <a:latin typeface="Albert Sans"/>
              <a:ea typeface="Albert Sans"/>
              <a:cs typeface="Albert Sans"/>
              <a:sym typeface="Albert Sans"/>
            </a:endParaRPr>
          </a:p>
          <a:p>
            <a:pPr marL="0" lvl="0" indent="0" algn="l" rtl="0">
              <a:lnSpc>
                <a:spcPct val="115000"/>
              </a:lnSpc>
              <a:spcBef>
                <a:spcPts val="0"/>
              </a:spcBef>
              <a:spcAft>
                <a:spcPts val="0"/>
              </a:spcAft>
              <a:buClr>
                <a:srgbClr val="000000"/>
              </a:buClr>
              <a:buSzPts val="2100"/>
              <a:buFont typeface="Arial"/>
              <a:buNone/>
            </a:pPr>
            <a:r>
              <a:rPr lang="es" sz="2000">
                <a:solidFill>
                  <a:schemeClr val="dk1"/>
                </a:solidFill>
                <a:latin typeface="Albert Sans"/>
                <a:ea typeface="Albert Sans"/>
                <a:cs typeface="Albert Sans"/>
                <a:sym typeface="Albert Sans"/>
              </a:rPr>
              <a:t>The Navigation component consists of </a:t>
            </a:r>
            <a:r>
              <a:rPr lang="es" sz="2000" b="1">
                <a:solidFill>
                  <a:schemeClr val="dk1"/>
                </a:solidFill>
                <a:latin typeface="Albert Sans"/>
                <a:ea typeface="Albert Sans"/>
                <a:cs typeface="Albert Sans"/>
                <a:sym typeface="Albert Sans"/>
              </a:rPr>
              <a:t>three key parts</a:t>
            </a:r>
            <a:r>
              <a:rPr lang="es" sz="2000">
                <a:solidFill>
                  <a:schemeClr val="dk1"/>
                </a:solidFill>
                <a:latin typeface="Albert Sans"/>
                <a:ea typeface="Albert Sans"/>
                <a:cs typeface="Albert Sans"/>
                <a:sym typeface="Albert Sans"/>
              </a:rPr>
              <a:t>:</a:t>
            </a:r>
            <a:endParaRPr sz="2000">
              <a:solidFill>
                <a:schemeClr val="dk1"/>
              </a:solidFill>
              <a:latin typeface="Albert Sans"/>
              <a:ea typeface="Albert Sans"/>
              <a:cs typeface="Albert Sans"/>
              <a:sym typeface="Albert Sans"/>
            </a:endParaRPr>
          </a:p>
          <a:p>
            <a:pPr marL="457200" lvl="0" indent="-355600" algn="l" rtl="0">
              <a:lnSpc>
                <a:spcPct val="115000"/>
              </a:lnSpc>
              <a:spcBef>
                <a:spcPts val="0"/>
              </a:spcBef>
              <a:spcAft>
                <a:spcPts val="0"/>
              </a:spcAft>
              <a:buClr>
                <a:schemeClr val="dk1"/>
              </a:buClr>
              <a:buSzPts val="2000"/>
              <a:buFont typeface="Albert Sans"/>
              <a:buChar char="●"/>
            </a:pPr>
            <a:r>
              <a:rPr lang="es" sz="2000">
                <a:solidFill>
                  <a:schemeClr val="dk1"/>
                </a:solidFill>
                <a:latin typeface="Albert Sans"/>
                <a:ea typeface="Albert Sans"/>
                <a:cs typeface="Albert Sans"/>
                <a:sym typeface="Albert Sans"/>
              </a:rPr>
              <a:t>Navigation graph</a:t>
            </a:r>
            <a:endParaRPr sz="2000">
              <a:solidFill>
                <a:schemeClr val="dk1"/>
              </a:solidFill>
              <a:latin typeface="Albert Sans"/>
              <a:ea typeface="Albert Sans"/>
              <a:cs typeface="Albert Sans"/>
              <a:sym typeface="Albert Sans"/>
            </a:endParaRPr>
          </a:p>
          <a:p>
            <a:pPr marL="457200" lvl="0" indent="-355600" algn="l" rtl="0">
              <a:lnSpc>
                <a:spcPct val="115000"/>
              </a:lnSpc>
              <a:spcBef>
                <a:spcPts val="0"/>
              </a:spcBef>
              <a:spcAft>
                <a:spcPts val="0"/>
              </a:spcAft>
              <a:buClr>
                <a:schemeClr val="dk1"/>
              </a:buClr>
              <a:buSzPts val="2000"/>
              <a:buFont typeface="Albert Sans"/>
              <a:buChar char="●"/>
            </a:pPr>
            <a:r>
              <a:rPr lang="es" sz="2000">
                <a:solidFill>
                  <a:schemeClr val="dk1"/>
                </a:solidFill>
                <a:latin typeface="Albert Sans"/>
                <a:ea typeface="Albert Sans"/>
                <a:cs typeface="Albert Sans"/>
                <a:sym typeface="Albert Sans"/>
              </a:rPr>
              <a:t>NavHost</a:t>
            </a:r>
            <a:endParaRPr sz="2000">
              <a:solidFill>
                <a:schemeClr val="dk1"/>
              </a:solidFill>
              <a:latin typeface="Albert Sans"/>
              <a:ea typeface="Albert Sans"/>
              <a:cs typeface="Albert Sans"/>
              <a:sym typeface="Albert Sans"/>
            </a:endParaRPr>
          </a:p>
          <a:p>
            <a:pPr marL="457200" lvl="0" indent="-355600" algn="l" rtl="0">
              <a:lnSpc>
                <a:spcPct val="115000"/>
              </a:lnSpc>
              <a:spcBef>
                <a:spcPts val="0"/>
              </a:spcBef>
              <a:spcAft>
                <a:spcPts val="0"/>
              </a:spcAft>
              <a:buClr>
                <a:schemeClr val="dk1"/>
              </a:buClr>
              <a:buSzPts val="2000"/>
              <a:buFont typeface="Albert Sans"/>
              <a:buChar char="●"/>
            </a:pPr>
            <a:r>
              <a:rPr lang="es" sz="2000">
                <a:solidFill>
                  <a:schemeClr val="dk1"/>
                </a:solidFill>
                <a:latin typeface="Albert Sans"/>
                <a:ea typeface="Albert Sans"/>
                <a:cs typeface="Albert Sans"/>
                <a:sym typeface="Albert Sans"/>
              </a:rPr>
              <a:t>NavController</a:t>
            </a:r>
            <a:endParaRPr sz="2000">
              <a:solidFill>
                <a:schemeClr val="dk1"/>
              </a:solidFill>
              <a:latin typeface="Albert Sans"/>
              <a:ea typeface="Albert Sans"/>
              <a:cs typeface="Albert Sans"/>
              <a:sym typeface="Albert Sans"/>
            </a:endParaRPr>
          </a:p>
          <a:p>
            <a:pPr marL="0" lvl="0" indent="0" algn="l" rtl="0">
              <a:lnSpc>
                <a:spcPct val="115000"/>
              </a:lnSpc>
              <a:spcBef>
                <a:spcPts val="0"/>
              </a:spcBef>
              <a:spcAft>
                <a:spcPts val="0"/>
              </a:spcAft>
              <a:buClr>
                <a:srgbClr val="000000"/>
              </a:buClr>
              <a:buSzPts val="2100"/>
              <a:buFont typeface="Arial"/>
              <a:buNone/>
            </a:pPr>
            <a:endParaRPr sz="2000">
              <a:solidFill>
                <a:schemeClr val="dk1"/>
              </a:solidFill>
              <a:latin typeface="Albert Sans"/>
              <a:ea typeface="Albert Sans"/>
              <a:cs typeface="Albert Sans"/>
              <a:sym typeface="Albert Sans"/>
            </a:endParaRPr>
          </a:p>
          <a:p>
            <a:pPr marL="0" lvl="0" indent="0" algn="l" rtl="0">
              <a:spcBef>
                <a:spcPts val="0"/>
              </a:spcBef>
              <a:spcAft>
                <a:spcPts val="0"/>
              </a:spcAft>
              <a:buNone/>
            </a:pPr>
            <a:endParaRPr sz="2000">
              <a:solidFill>
                <a:schemeClr val="dk1"/>
              </a:solidFill>
              <a:latin typeface="Albert Sans"/>
              <a:ea typeface="Albert Sans"/>
              <a:cs typeface="Albert Sans"/>
              <a:sym typeface="Albert Sans"/>
            </a:endParaRPr>
          </a:p>
        </p:txBody>
      </p:sp>
      <p:sp>
        <p:nvSpPr>
          <p:cNvPr id="251" name="Google Shape;251;g28557ec7139_0_379"/>
          <p:cNvSpPr txBox="1">
            <a:spLocks noGrp="1"/>
          </p:cNvSpPr>
          <p:nvPr>
            <p:ph type="title" idx="4294967295"/>
          </p:nvPr>
        </p:nvSpPr>
        <p:spPr>
          <a:xfrm>
            <a:off x="538625" y="76750"/>
            <a:ext cx="6044100" cy="913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200"/>
              <a:buNone/>
            </a:pPr>
            <a:r>
              <a:rPr lang="es" sz="3200">
                <a:solidFill>
                  <a:srgbClr val="0012A2"/>
                </a:solidFill>
              </a:rPr>
              <a:t>NAVIGATION</a:t>
            </a:r>
            <a:endParaRPr sz="3200">
              <a:solidFill>
                <a:srgbClr val="0012A2"/>
              </a:solidFill>
              <a:latin typeface="Figtree"/>
              <a:ea typeface="Figtree"/>
              <a:cs typeface="Figtree"/>
              <a:sym typeface="Figtree"/>
            </a:endParaRPr>
          </a:p>
        </p:txBody>
      </p:sp>
      <p:sp>
        <p:nvSpPr>
          <p:cNvPr id="252" name="Google Shape;252;g28557ec7139_0_379"/>
          <p:cNvSpPr txBox="1"/>
          <p:nvPr/>
        </p:nvSpPr>
        <p:spPr>
          <a:xfrm>
            <a:off x="5809943" y="4825868"/>
            <a:ext cx="3015300" cy="217500"/>
          </a:xfrm>
          <a:prstGeom prst="rect">
            <a:avLst/>
          </a:prstGeom>
          <a:noFill/>
          <a:ln>
            <a:noFill/>
          </a:ln>
        </p:spPr>
        <p:txBody>
          <a:bodyPr spcFirstLastPara="1" wrap="square" lIns="91425" tIns="91425" rIns="91425" bIns="91425" anchor="ctr" anchorCtr="0">
            <a:noAutofit/>
          </a:bodyPr>
          <a:lstStyle/>
          <a:p>
            <a:pPr marL="0" marR="0" lvl="0" indent="0" algn="r" rtl="0">
              <a:lnSpc>
                <a:spcPct val="115000"/>
              </a:lnSpc>
              <a:spcBef>
                <a:spcPts val="0"/>
              </a:spcBef>
              <a:spcAft>
                <a:spcPts val="0"/>
              </a:spcAft>
              <a:buClr>
                <a:srgbClr val="000000"/>
              </a:buClr>
              <a:buSzPts val="1200"/>
              <a:buFont typeface="Arial"/>
              <a:buNone/>
            </a:pPr>
            <a:r>
              <a:rPr lang="es" sz="1000" b="0" i="0" u="none" strike="noStrike" cap="none">
                <a:solidFill>
                  <a:srgbClr val="0012A2"/>
                </a:solidFill>
                <a:latin typeface="Albert Sans"/>
                <a:ea typeface="Albert Sans"/>
                <a:cs typeface="Albert Sans"/>
                <a:sym typeface="Albert Sans"/>
              </a:rPr>
              <a:t>Informatics Engineering | Universitas Surabaya</a:t>
            </a:r>
            <a:endParaRPr sz="1000" b="0" i="0" u="none" strike="noStrike" cap="none">
              <a:solidFill>
                <a:srgbClr val="0012A2"/>
              </a:solidFill>
              <a:latin typeface="Albert Sans"/>
              <a:ea typeface="Albert Sans"/>
              <a:cs typeface="Albert Sans"/>
              <a:sym typeface="Albert San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g33129bbbc6c_26_0"/>
          <p:cNvSpPr txBox="1">
            <a:spLocks noGrp="1"/>
          </p:cNvSpPr>
          <p:nvPr>
            <p:ph type="title"/>
          </p:nvPr>
        </p:nvSpPr>
        <p:spPr>
          <a:xfrm>
            <a:off x="569175" y="390200"/>
            <a:ext cx="8027100" cy="431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300"/>
              <a:buNone/>
            </a:pPr>
            <a:r>
              <a:rPr lang="es"/>
              <a:t>STEP 6: ANDROID BACK BUTTON</a:t>
            </a:r>
            <a:endParaRPr/>
          </a:p>
        </p:txBody>
      </p:sp>
      <p:sp>
        <p:nvSpPr>
          <p:cNvPr id="519" name="Google Shape;519;g33129bbbc6c_26_0"/>
          <p:cNvSpPr txBox="1">
            <a:spLocks noGrp="1"/>
          </p:cNvSpPr>
          <p:nvPr>
            <p:ph type="subTitle" idx="1"/>
          </p:nvPr>
        </p:nvSpPr>
        <p:spPr>
          <a:xfrm>
            <a:off x="625650" y="1022325"/>
            <a:ext cx="8136000" cy="352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200"/>
              <a:buNone/>
            </a:pPr>
            <a:r>
              <a:rPr lang="es" sz="1700"/>
              <a:t>Make sure your project already have action bar. Open themes.xml (light and night)</a:t>
            </a:r>
            <a:endParaRPr sz="1700"/>
          </a:p>
          <a:p>
            <a:pPr marL="0" lvl="0" indent="0" algn="l" rtl="0">
              <a:lnSpc>
                <a:spcPct val="115000"/>
              </a:lnSpc>
              <a:spcBef>
                <a:spcPts val="0"/>
              </a:spcBef>
              <a:spcAft>
                <a:spcPts val="0"/>
              </a:spcAft>
              <a:buSzPts val="1200"/>
              <a:buNone/>
            </a:pPr>
            <a:endParaRPr sz="1700"/>
          </a:p>
          <a:p>
            <a:pPr marL="0" lvl="0" indent="0" algn="l" rtl="0">
              <a:lnSpc>
                <a:spcPct val="115000"/>
              </a:lnSpc>
              <a:spcBef>
                <a:spcPts val="0"/>
              </a:spcBef>
              <a:spcAft>
                <a:spcPts val="0"/>
              </a:spcAft>
              <a:buSzPts val="1200"/>
              <a:buNone/>
            </a:pPr>
            <a:r>
              <a:rPr lang="es" sz="1500">
                <a:latin typeface="Consolas"/>
                <a:ea typeface="Consolas"/>
                <a:cs typeface="Consolas"/>
                <a:sym typeface="Consolas"/>
              </a:rPr>
              <a:t>&lt;resources xmlns:tools="http://schemas.android.com/tools"&gt;</a:t>
            </a:r>
            <a:endParaRPr sz="1500">
              <a:latin typeface="Consolas"/>
              <a:ea typeface="Consolas"/>
              <a:cs typeface="Consolas"/>
              <a:sym typeface="Consolas"/>
            </a:endParaRPr>
          </a:p>
          <a:p>
            <a:pPr marL="0" lvl="0" indent="0" algn="l" rtl="0">
              <a:lnSpc>
                <a:spcPct val="115000"/>
              </a:lnSpc>
              <a:spcBef>
                <a:spcPts val="0"/>
              </a:spcBef>
              <a:spcAft>
                <a:spcPts val="0"/>
              </a:spcAft>
              <a:buSzPts val="1200"/>
              <a:buNone/>
            </a:pPr>
            <a:r>
              <a:rPr lang="es" sz="1500">
                <a:latin typeface="Consolas"/>
                <a:ea typeface="Consolas"/>
                <a:cs typeface="Consolas"/>
                <a:sym typeface="Consolas"/>
              </a:rPr>
              <a:t>    &lt;!-- Base application theme. --&gt;</a:t>
            </a:r>
            <a:endParaRPr sz="1500">
              <a:latin typeface="Consolas"/>
              <a:ea typeface="Consolas"/>
              <a:cs typeface="Consolas"/>
              <a:sym typeface="Consolas"/>
            </a:endParaRPr>
          </a:p>
          <a:p>
            <a:pPr marL="0" lvl="0" indent="0" algn="l" rtl="0">
              <a:lnSpc>
                <a:spcPct val="115000"/>
              </a:lnSpc>
              <a:spcBef>
                <a:spcPts val="0"/>
              </a:spcBef>
              <a:spcAft>
                <a:spcPts val="0"/>
              </a:spcAft>
              <a:buSzPts val="1200"/>
              <a:buNone/>
            </a:pPr>
            <a:r>
              <a:rPr lang="es" sz="1500">
                <a:latin typeface="Consolas"/>
                <a:ea typeface="Consolas"/>
                <a:cs typeface="Consolas"/>
                <a:sym typeface="Consolas"/>
              </a:rPr>
              <a:t>    &lt;style name="Base.Theme.Week1ANMP" parent="Theme.Material3.DayNight"&gt;</a:t>
            </a:r>
            <a:endParaRPr sz="1500">
              <a:latin typeface="Consolas"/>
              <a:ea typeface="Consolas"/>
              <a:cs typeface="Consolas"/>
              <a:sym typeface="Consolas"/>
            </a:endParaRPr>
          </a:p>
          <a:p>
            <a:pPr marL="0" lvl="0" indent="0" algn="l" rtl="0">
              <a:lnSpc>
                <a:spcPct val="115000"/>
              </a:lnSpc>
              <a:spcBef>
                <a:spcPts val="0"/>
              </a:spcBef>
              <a:spcAft>
                <a:spcPts val="0"/>
              </a:spcAft>
              <a:buSzPts val="1200"/>
              <a:buNone/>
            </a:pPr>
            <a:endParaRPr sz="1700"/>
          </a:p>
        </p:txBody>
      </p:sp>
      <p:sp>
        <p:nvSpPr>
          <p:cNvPr id="520" name="Google Shape;520;g33129bbbc6c_26_0"/>
          <p:cNvSpPr txBox="1">
            <a:spLocks noGrp="1"/>
          </p:cNvSpPr>
          <p:nvPr>
            <p:ph type="subTitle" idx="4294967295"/>
          </p:nvPr>
        </p:nvSpPr>
        <p:spPr>
          <a:xfrm>
            <a:off x="5193700" y="3437575"/>
            <a:ext cx="3311100" cy="396600"/>
          </a:xfrm>
          <a:prstGeom prst="rect">
            <a:avLst/>
          </a:prstGeom>
          <a:solidFill>
            <a:schemeClr val="accent4"/>
          </a:solid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accent3"/>
              </a:buClr>
              <a:buSzPts val="1400"/>
              <a:buFont typeface="Montserrat"/>
              <a:buNone/>
            </a:pPr>
            <a:r>
              <a:rPr lang="es">
                <a:solidFill>
                  <a:schemeClr val="lt1"/>
                </a:solidFill>
                <a:latin typeface="Albert Sans"/>
                <a:ea typeface="Albert Sans"/>
                <a:cs typeface="Albert Sans"/>
                <a:sym typeface="Albert Sans"/>
              </a:rPr>
              <a:t>Delete “NoActionBar” in this part</a:t>
            </a:r>
            <a:endParaRPr sz="1400" i="0" u="none" strike="noStrike" cap="none">
              <a:solidFill>
                <a:schemeClr val="lt1"/>
              </a:solidFill>
              <a:latin typeface="Albert Sans"/>
              <a:ea typeface="Albert Sans"/>
              <a:cs typeface="Albert Sans"/>
              <a:sym typeface="Albert Sans"/>
            </a:endParaRPr>
          </a:p>
        </p:txBody>
      </p:sp>
      <p:cxnSp>
        <p:nvCxnSpPr>
          <p:cNvPr id="521" name="Google Shape;521;g33129bbbc6c_26_0"/>
          <p:cNvCxnSpPr>
            <a:endCxn id="520" idx="0"/>
          </p:cNvCxnSpPr>
          <p:nvPr/>
        </p:nvCxnSpPr>
        <p:spPr>
          <a:xfrm flipH="1">
            <a:off x="6849250" y="2811175"/>
            <a:ext cx="1198800" cy="626400"/>
          </a:xfrm>
          <a:prstGeom prst="curvedConnector2">
            <a:avLst/>
          </a:prstGeom>
          <a:noFill/>
          <a:ln w="28575" cap="flat" cmpd="sng">
            <a:solidFill>
              <a:schemeClr val="accent4"/>
            </a:solidFill>
            <a:prstDash val="solid"/>
            <a:round/>
            <a:headEnd type="stealth" w="med" len="med"/>
            <a:tailEnd type="none" w="med" len="med"/>
          </a:ln>
        </p:spPr>
      </p:cxn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g269e6b1ca36_0_217"/>
          <p:cNvSpPr txBox="1">
            <a:spLocks noGrp="1"/>
          </p:cNvSpPr>
          <p:nvPr>
            <p:ph type="body" idx="4294967295"/>
          </p:nvPr>
        </p:nvSpPr>
        <p:spPr>
          <a:xfrm>
            <a:off x="538625" y="1828725"/>
            <a:ext cx="4130400" cy="272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2000">
                <a:solidFill>
                  <a:schemeClr val="dk1"/>
                </a:solidFill>
                <a:latin typeface="Albert Sans"/>
                <a:ea typeface="Albert Sans"/>
                <a:cs typeface="Albert Sans"/>
                <a:sym typeface="Albert Sans"/>
              </a:rPr>
              <a:t>Notice that “soft” back button on the upper left of the screen. It will be displayed when needed. </a:t>
            </a:r>
            <a:endParaRPr sz="2000">
              <a:solidFill>
                <a:schemeClr val="dk1"/>
              </a:solidFill>
              <a:latin typeface="Albert Sans"/>
              <a:ea typeface="Albert Sans"/>
              <a:cs typeface="Albert Sans"/>
              <a:sym typeface="Albert Sans"/>
            </a:endParaRPr>
          </a:p>
          <a:p>
            <a:pPr marL="0" lvl="0" indent="0" algn="l" rtl="0">
              <a:spcBef>
                <a:spcPts val="0"/>
              </a:spcBef>
              <a:spcAft>
                <a:spcPts val="0"/>
              </a:spcAft>
              <a:buNone/>
            </a:pPr>
            <a:endParaRPr sz="2000">
              <a:solidFill>
                <a:schemeClr val="dk1"/>
              </a:solidFill>
              <a:latin typeface="Albert Sans"/>
              <a:ea typeface="Albert Sans"/>
              <a:cs typeface="Albert Sans"/>
              <a:sym typeface="Albert Sans"/>
            </a:endParaRPr>
          </a:p>
          <a:p>
            <a:pPr marL="0" lvl="0" indent="0" algn="l" rtl="0">
              <a:spcBef>
                <a:spcPts val="0"/>
              </a:spcBef>
              <a:spcAft>
                <a:spcPts val="0"/>
              </a:spcAft>
              <a:buNone/>
            </a:pPr>
            <a:r>
              <a:rPr lang="es" sz="2000">
                <a:solidFill>
                  <a:schemeClr val="dk1"/>
                </a:solidFill>
                <a:latin typeface="Albert Sans"/>
                <a:ea typeface="Albert Sans"/>
                <a:cs typeface="Albert Sans"/>
                <a:sym typeface="Albert Sans"/>
              </a:rPr>
              <a:t>If there is only one object on the back stack this button won't be shown.</a:t>
            </a:r>
            <a:endParaRPr sz="2000">
              <a:solidFill>
                <a:schemeClr val="dk1"/>
              </a:solidFill>
              <a:latin typeface="Albert Sans"/>
              <a:ea typeface="Albert Sans"/>
              <a:cs typeface="Albert Sans"/>
              <a:sym typeface="Albert Sans"/>
            </a:endParaRPr>
          </a:p>
        </p:txBody>
      </p:sp>
      <p:sp>
        <p:nvSpPr>
          <p:cNvPr id="527" name="Google Shape;527;g269e6b1ca36_0_217"/>
          <p:cNvSpPr/>
          <p:nvPr/>
        </p:nvSpPr>
        <p:spPr>
          <a:xfrm>
            <a:off x="538625" y="0"/>
            <a:ext cx="1894500" cy="1376700"/>
          </a:xfrm>
          <a:prstGeom prst="round2SameRect">
            <a:avLst>
              <a:gd name="adj1" fmla="val 0"/>
              <a:gd name="adj2" fmla="val 50000"/>
            </a:avLst>
          </a:prstGeom>
          <a:solidFill>
            <a:srgbClr val="043170"/>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s" sz="2000" b="1" i="0" u="none" strike="noStrike" cap="none">
                <a:solidFill>
                  <a:schemeClr val="lt1"/>
                </a:solidFill>
                <a:latin typeface="Figtree"/>
                <a:ea typeface="Figtree"/>
                <a:cs typeface="Figtree"/>
                <a:sym typeface="Figtree"/>
              </a:rPr>
              <a:t>Subtopic</a:t>
            </a:r>
            <a:endParaRPr sz="2000" b="1" i="0" u="none" strike="noStrike" cap="none">
              <a:solidFill>
                <a:schemeClr val="lt1"/>
              </a:solidFill>
              <a:latin typeface="Figtree"/>
              <a:ea typeface="Figtree"/>
              <a:cs typeface="Figtree"/>
              <a:sym typeface="Figtree"/>
            </a:endParaRPr>
          </a:p>
        </p:txBody>
      </p:sp>
      <p:pic>
        <p:nvPicPr>
          <p:cNvPr id="528" name="Google Shape;528;g269e6b1ca36_0_217"/>
          <p:cNvPicPr preferRelativeResize="0"/>
          <p:nvPr/>
        </p:nvPicPr>
        <p:blipFill rotWithShape="1">
          <a:blip r:embed="rId3">
            <a:alphaModFix/>
          </a:blip>
          <a:srcRect l="21591" r="34887"/>
          <a:stretch/>
        </p:blipFill>
        <p:spPr>
          <a:xfrm>
            <a:off x="5164275" y="0"/>
            <a:ext cx="3979725" cy="5143499"/>
          </a:xfrm>
          <a:prstGeom prst="rect">
            <a:avLst/>
          </a:prstGeom>
          <a:noFill/>
          <a:ln>
            <a:noFill/>
          </a:ln>
        </p:spPr>
      </p:pic>
      <p:sp>
        <p:nvSpPr>
          <p:cNvPr id="529" name="Google Shape;529;g269e6b1ca36_0_217"/>
          <p:cNvSpPr txBox="1"/>
          <p:nvPr/>
        </p:nvSpPr>
        <p:spPr>
          <a:xfrm>
            <a:off x="5809943" y="4825868"/>
            <a:ext cx="3015300" cy="217500"/>
          </a:xfrm>
          <a:prstGeom prst="rect">
            <a:avLst/>
          </a:prstGeom>
          <a:noFill/>
          <a:ln>
            <a:noFill/>
          </a:ln>
        </p:spPr>
        <p:txBody>
          <a:bodyPr spcFirstLastPara="1" wrap="square" lIns="91425" tIns="91425" rIns="91425" bIns="91425" anchor="ctr" anchorCtr="0">
            <a:noAutofit/>
          </a:bodyPr>
          <a:lstStyle/>
          <a:p>
            <a:pPr marL="0" marR="0" lvl="0" indent="0" algn="r" rtl="0">
              <a:lnSpc>
                <a:spcPct val="115000"/>
              </a:lnSpc>
              <a:spcBef>
                <a:spcPts val="0"/>
              </a:spcBef>
              <a:spcAft>
                <a:spcPts val="0"/>
              </a:spcAft>
              <a:buClr>
                <a:srgbClr val="000000"/>
              </a:buClr>
              <a:buSzPts val="1200"/>
              <a:buFont typeface="Arial"/>
              <a:buNone/>
            </a:pPr>
            <a:r>
              <a:rPr lang="es" sz="1000" b="0" i="0" u="none" strike="noStrike" cap="none">
                <a:solidFill>
                  <a:schemeClr val="lt1"/>
                </a:solidFill>
                <a:latin typeface="Albert Sans"/>
                <a:ea typeface="Albert Sans"/>
                <a:cs typeface="Albert Sans"/>
                <a:sym typeface="Albert Sans"/>
              </a:rPr>
              <a:t>Informatics Engineering | Universitas Surabaya</a:t>
            </a:r>
            <a:endParaRPr sz="1000" b="0" i="0" u="none" strike="noStrike" cap="none">
              <a:solidFill>
                <a:schemeClr val="lt1"/>
              </a:solidFill>
              <a:latin typeface="Albert Sans"/>
              <a:ea typeface="Albert Sans"/>
              <a:cs typeface="Albert Sans"/>
              <a:sym typeface="Albert Sans"/>
            </a:endParaRPr>
          </a:p>
        </p:txBody>
      </p:sp>
      <p:pic>
        <p:nvPicPr>
          <p:cNvPr id="530" name="Google Shape;530;g269e6b1ca36_0_217"/>
          <p:cNvPicPr preferRelativeResize="0"/>
          <p:nvPr/>
        </p:nvPicPr>
        <p:blipFill rotWithShape="1">
          <a:blip r:embed="rId4">
            <a:alphaModFix/>
          </a:blip>
          <a:srcRect/>
          <a:stretch/>
        </p:blipFill>
        <p:spPr>
          <a:xfrm>
            <a:off x="5996051" y="595625"/>
            <a:ext cx="2134325" cy="3952249"/>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g2855937c093_0_0"/>
          <p:cNvSpPr txBox="1">
            <a:spLocks noGrp="1"/>
          </p:cNvSpPr>
          <p:nvPr>
            <p:ph type="title"/>
          </p:nvPr>
        </p:nvSpPr>
        <p:spPr>
          <a:xfrm>
            <a:off x="0" y="2314000"/>
            <a:ext cx="9144000" cy="4824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Clr>
                <a:srgbClr val="000000"/>
              </a:buClr>
              <a:buSzPts val="1100"/>
              <a:buFont typeface="Arial"/>
              <a:buNone/>
            </a:pPr>
            <a:r>
              <a:rPr lang="es" sz="4000">
                <a:solidFill>
                  <a:schemeClr val="lt1"/>
                </a:solidFill>
              </a:rPr>
              <a:t>Arguments</a:t>
            </a:r>
            <a:endParaRPr sz="4000">
              <a:solidFill>
                <a:schemeClr val="lt1"/>
              </a:solidFill>
              <a:latin typeface="Figtree"/>
              <a:ea typeface="Figtree"/>
              <a:cs typeface="Figtree"/>
              <a:sym typeface="Figtree"/>
            </a:endParaRPr>
          </a:p>
        </p:txBody>
      </p:sp>
      <p:sp>
        <p:nvSpPr>
          <p:cNvPr id="536" name="Google Shape;536;g2855937c093_0_0"/>
          <p:cNvSpPr txBox="1">
            <a:spLocks noGrp="1"/>
          </p:cNvSpPr>
          <p:nvPr>
            <p:ph type="sldNum" idx="12"/>
          </p:nvPr>
        </p:nvSpPr>
        <p:spPr>
          <a:xfrm>
            <a:off x="8548658" y="4663217"/>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1200"/>
              <a:buFont typeface="Arial"/>
              <a:buNone/>
            </a:pPr>
            <a:fld id="{00000000-1234-1234-1234-123412341234}" type="slidenum">
              <a:rPr lang="es"/>
              <a:t>42</a:t>
            </a:fld>
            <a:endParaRPr/>
          </a:p>
        </p:txBody>
      </p:sp>
      <p:sp>
        <p:nvSpPr>
          <p:cNvPr id="537" name="Google Shape;537;g2855937c093_0_0"/>
          <p:cNvSpPr txBox="1"/>
          <p:nvPr/>
        </p:nvSpPr>
        <p:spPr>
          <a:xfrm>
            <a:off x="5809943" y="4825868"/>
            <a:ext cx="3015300" cy="217500"/>
          </a:xfrm>
          <a:prstGeom prst="rect">
            <a:avLst/>
          </a:prstGeom>
          <a:noFill/>
          <a:ln>
            <a:noFill/>
          </a:ln>
        </p:spPr>
        <p:txBody>
          <a:bodyPr spcFirstLastPara="1" wrap="square" lIns="91425" tIns="91425" rIns="91425" bIns="91425" anchor="ctr" anchorCtr="0">
            <a:noAutofit/>
          </a:bodyPr>
          <a:lstStyle/>
          <a:p>
            <a:pPr marL="0" marR="0" lvl="0" indent="0" algn="r" rtl="0">
              <a:lnSpc>
                <a:spcPct val="115000"/>
              </a:lnSpc>
              <a:spcBef>
                <a:spcPts val="0"/>
              </a:spcBef>
              <a:spcAft>
                <a:spcPts val="0"/>
              </a:spcAft>
              <a:buClr>
                <a:srgbClr val="000000"/>
              </a:buClr>
              <a:buSzPts val="1200"/>
              <a:buFont typeface="Arial"/>
              <a:buNone/>
            </a:pPr>
            <a:r>
              <a:rPr lang="es" sz="1000" b="0" i="0" u="none" strike="noStrike" cap="none">
                <a:solidFill>
                  <a:srgbClr val="0012A2"/>
                </a:solidFill>
                <a:latin typeface="Albert Sans"/>
                <a:ea typeface="Albert Sans"/>
                <a:cs typeface="Albert Sans"/>
                <a:sym typeface="Albert Sans"/>
              </a:rPr>
              <a:t>Informatics Engineering | Universitas Surabaya</a:t>
            </a:r>
            <a:endParaRPr sz="1000" b="0" i="0" u="none" strike="noStrike" cap="none">
              <a:solidFill>
                <a:srgbClr val="0012A2"/>
              </a:solidFill>
              <a:latin typeface="Albert Sans"/>
              <a:ea typeface="Albert Sans"/>
              <a:cs typeface="Albert Sans"/>
              <a:sym typeface="Albert San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g28557ec7139_0_970"/>
          <p:cNvSpPr txBox="1">
            <a:spLocks noGrp="1"/>
          </p:cNvSpPr>
          <p:nvPr>
            <p:ph type="title"/>
          </p:nvPr>
        </p:nvSpPr>
        <p:spPr>
          <a:xfrm>
            <a:off x="569175" y="390200"/>
            <a:ext cx="6466200" cy="431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300"/>
              <a:buNone/>
            </a:pPr>
            <a:r>
              <a:rPr lang="es"/>
              <a:t>STEP 7: CREATE ARGUMENTS</a:t>
            </a:r>
            <a:endParaRPr/>
          </a:p>
        </p:txBody>
      </p:sp>
      <p:sp>
        <p:nvSpPr>
          <p:cNvPr id="543" name="Google Shape;543;g28557ec7139_0_970"/>
          <p:cNvSpPr txBox="1">
            <a:spLocks noGrp="1"/>
          </p:cNvSpPr>
          <p:nvPr>
            <p:ph type="subTitle" idx="1"/>
          </p:nvPr>
        </p:nvSpPr>
        <p:spPr>
          <a:xfrm>
            <a:off x="625650" y="1022325"/>
            <a:ext cx="7446000" cy="352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200"/>
              <a:buNone/>
            </a:pPr>
            <a:r>
              <a:rPr lang="es" sz="1700"/>
              <a:t>Sometimes we need to send an object/variables to destinations. Previously in Native course we can do this by using the intent extra (activity) or bundle injection (fragment).</a:t>
            </a:r>
            <a:endParaRPr sz="1700"/>
          </a:p>
          <a:p>
            <a:pPr marL="0" lvl="0" indent="0" algn="l" rtl="0">
              <a:lnSpc>
                <a:spcPct val="115000"/>
              </a:lnSpc>
              <a:spcBef>
                <a:spcPts val="0"/>
              </a:spcBef>
              <a:spcAft>
                <a:spcPts val="0"/>
              </a:spcAft>
              <a:buSzPts val="1200"/>
              <a:buNone/>
            </a:pPr>
            <a:endParaRPr sz="1700"/>
          </a:p>
          <a:p>
            <a:pPr marL="0" lvl="0" indent="0" algn="l" rtl="0">
              <a:lnSpc>
                <a:spcPct val="115000"/>
              </a:lnSpc>
              <a:spcBef>
                <a:spcPts val="0"/>
              </a:spcBef>
              <a:spcAft>
                <a:spcPts val="0"/>
              </a:spcAft>
              <a:buSzPts val="1200"/>
              <a:buNone/>
            </a:pPr>
            <a:r>
              <a:rPr lang="es" sz="1700"/>
              <a:t>In this new android Navigation jetpack, you need to define the argument inside the navigation graph.</a:t>
            </a:r>
            <a:endParaRPr sz="1700"/>
          </a:p>
          <a:p>
            <a:pPr marL="0" lvl="0" indent="0" algn="l" rtl="0">
              <a:lnSpc>
                <a:spcPct val="115000"/>
              </a:lnSpc>
              <a:spcBef>
                <a:spcPts val="0"/>
              </a:spcBef>
              <a:spcAft>
                <a:spcPts val="0"/>
              </a:spcAft>
              <a:buSzPts val="1200"/>
              <a:buNone/>
            </a:pPr>
            <a:endParaRPr sz="1700"/>
          </a:p>
          <a:p>
            <a:pPr marL="0" lvl="0" indent="0" algn="l" rtl="0">
              <a:lnSpc>
                <a:spcPct val="115000"/>
              </a:lnSpc>
              <a:spcBef>
                <a:spcPts val="0"/>
              </a:spcBef>
              <a:spcAft>
                <a:spcPts val="0"/>
              </a:spcAft>
              <a:buSzPts val="1200"/>
              <a:buNone/>
            </a:pPr>
            <a:r>
              <a:rPr lang="es" sz="1700"/>
              <a:t>Open the game_navigation to continue</a:t>
            </a:r>
            <a:endParaRPr sz="1700"/>
          </a:p>
          <a:p>
            <a:pPr marL="0" lvl="0" indent="0" algn="l" rtl="0">
              <a:lnSpc>
                <a:spcPct val="115000"/>
              </a:lnSpc>
              <a:spcBef>
                <a:spcPts val="0"/>
              </a:spcBef>
              <a:spcAft>
                <a:spcPts val="0"/>
              </a:spcAft>
              <a:buSzPts val="1200"/>
              <a:buNone/>
            </a:pPr>
            <a:endParaRPr sz="17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g28557ec7139_0_975"/>
          <p:cNvSpPr txBox="1">
            <a:spLocks noGrp="1"/>
          </p:cNvSpPr>
          <p:nvPr>
            <p:ph type="title"/>
          </p:nvPr>
        </p:nvSpPr>
        <p:spPr>
          <a:xfrm>
            <a:off x="569175" y="390200"/>
            <a:ext cx="6466200" cy="431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300"/>
              <a:buNone/>
            </a:pPr>
            <a:r>
              <a:rPr lang="es"/>
              <a:t>STEP 7: CREATE ARGUMENTS</a:t>
            </a:r>
            <a:endParaRPr/>
          </a:p>
        </p:txBody>
      </p:sp>
      <p:sp>
        <p:nvSpPr>
          <p:cNvPr id="549" name="Google Shape;549;g28557ec7139_0_975"/>
          <p:cNvSpPr txBox="1">
            <a:spLocks noGrp="1"/>
          </p:cNvSpPr>
          <p:nvPr>
            <p:ph type="subTitle" idx="1"/>
          </p:nvPr>
        </p:nvSpPr>
        <p:spPr>
          <a:xfrm>
            <a:off x="625650" y="1022325"/>
            <a:ext cx="7446000" cy="352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200"/>
              <a:buNone/>
            </a:pPr>
            <a:r>
              <a:rPr lang="es" sz="1700"/>
              <a:t>In the Navigation graph, the gameFragment expected to receive Player Name data from mainFragment, and displayed on the text view “Player’s turn”</a:t>
            </a:r>
            <a:endParaRPr sz="1700"/>
          </a:p>
        </p:txBody>
      </p:sp>
      <p:pic>
        <p:nvPicPr>
          <p:cNvPr id="550" name="Google Shape;550;g28557ec7139_0_975"/>
          <p:cNvPicPr preferRelativeResize="0"/>
          <p:nvPr/>
        </p:nvPicPr>
        <p:blipFill rotWithShape="1">
          <a:blip r:embed="rId3">
            <a:alphaModFix/>
          </a:blip>
          <a:srcRect/>
          <a:stretch/>
        </p:blipFill>
        <p:spPr>
          <a:xfrm>
            <a:off x="2293025" y="1992795"/>
            <a:ext cx="4344326" cy="30316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g28557ec7139_0_981"/>
          <p:cNvSpPr txBox="1">
            <a:spLocks noGrp="1"/>
          </p:cNvSpPr>
          <p:nvPr>
            <p:ph type="title"/>
          </p:nvPr>
        </p:nvSpPr>
        <p:spPr>
          <a:xfrm>
            <a:off x="569175" y="390200"/>
            <a:ext cx="6466200" cy="431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300"/>
              <a:buNone/>
            </a:pPr>
            <a:r>
              <a:rPr lang="es"/>
              <a:t>STEP 7a: CREATE ARGUMENTS</a:t>
            </a:r>
            <a:endParaRPr/>
          </a:p>
        </p:txBody>
      </p:sp>
      <p:sp>
        <p:nvSpPr>
          <p:cNvPr id="556" name="Google Shape;556;g28557ec7139_0_981"/>
          <p:cNvSpPr txBox="1">
            <a:spLocks noGrp="1"/>
          </p:cNvSpPr>
          <p:nvPr>
            <p:ph type="subTitle" idx="1"/>
          </p:nvPr>
        </p:nvSpPr>
        <p:spPr>
          <a:xfrm>
            <a:off x="625650" y="1022325"/>
            <a:ext cx="7446000" cy="352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200"/>
              <a:buNone/>
            </a:pPr>
            <a:r>
              <a:rPr lang="es" sz="1700"/>
              <a:t>Click on the game fragment, and click plus icon on the arguments property.</a:t>
            </a:r>
            <a:endParaRPr sz="1700"/>
          </a:p>
          <a:p>
            <a:pPr marL="0" lvl="0" indent="0" algn="l" rtl="0">
              <a:lnSpc>
                <a:spcPct val="115000"/>
              </a:lnSpc>
              <a:spcBef>
                <a:spcPts val="0"/>
              </a:spcBef>
              <a:spcAft>
                <a:spcPts val="0"/>
              </a:spcAft>
              <a:buSzPts val="1200"/>
              <a:buNone/>
            </a:pPr>
            <a:endParaRPr sz="1700"/>
          </a:p>
          <a:p>
            <a:pPr marL="0" lvl="0" indent="0" algn="l" rtl="0">
              <a:lnSpc>
                <a:spcPct val="115000"/>
              </a:lnSpc>
              <a:spcBef>
                <a:spcPts val="0"/>
              </a:spcBef>
              <a:spcAft>
                <a:spcPts val="0"/>
              </a:spcAft>
              <a:buSzPts val="1200"/>
              <a:buNone/>
            </a:pPr>
            <a:r>
              <a:rPr lang="es" sz="1700"/>
              <a:t>A dialog pop out:</a:t>
            </a:r>
            <a:endParaRPr sz="1700"/>
          </a:p>
          <a:p>
            <a:pPr marL="457200" lvl="0" indent="-336550" algn="l" rtl="0">
              <a:lnSpc>
                <a:spcPct val="115000"/>
              </a:lnSpc>
              <a:spcBef>
                <a:spcPts val="0"/>
              </a:spcBef>
              <a:spcAft>
                <a:spcPts val="0"/>
              </a:spcAft>
              <a:buSzPts val="1700"/>
              <a:buChar char="●"/>
            </a:pPr>
            <a:r>
              <a:rPr lang="es" sz="1700"/>
              <a:t>Set argument name as </a:t>
            </a:r>
            <a:br>
              <a:rPr lang="es" sz="1700"/>
            </a:br>
            <a:r>
              <a:rPr lang="es" sz="1700"/>
              <a:t>player_name</a:t>
            </a:r>
            <a:endParaRPr sz="1700"/>
          </a:p>
          <a:p>
            <a:pPr marL="457200" lvl="0" indent="-336550" algn="l" rtl="0">
              <a:lnSpc>
                <a:spcPct val="115000"/>
              </a:lnSpc>
              <a:spcBef>
                <a:spcPts val="0"/>
              </a:spcBef>
              <a:spcAft>
                <a:spcPts val="0"/>
              </a:spcAft>
              <a:buSzPts val="1700"/>
              <a:buChar char="●"/>
            </a:pPr>
            <a:r>
              <a:rPr lang="es" sz="1700"/>
              <a:t>Set type to String</a:t>
            </a:r>
            <a:endParaRPr sz="1700"/>
          </a:p>
          <a:p>
            <a:pPr marL="457200" lvl="0" indent="-336550" algn="l" rtl="0">
              <a:lnSpc>
                <a:spcPct val="115000"/>
              </a:lnSpc>
              <a:spcBef>
                <a:spcPts val="0"/>
              </a:spcBef>
              <a:spcAft>
                <a:spcPts val="0"/>
              </a:spcAft>
              <a:buSzPts val="1700"/>
              <a:buChar char="●"/>
            </a:pPr>
            <a:r>
              <a:rPr lang="es" sz="1700"/>
              <a:t>Press add</a:t>
            </a:r>
            <a:endParaRPr sz="1700"/>
          </a:p>
          <a:p>
            <a:pPr marL="457200" lvl="0" indent="-336550" algn="l" rtl="0">
              <a:lnSpc>
                <a:spcPct val="115000"/>
              </a:lnSpc>
              <a:spcBef>
                <a:spcPts val="0"/>
              </a:spcBef>
              <a:spcAft>
                <a:spcPts val="0"/>
              </a:spcAft>
              <a:buSzPts val="1700"/>
              <a:buChar char="●"/>
            </a:pPr>
            <a:r>
              <a:rPr lang="es" sz="1700"/>
              <a:t>Don't forget to rebuild the project</a:t>
            </a:r>
            <a:endParaRPr sz="1700"/>
          </a:p>
        </p:txBody>
      </p:sp>
      <p:pic>
        <p:nvPicPr>
          <p:cNvPr id="557" name="Google Shape;557;g28557ec7139_0_981"/>
          <p:cNvPicPr preferRelativeResize="0"/>
          <p:nvPr/>
        </p:nvPicPr>
        <p:blipFill rotWithShape="1">
          <a:blip r:embed="rId3">
            <a:alphaModFix/>
          </a:blip>
          <a:srcRect/>
          <a:stretch/>
        </p:blipFill>
        <p:spPr>
          <a:xfrm>
            <a:off x="5121225" y="2039446"/>
            <a:ext cx="3477250" cy="28553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g28557ec7139_0_987"/>
          <p:cNvSpPr txBox="1">
            <a:spLocks noGrp="1"/>
          </p:cNvSpPr>
          <p:nvPr>
            <p:ph type="title"/>
          </p:nvPr>
        </p:nvSpPr>
        <p:spPr>
          <a:xfrm>
            <a:off x="569175" y="390200"/>
            <a:ext cx="6466200" cy="431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300"/>
              <a:buNone/>
            </a:pPr>
            <a:r>
              <a:rPr lang="es"/>
              <a:t>STEP 7a: CREATE ARGUMENTS</a:t>
            </a:r>
            <a:endParaRPr/>
          </a:p>
        </p:txBody>
      </p:sp>
      <p:sp>
        <p:nvSpPr>
          <p:cNvPr id="563" name="Google Shape;563;g28557ec7139_0_987"/>
          <p:cNvSpPr txBox="1">
            <a:spLocks noGrp="1"/>
          </p:cNvSpPr>
          <p:nvPr>
            <p:ph type="subTitle" idx="1"/>
          </p:nvPr>
        </p:nvSpPr>
        <p:spPr>
          <a:xfrm>
            <a:off x="625650" y="1022325"/>
            <a:ext cx="7446000" cy="352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200"/>
              <a:buNone/>
            </a:pPr>
            <a:r>
              <a:rPr lang="es" sz="1700"/>
              <a:t>Open the</a:t>
            </a:r>
            <a:r>
              <a:rPr lang="es" sz="1700" b="1"/>
              <a:t> MainFragment</a:t>
            </a:r>
            <a:r>
              <a:rPr lang="es" sz="1700"/>
              <a:t>.kt, and add following codes on the btnStart listener</a:t>
            </a:r>
            <a:endParaRPr sz="1700"/>
          </a:p>
          <a:p>
            <a:pPr marL="0" lvl="0" indent="0" algn="l" rtl="0">
              <a:lnSpc>
                <a:spcPct val="115000"/>
              </a:lnSpc>
              <a:spcBef>
                <a:spcPts val="0"/>
              </a:spcBef>
              <a:spcAft>
                <a:spcPts val="0"/>
              </a:spcAft>
              <a:buSzPts val="1200"/>
              <a:buNone/>
            </a:pPr>
            <a:endParaRPr sz="1700"/>
          </a:p>
          <a:p>
            <a:pPr marL="0" lvl="0" indent="0" algn="l" rtl="0">
              <a:lnSpc>
                <a:spcPct val="115000"/>
              </a:lnSpc>
              <a:spcBef>
                <a:spcPts val="0"/>
              </a:spcBef>
              <a:spcAft>
                <a:spcPts val="0"/>
              </a:spcAft>
              <a:buSzPts val="1200"/>
              <a:buNone/>
            </a:pPr>
            <a:r>
              <a:rPr lang="es" sz="1500">
                <a:latin typeface="Consolas"/>
                <a:ea typeface="Consolas"/>
                <a:cs typeface="Consolas"/>
                <a:sym typeface="Consolas"/>
              </a:rPr>
              <a:t>binding.btnStart.setOnClickListener </a:t>
            </a:r>
            <a:r>
              <a:rPr lang="es" sz="1500" b="1">
                <a:latin typeface="Consolas"/>
                <a:ea typeface="Consolas"/>
                <a:cs typeface="Consolas"/>
                <a:sym typeface="Consolas"/>
              </a:rPr>
              <a:t>{</a:t>
            </a:r>
            <a:br>
              <a:rPr lang="es" sz="1500" b="1">
                <a:latin typeface="Consolas"/>
                <a:ea typeface="Consolas"/>
                <a:cs typeface="Consolas"/>
                <a:sym typeface="Consolas"/>
              </a:rPr>
            </a:br>
            <a:r>
              <a:rPr lang="es" sz="1500" b="1">
                <a:latin typeface="Consolas"/>
                <a:ea typeface="Consolas"/>
                <a:cs typeface="Consolas"/>
                <a:sym typeface="Consolas"/>
              </a:rPr>
              <a:t>   </a:t>
            </a:r>
            <a:r>
              <a:rPr lang="es" sz="1500">
                <a:latin typeface="Consolas"/>
                <a:ea typeface="Consolas"/>
                <a:cs typeface="Consolas"/>
                <a:sym typeface="Consolas"/>
              </a:rPr>
              <a:t>val playerName = binding.txtName.</a:t>
            </a:r>
            <a:r>
              <a:rPr lang="es" sz="1500" i="1">
                <a:latin typeface="Consolas"/>
                <a:ea typeface="Consolas"/>
                <a:cs typeface="Consolas"/>
                <a:sym typeface="Consolas"/>
              </a:rPr>
              <a:t>text</a:t>
            </a:r>
            <a:r>
              <a:rPr lang="es" sz="1500">
                <a:latin typeface="Consolas"/>
                <a:ea typeface="Consolas"/>
                <a:cs typeface="Consolas"/>
                <a:sym typeface="Consolas"/>
              </a:rPr>
              <a:t>.</a:t>
            </a:r>
            <a:r>
              <a:rPr lang="es" sz="1500" i="1">
                <a:latin typeface="Consolas"/>
                <a:ea typeface="Consolas"/>
                <a:cs typeface="Consolas"/>
                <a:sym typeface="Consolas"/>
              </a:rPr>
              <a:t>toString</a:t>
            </a:r>
            <a:r>
              <a:rPr lang="es" sz="1500">
                <a:latin typeface="Consolas"/>
                <a:ea typeface="Consolas"/>
                <a:cs typeface="Consolas"/>
                <a:sym typeface="Consolas"/>
              </a:rPr>
              <a:t>()</a:t>
            </a:r>
            <a:endParaRPr sz="1500">
              <a:latin typeface="Consolas"/>
              <a:ea typeface="Consolas"/>
              <a:cs typeface="Consolas"/>
              <a:sym typeface="Consolas"/>
            </a:endParaRPr>
          </a:p>
          <a:p>
            <a:pPr marL="0" lvl="0" indent="0" algn="l" rtl="0">
              <a:lnSpc>
                <a:spcPct val="115000"/>
              </a:lnSpc>
              <a:spcBef>
                <a:spcPts val="0"/>
              </a:spcBef>
              <a:spcAft>
                <a:spcPts val="0"/>
              </a:spcAft>
              <a:buSzPts val="1200"/>
              <a:buNone/>
            </a:pPr>
            <a:r>
              <a:rPr lang="es" sz="1500">
                <a:latin typeface="Consolas"/>
                <a:ea typeface="Consolas"/>
                <a:cs typeface="Consolas"/>
                <a:sym typeface="Consolas"/>
              </a:rPr>
              <a:t>   val action = MainFragmentDirections.actionGameFragment(playerName)</a:t>
            </a:r>
            <a:endParaRPr sz="1500">
              <a:latin typeface="Consolas"/>
              <a:ea typeface="Consolas"/>
              <a:cs typeface="Consolas"/>
              <a:sym typeface="Consolas"/>
            </a:endParaRPr>
          </a:p>
          <a:p>
            <a:pPr marL="0" lvl="0" indent="0" algn="l" rtl="0">
              <a:lnSpc>
                <a:spcPct val="115000"/>
              </a:lnSpc>
              <a:spcBef>
                <a:spcPts val="0"/>
              </a:spcBef>
              <a:spcAft>
                <a:spcPts val="0"/>
              </a:spcAft>
              <a:buSzPts val="1200"/>
              <a:buNone/>
            </a:pPr>
            <a:r>
              <a:rPr lang="es" sz="1500">
                <a:latin typeface="Consolas"/>
                <a:ea typeface="Consolas"/>
                <a:cs typeface="Consolas"/>
                <a:sym typeface="Consolas"/>
              </a:rPr>
              <a:t>   Navigation.findNavController(</a:t>
            </a:r>
            <a:r>
              <a:rPr lang="es" sz="1500" b="1">
                <a:latin typeface="Consolas"/>
                <a:ea typeface="Consolas"/>
                <a:cs typeface="Consolas"/>
                <a:sym typeface="Consolas"/>
              </a:rPr>
              <a:t>it</a:t>
            </a:r>
            <a:r>
              <a:rPr lang="es" sz="1500">
                <a:latin typeface="Consolas"/>
                <a:ea typeface="Consolas"/>
                <a:cs typeface="Consolas"/>
                <a:sym typeface="Consolas"/>
              </a:rPr>
              <a:t>).navigate(action)</a:t>
            </a:r>
            <a:endParaRPr sz="1500">
              <a:latin typeface="Consolas"/>
              <a:ea typeface="Consolas"/>
              <a:cs typeface="Consolas"/>
              <a:sym typeface="Consolas"/>
            </a:endParaRPr>
          </a:p>
          <a:p>
            <a:pPr marL="0" lvl="0" indent="0" algn="l" rtl="0">
              <a:lnSpc>
                <a:spcPct val="115000"/>
              </a:lnSpc>
              <a:spcBef>
                <a:spcPts val="0"/>
              </a:spcBef>
              <a:spcAft>
                <a:spcPts val="0"/>
              </a:spcAft>
              <a:buSzPts val="1200"/>
              <a:buNone/>
            </a:pPr>
            <a:r>
              <a:rPr lang="es" sz="1500" b="1">
                <a:latin typeface="Consolas"/>
                <a:ea typeface="Consolas"/>
                <a:cs typeface="Consolas"/>
                <a:sym typeface="Consolas"/>
              </a:rPr>
              <a:t>}</a:t>
            </a:r>
            <a:endParaRPr sz="1500" b="1">
              <a:latin typeface="Consolas"/>
              <a:ea typeface="Consolas"/>
              <a:cs typeface="Consolas"/>
              <a:sym typeface="Consolas"/>
            </a:endParaRPr>
          </a:p>
          <a:p>
            <a:pPr marL="0" lvl="0" indent="0" algn="l" rtl="0">
              <a:lnSpc>
                <a:spcPct val="115000"/>
              </a:lnSpc>
              <a:spcBef>
                <a:spcPts val="0"/>
              </a:spcBef>
              <a:spcAft>
                <a:spcPts val="0"/>
              </a:spcAft>
              <a:buSzPts val="1200"/>
              <a:buNone/>
            </a:pPr>
            <a:endParaRPr sz="1700"/>
          </a:p>
        </p:txBody>
      </p:sp>
      <p:sp>
        <p:nvSpPr>
          <p:cNvPr id="564" name="Google Shape;564;g28557ec7139_0_987"/>
          <p:cNvSpPr txBox="1">
            <a:spLocks noGrp="1"/>
          </p:cNvSpPr>
          <p:nvPr>
            <p:ph type="subTitle" idx="4294967295"/>
          </p:nvPr>
        </p:nvSpPr>
        <p:spPr>
          <a:xfrm>
            <a:off x="890625" y="3629375"/>
            <a:ext cx="2883600" cy="868500"/>
          </a:xfrm>
          <a:prstGeom prst="rect">
            <a:avLst/>
          </a:prstGeom>
          <a:solidFill>
            <a:schemeClr val="accent4"/>
          </a:solid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accent3"/>
              </a:buClr>
              <a:buSzPts val="1400"/>
              <a:buFont typeface="Montserrat"/>
              <a:buNone/>
            </a:pPr>
            <a:r>
              <a:rPr lang="es" sz="1400" b="0" i="0" u="none" strike="noStrike" cap="none">
                <a:solidFill>
                  <a:schemeClr val="lt1"/>
                </a:solidFill>
                <a:latin typeface="Montserrat"/>
                <a:ea typeface="Montserrat"/>
                <a:cs typeface="Montserrat"/>
                <a:sym typeface="Montserrat"/>
              </a:rPr>
              <a:t>Retrieve the player name data from EditText, and then use the action</a:t>
            </a:r>
            <a:endParaRPr sz="1400" b="0" i="0" u="none" strike="noStrike" cap="none">
              <a:solidFill>
                <a:schemeClr val="lt1"/>
              </a:solidFill>
              <a:latin typeface="Montserrat"/>
              <a:ea typeface="Montserrat"/>
              <a:cs typeface="Montserrat"/>
              <a:sym typeface="Montserrat"/>
            </a:endParaRPr>
          </a:p>
        </p:txBody>
      </p:sp>
      <p:sp>
        <p:nvSpPr>
          <p:cNvPr id="565" name="Google Shape;565;g28557ec7139_0_987"/>
          <p:cNvSpPr txBox="1">
            <a:spLocks noGrp="1"/>
          </p:cNvSpPr>
          <p:nvPr>
            <p:ph type="subTitle" idx="4294967295"/>
          </p:nvPr>
        </p:nvSpPr>
        <p:spPr>
          <a:xfrm>
            <a:off x="4360700" y="3631675"/>
            <a:ext cx="3911100" cy="868500"/>
          </a:xfrm>
          <a:prstGeom prst="rect">
            <a:avLst/>
          </a:prstGeom>
          <a:solidFill>
            <a:schemeClr val="accent4"/>
          </a:solid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accent3"/>
              </a:buClr>
              <a:buSzPts val="1400"/>
              <a:buFont typeface="Montserrat"/>
              <a:buNone/>
            </a:pPr>
            <a:r>
              <a:rPr lang="es" sz="1200" b="0" i="0" u="none" strike="noStrike" cap="none">
                <a:solidFill>
                  <a:schemeClr val="lt1"/>
                </a:solidFill>
                <a:latin typeface="Montserrat"/>
                <a:ea typeface="Montserrat"/>
                <a:cs typeface="Montserrat"/>
                <a:sym typeface="Montserrat"/>
              </a:rPr>
              <a:t>If you have multiple arguments, you may use comma in action fragment constructor. Ie. actionGameFragment(playerName, playerScore)</a:t>
            </a:r>
            <a:endParaRPr sz="1200" b="0" i="0" u="none" strike="noStrike" cap="none">
              <a:solidFill>
                <a:schemeClr val="lt1"/>
              </a:solidFill>
              <a:latin typeface="Montserrat"/>
              <a:ea typeface="Montserrat"/>
              <a:cs typeface="Montserrat"/>
              <a:sym typeface="Montserrat"/>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g28557ec7139_0_996"/>
          <p:cNvSpPr txBox="1">
            <a:spLocks noGrp="1"/>
          </p:cNvSpPr>
          <p:nvPr>
            <p:ph type="title"/>
          </p:nvPr>
        </p:nvSpPr>
        <p:spPr>
          <a:xfrm>
            <a:off x="569175" y="390200"/>
            <a:ext cx="6466200" cy="431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300"/>
              <a:buNone/>
            </a:pPr>
            <a:r>
              <a:rPr lang="es"/>
              <a:t>STEP 7b: CATCH ARGUMENTS</a:t>
            </a:r>
            <a:endParaRPr/>
          </a:p>
        </p:txBody>
      </p:sp>
      <p:sp>
        <p:nvSpPr>
          <p:cNvPr id="571" name="Google Shape;571;g28557ec7139_0_996"/>
          <p:cNvSpPr txBox="1">
            <a:spLocks noGrp="1"/>
          </p:cNvSpPr>
          <p:nvPr>
            <p:ph type="subTitle" idx="1"/>
          </p:nvPr>
        </p:nvSpPr>
        <p:spPr>
          <a:xfrm>
            <a:off x="625650" y="1022325"/>
            <a:ext cx="8169600" cy="352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200"/>
              <a:buNone/>
            </a:pPr>
            <a:r>
              <a:rPr lang="es" sz="1700"/>
              <a:t>On the </a:t>
            </a:r>
            <a:r>
              <a:rPr lang="es" sz="1700" b="1"/>
              <a:t>game frament</a:t>
            </a:r>
            <a:r>
              <a:rPr lang="es" sz="1700"/>
              <a:t> side, we can receive the argument. Write following codes</a:t>
            </a:r>
            <a:endParaRPr sz="1700"/>
          </a:p>
          <a:p>
            <a:pPr marL="0" lvl="0" indent="0" algn="l" rtl="0">
              <a:lnSpc>
                <a:spcPct val="115000"/>
              </a:lnSpc>
              <a:spcBef>
                <a:spcPts val="0"/>
              </a:spcBef>
              <a:spcAft>
                <a:spcPts val="0"/>
              </a:spcAft>
              <a:buSzPts val="1200"/>
              <a:buNone/>
            </a:pPr>
            <a:endParaRPr sz="1700"/>
          </a:p>
          <a:p>
            <a:pPr marL="0" lvl="0" indent="0" algn="l" rtl="0">
              <a:lnSpc>
                <a:spcPct val="115000"/>
              </a:lnSpc>
              <a:spcBef>
                <a:spcPts val="0"/>
              </a:spcBef>
              <a:spcAft>
                <a:spcPts val="0"/>
              </a:spcAft>
              <a:buClr>
                <a:schemeClr val="dk1"/>
              </a:buClr>
              <a:buSzPts val="1100"/>
              <a:buFont typeface="Arial"/>
              <a:buNone/>
            </a:pPr>
            <a:r>
              <a:rPr lang="es" sz="1500">
                <a:latin typeface="Consolas"/>
                <a:ea typeface="Consolas"/>
                <a:cs typeface="Consolas"/>
                <a:sym typeface="Consolas"/>
              </a:rPr>
              <a:t>override fun onViewCreated(view: View, savedInstanceState: Bundle?) {</a:t>
            </a:r>
            <a:endParaRPr sz="1500">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500">
                <a:latin typeface="Consolas"/>
                <a:ea typeface="Consolas"/>
                <a:cs typeface="Consolas"/>
                <a:sym typeface="Consolas"/>
              </a:rPr>
              <a:t>   super.onViewCreated(view, savedInstanceState)</a:t>
            </a:r>
            <a:endParaRPr sz="1500">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500">
                <a:latin typeface="Consolas"/>
                <a:ea typeface="Consolas"/>
                <a:cs typeface="Consolas"/>
                <a:sym typeface="Consolas"/>
              </a:rPr>
              <a:t>   </a:t>
            </a:r>
            <a:endParaRPr sz="1500">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500">
                <a:latin typeface="Consolas"/>
                <a:ea typeface="Consolas"/>
                <a:cs typeface="Consolas"/>
                <a:sym typeface="Consolas"/>
              </a:rPr>
              <a:t>       val playerName = </a:t>
            </a:r>
            <a:br>
              <a:rPr lang="es" sz="1500">
                <a:latin typeface="Consolas"/>
                <a:ea typeface="Consolas"/>
                <a:cs typeface="Consolas"/>
                <a:sym typeface="Consolas"/>
              </a:rPr>
            </a:br>
            <a:r>
              <a:rPr lang="es" sz="1500">
                <a:latin typeface="Consolas"/>
                <a:ea typeface="Consolas"/>
                <a:cs typeface="Consolas"/>
                <a:sym typeface="Consolas"/>
              </a:rPr>
              <a:t>		GameFragmentArgs.fromBundle(requireArguments()).playerName</a:t>
            </a:r>
            <a:endParaRPr sz="1500">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500">
                <a:latin typeface="Consolas"/>
                <a:ea typeface="Consolas"/>
                <a:cs typeface="Consolas"/>
                <a:sym typeface="Consolas"/>
              </a:rPr>
              <a:t>       binding.txtTurn.</a:t>
            </a:r>
            <a:r>
              <a:rPr lang="es" sz="1500" i="1">
                <a:latin typeface="Consolas"/>
                <a:ea typeface="Consolas"/>
                <a:cs typeface="Consolas"/>
                <a:sym typeface="Consolas"/>
              </a:rPr>
              <a:t>text </a:t>
            </a:r>
            <a:r>
              <a:rPr lang="es" sz="1500">
                <a:latin typeface="Consolas"/>
                <a:ea typeface="Consolas"/>
                <a:cs typeface="Consolas"/>
                <a:sym typeface="Consolas"/>
              </a:rPr>
              <a:t>= "$playerName's Turn"</a:t>
            </a:r>
            <a:endParaRPr sz="1500">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s" sz="1500">
                <a:latin typeface="Consolas"/>
                <a:ea typeface="Consolas"/>
                <a:cs typeface="Consolas"/>
                <a:sym typeface="Consolas"/>
              </a:rPr>
              <a:t>   </a:t>
            </a:r>
            <a:endParaRPr sz="1500">
              <a:latin typeface="Consolas"/>
              <a:ea typeface="Consolas"/>
              <a:cs typeface="Consolas"/>
              <a:sym typeface="Consolas"/>
            </a:endParaRPr>
          </a:p>
          <a:p>
            <a:pPr marL="0" lvl="0" indent="0" algn="l" rtl="0">
              <a:lnSpc>
                <a:spcPct val="115000"/>
              </a:lnSpc>
              <a:spcBef>
                <a:spcPts val="0"/>
              </a:spcBef>
              <a:spcAft>
                <a:spcPts val="0"/>
              </a:spcAft>
              <a:buSzPts val="1200"/>
              <a:buNone/>
            </a:pPr>
            <a:endParaRPr sz="1500">
              <a:latin typeface="Consolas"/>
              <a:ea typeface="Consolas"/>
              <a:cs typeface="Consolas"/>
              <a:sym typeface="Consolas"/>
            </a:endParaRPr>
          </a:p>
          <a:p>
            <a:pPr marL="0" lvl="0" indent="0" algn="l" rtl="0">
              <a:lnSpc>
                <a:spcPct val="115000"/>
              </a:lnSpc>
              <a:spcBef>
                <a:spcPts val="0"/>
              </a:spcBef>
              <a:spcAft>
                <a:spcPts val="0"/>
              </a:spcAft>
              <a:buSzPts val="1200"/>
              <a:buNone/>
            </a:pPr>
            <a:endParaRPr sz="1700"/>
          </a:p>
        </p:txBody>
      </p:sp>
      <p:sp>
        <p:nvSpPr>
          <p:cNvPr id="572" name="Google Shape;572;g28557ec7139_0_996"/>
          <p:cNvSpPr txBox="1">
            <a:spLocks noGrp="1"/>
          </p:cNvSpPr>
          <p:nvPr>
            <p:ph type="subTitle" idx="4294967295"/>
          </p:nvPr>
        </p:nvSpPr>
        <p:spPr>
          <a:xfrm>
            <a:off x="5188025" y="3707325"/>
            <a:ext cx="2883600" cy="868500"/>
          </a:xfrm>
          <a:prstGeom prst="rect">
            <a:avLst/>
          </a:prstGeom>
          <a:solidFill>
            <a:schemeClr val="accent4"/>
          </a:solid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accent3"/>
              </a:buClr>
              <a:buSzPts val="1400"/>
              <a:buFont typeface="Montserrat"/>
              <a:buNone/>
            </a:pPr>
            <a:r>
              <a:rPr lang="es" sz="1400" b="0" i="0" u="none" strike="noStrike" cap="none">
                <a:solidFill>
                  <a:schemeClr val="lt1"/>
                </a:solidFill>
                <a:latin typeface="Montserrat"/>
                <a:ea typeface="Montserrat"/>
                <a:cs typeface="Montserrat"/>
                <a:sym typeface="Montserrat"/>
              </a:rPr>
              <a:t>GameFragmentArgs is another class created by the help of Safeargs</a:t>
            </a:r>
            <a:endParaRPr sz="1400" b="0" i="0" u="none" strike="noStrike" cap="none">
              <a:solidFill>
                <a:schemeClr val="lt1"/>
              </a:solidFill>
              <a:latin typeface="Montserrat"/>
              <a:ea typeface="Montserrat"/>
              <a:cs typeface="Montserrat"/>
              <a:sym typeface="Montserrat"/>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g2855937c093_0_26"/>
          <p:cNvSpPr txBox="1">
            <a:spLocks noGrp="1"/>
          </p:cNvSpPr>
          <p:nvPr>
            <p:ph type="title"/>
          </p:nvPr>
        </p:nvSpPr>
        <p:spPr>
          <a:xfrm>
            <a:off x="0" y="561400"/>
            <a:ext cx="9144000" cy="4824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Clr>
                <a:srgbClr val="000000"/>
              </a:buClr>
              <a:buSzPts val="1100"/>
              <a:buFont typeface="Arial"/>
              <a:buNone/>
            </a:pPr>
            <a:r>
              <a:rPr lang="es" sz="4000">
                <a:solidFill>
                  <a:schemeClr val="lt1"/>
                </a:solidFill>
              </a:rPr>
              <a:t>Results</a:t>
            </a:r>
            <a:endParaRPr sz="4000">
              <a:solidFill>
                <a:schemeClr val="lt1"/>
              </a:solidFill>
              <a:latin typeface="Figtree"/>
              <a:ea typeface="Figtree"/>
              <a:cs typeface="Figtree"/>
              <a:sym typeface="Figtree"/>
            </a:endParaRPr>
          </a:p>
        </p:txBody>
      </p:sp>
      <p:sp>
        <p:nvSpPr>
          <p:cNvPr id="578" name="Google Shape;578;g2855937c093_0_26"/>
          <p:cNvSpPr txBox="1">
            <a:spLocks noGrp="1"/>
          </p:cNvSpPr>
          <p:nvPr>
            <p:ph type="sldNum" idx="12"/>
          </p:nvPr>
        </p:nvSpPr>
        <p:spPr>
          <a:xfrm>
            <a:off x="8548658" y="4663217"/>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1200"/>
              <a:buFont typeface="Arial"/>
              <a:buNone/>
            </a:pPr>
            <a:fld id="{00000000-1234-1234-1234-123412341234}" type="slidenum">
              <a:rPr lang="es"/>
              <a:t>48</a:t>
            </a:fld>
            <a:endParaRPr/>
          </a:p>
        </p:txBody>
      </p:sp>
      <p:sp>
        <p:nvSpPr>
          <p:cNvPr id="579" name="Google Shape;579;g2855937c093_0_26"/>
          <p:cNvSpPr txBox="1"/>
          <p:nvPr/>
        </p:nvSpPr>
        <p:spPr>
          <a:xfrm>
            <a:off x="5809943" y="4825868"/>
            <a:ext cx="3015300" cy="217500"/>
          </a:xfrm>
          <a:prstGeom prst="rect">
            <a:avLst/>
          </a:prstGeom>
          <a:noFill/>
          <a:ln>
            <a:noFill/>
          </a:ln>
        </p:spPr>
        <p:txBody>
          <a:bodyPr spcFirstLastPara="1" wrap="square" lIns="91425" tIns="91425" rIns="91425" bIns="91425" anchor="ctr" anchorCtr="0">
            <a:noAutofit/>
          </a:bodyPr>
          <a:lstStyle/>
          <a:p>
            <a:pPr marL="0" marR="0" lvl="0" indent="0" algn="r" rtl="0">
              <a:lnSpc>
                <a:spcPct val="115000"/>
              </a:lnSpc>
              <a:spcBef>
                <a:spcPts val="0"/>
              </a:spcBef>
              <a:spcAft>
                <a:spcPts val="0"/>
              </a:spcAft>
              <a:buClr>
                <a:srgbClr val="000000"/>
              </a:buClr>
              <a:buSzPts val="1200"/>
              <a:buFont typeface="Arial"/>
              <a:buNone/>
            </a:pPr>
            <a:r>
              <a:rPr lang="es" sz="1000" b="0" i="0" u="none" strike="noStrike" cap="none">
                <a:solidFill>
                  <a:srgbClr val="0012A2"/>
                </a:solidFill>
                <a:latin typeface="Albert Sans"/>
                <a:ea typeface="Albert Sans"/>
                <a:cs typeface="Albert Sans"/>
                <a:sym typeface="Albert Sans"/>
              </a:rPr>
              <a:t>Informatics Engineering | Universitas Surabaya</a:t>
            </a:r>
            <a:endParaRPr sz="1000" b="0" i="0" u="none" strike="noStrike" cap="none">
              <a:solidFill>
                <a:srgbClr val="0012A2"/>
              </a:solidFill>
              <a:latin typeface="Albert Sans"/>
              <a:ea typeface="Albert Sans"/>
              <a:cs typeface="Albert Sans"/>
              <a:sym typeface="Albert Sans"/>
            </a:endParaRPr>
          </a:p>
        </p:txBody>
      </p:sp>
      <p:pic>
        <p:nvPicPr>
          <p:cNvPr id="580" name="Google Shape;580;g2855937c093_0_26"/>
          <p:cNvPicPr preferRelativeResize="0"/>
          <p:nvPr/>
        </p:nvPicPr>
        <p:blipFill rotWithShape="1">
          <a:blip r:embed="rId3">
            <a:alphaModFix/>
          </a:blip>
          <a:srcRect/>
          <a:stretch/>
        </p:blipFill>
        <p:spPr>
          <a:xfrm>
            <a:off x="1655350" y="1056500"/>
            <a:ext cx="2184864" cy="3867800"/>
          </a:xfrm>
          <a:prstGeom prst="rect">
            <a:avLst/>
          </a:prstGeom>
          <a:noFill/>
          <a:ln>
            <a:noFill/>
          </a:ln>
        </p:spPr>
      </p:pic>
      <p:pic>
        <p:nvPicPr>
          <p:cNvPr id="581" name="Google Shape;581;g2855937c093_0_26"/>
          <p:cNvPicPr preferRelativeResize="0"/>
          <p:nvPr/>
        </p:nvPicPr>
        <p:blipFill rotWithShape="1">
          <a:blip r:embed="rId4">
            <a:alphaModFix/>
          </a:blip>
          <a:srcRect/>
          <a:stretch/>
        </p:blipFill>
        <p:spPr>
          <a:xfrm>
            <a:off x="6468814" y="561400"/>
            <a:ext cx="2169458" cy="3867801"/>
          </a:xfrm>
          <a:prstGeom prst="rect">
            <a:avLst/>
          </a:prstGeom>
          <a:noFill/>
          <a:ln>
            <a:noFill/>
          </a:ln>
        </p:spPr>
      </p:pic>
      <p:cxnSp>
        <p:nvCxnSpPr>
          <p:cNvPr id="582" name="Google Shape;582;g2855937c093_0_26"/>
          <p:cNvCxnSpPr/>
          <p:nvPr/>
        </p:nvCxnSpPr>
        <p:spPr>
          <a:xfrm rot="10800000" flipH="1">
            <a:off x="2282300" y="2259925"/>
            <a:ext cx="3829800" cy="167100"/>
          </a:xfrm>
          <a:prstGeom prst="curvedConnector3">
            <a:avLst>
              <a:gd name="adj1" fmla="val 50000"/>
            </a:avLst>
          </a:prstGeom>
          <a:noFill/>
          <a:ln w="28575" cap="flat" cmpd="sng">
            <a:solidFill>
              <a:schemeClr val="accent4"/>
            </a:solidFill>
            <a:prstDash val="solid"/>
            <a:round/>
            <a:headEnd type="none" w="sm" len="sm"/>
            <a:tailEnd type="triangle" w="med" len="med"/>
          </a:ln>
        </p:spPr>
      </p:cxn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g2855937c093_0_41"/>
          <p:cNvSpPr txBox="1">
            <a:spLocks noGrp="1"/>
          </p:cNvSpPr>
          <p:nvPr>
            <p:ph type="title"/>
          </p:nvPr>
        </p:nvSpPr>
        <p:spPr>
          <a:xfrm>
            <a:off x="0" y="2314000"/>
            <a:ext cx="9144000" cy="4824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Clr>
                <a:srgbClr val="000000"/>
              </a:buClr>
              <a:buSzPts val="1100"/>
              <a:buFont typeface="Arial"/>
              <a:buNone/>
            </a:pPr>
            <a:r>
              <a:rPr lang="es" sz="4000">
                <a:solidFill>
                  <a:schemeClr val="lt1"/>
                </a:solidFill>
              </a:rPr>
              <a:t>The Animation</a:t>
            </a:r>
            <a:endParaRPr sz="4000">
              <a:solidFill>
                <a:schemeClr val="lt1"/>
              </a:solidFill>
              <a:latin typeface="Figtree"/>
              <a:ea typeface="Figtree"/>
              <a:cs typeface="Figtree"/>
              <a:sym typeface="Figtree"/>
            </a:endParaRPr>
          </a:p>
        </p:txBody>
      </p:sp>
      <p:sp>
        <p:nvSpPr>
          <p:cNvPr id="588" name="Google Shape;588;g2855937c093_0_41"/>
          <p:cNvSpPr txBox="1">
            <a:spLocks noGrp="1"/>
          </p:cNvSpPr>
          <p:nvPr>
            <p:ph type="sldNum" idx="12"/>
          </p:nvPr>
        </p:nvSpPr>
        <p:spPr>
          <a:xfrm>
            <a:off x="8548658" y="4663217"/>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rgbClr val="000000"/>
              </a:buClr>
              <a:buSzPts val="1200"/>
              <a:buFont typeface="Arial"/>
              <a:buNone/>
            </a:pPr>
            <a:fld id="{00000000-1234-1234-1234-123412341234}" type="slidenum">
              <a:rPr lang="es"/>
              <a:t>49</a:t>
            </a:fld>
            <a:endParaRPr/>
          </a:p>
        </p:txBody>
      </p:sp>
      <p:sp>
        <p:nvSpPr>
          <p:cNvPr id="589" name="Google Shape;589;g2855937c093_0_41"/>
          <p:cNvSpPr txBox="1"/>
          <p:nvPr/>
        </p:nvSpPr>
        <p:spPr>
          <a:xfrm>
            <a:off x="5809943" y="4825868"/>
            <a:ext cx="3015300" cy="217500"/>
          </a:xfrm>
          <a:prstGeom prst="rect">
            <a:avLst/>
          </a:prstGeom>
          <a:noFill/>
          <a:ln>
            <a:noFill/>
          </a:ln>
        </p:spPr>
        <p:txBody>
          <a:bodyPr spcFirstLastPara="1" wrap="square" lIns="91425" tIns="91425" rIns="91425" bIns="91425" anchor="ctr" anchorCtr="0">
            <a:noAutofit/>
          </a:bodyPr>
          <a:lstStyle/>
          <a:p>
            <a:pPr marL="0" marR="0" lvl="0" indent="0" algn="r" rtl="0">
              <a:lnSpc>
                <a:spcPct val="115000"/>
              </a:lnSpc>
              <a:spcBef>
                <a:spcPts val="0"/>
              </a:spcBef>
              <a:spcAft>
                <a:spcPts val="0"/>
              </a:spcAft>
              <a:buClr>
                <a:srgbClr val="000000"/>
              </a:buClr>
              <a:buSzPts val="1200"/>
              <a:buFont typeface="Arial"/>
              <a:buNone/>
            </a:pPr>
            <a:r>
              <a:rPr lang="es" sz="1000" b="0" i="0" u="none" strike="noStrike" cap="none">
                <a:solidFill>
                  <a:srgbClr val="0012A2"/>
                </a:solidFill>
                <a:latin typeface="Albert Sans"/>
                <a:ea typeface="Albert Sans"/>
                <a:cs typeface="Albert Sans"/>
                <a:sym typeface="Albert Sans"/>
              </a:rPr>
              <a:t>Informatics Engineering | Universitas Surabaya</a:t>
            </a:r>
            <a:endParaRPr sz="1000" b="0" i="0" u="none" strike="noStrike" cap="none">
              <a:solidFill>
                <a:srgbClr val="0012A2"/>
              </a:solidFill>
              <a:latin typeface="Albert Sans"/>
              <a:ea typeface="Albert Sans"/>
              <a:cs typeface="Albert Sans"/>
              <a:sym typeface="Albert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g28557ec7139_0_373"/>
          <p:cNvSpPr txBox="1">
            <a:spLocks noGrp="1"/>
          </p:cNvSpPr>
          <p:nvPr>
            <p:ph type="body" idx="4294967295"/>
          </p:nvPr>
        </p:nvSpPr>
        <p:spPr>
          <a:xfrm>
            <a:off x="538625" y="1319650"/>
            <a:ext cx="8002800" cy="3238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400"/>
              <a:buFont typeface="Arial"/>
              <a:buNone/>
            </a:pPr>
            <a:r>
              <a:rPr lang="es" sz="2000">
                <a:solidFill>
                  <a:schemeClr val="dk1"/>
                </a:solidFill>
                <a:latin typeface="Albert Sans"/>
                <a:ea typeface="Albert Sans"/>
                <a:cs typeface="Albert Sans"/>
                <a:sym typeface="Albert Sans"/>
              </a:rPr>
              <a:t>A navigation graph is a resource file that contains all of your </a:t>
            </a:r>
            <a:r>
              <a:rPr lang="es" sz="2000" b="1">
                <a:solidFill>
                  <a:schemeClr val="dk1"/>
                </a:solidFill>
                <a:latin typeface="Albert Sans"/>
                <a:ea typeface="Albert Sans"/>
                <a:cs typeface="Albert Sans"/>
                <a:sym typeface="Albert Sans"/>
              </a:rPr>
              <a:t>destinations and actions.</a:t>
            </a:r>
            <a:r>
              <a:rPr lang="es" sz="2000">
                <a:solidFill>
                  <a:schemeClr val="dk1"/>
                </a:solidFill>
                <a:latin typeface="Albert Sans"/>
                <a:ea typeface="Albert Sans"/>
                <a:cs typeface="Albert Sans"/>
                <a:sym typeface="Albert Sans"/>
              </a:rPr>
              <a:t> The graph represents all of your app's navigation paths.</a:t>
            </a:r>
            <a:endParaRPr sz="2000">
              <a:solidFill>
                <a:schemeClr val="dk1"/>
              </a:solidFill>
              <a:latin typeface="Albert Sans"/>
              <a:ea typeface="Albert Sans"/>
              <a:cs typeface="Albert Sans"/>
              <a:sym typeface="Albert Sans"/>
            </a:endParaRPr>
          </a:p>
          <a:p>
            <a:pPr marL="0" lvl="0" indent="0" algn="l" rtl="0">
              <a:lnSpc>
                <a:spcPct val="115000"/>
              </a:lnSpc>
              <a:spcBef>
                <a:spcPts val="0"/>
              </a:spcBef>
              <a:spcAft>
                <a:spcPts val="0"/>
              </a:spcAft>
              <a:buClr>
                <a:srgbClr val="000000"/>
              </a:buClr>
              <a:buSzPts val="1400"/>
              <a:buFont typeface="Arial"/>
              <a:buNone/>
            </a:pPr>
            <a:endParaRPr sz="2000">
              <a:solidFill>
                <a:schemeClr val="dk1"/>
              </a:solidFill>
              <a:latin typeface="Albert Sans"/>
              <a:ea typeface="Albert Sans"/>
              <a:cs typeface="Albert Sans"/>
              <a:sym typeface="Albert Sans"/>
            </a:endParaRPr>
          </a:p>
          <a:p>
            <a:pPr marL="0" lvl="0" indent="0" algn="l" rtl="0">
              <a:lnSpc>
                <a:spcPct val="115000"/>
              </a:lnSpc>
              <a:spcBef>
                <a:spcPts val="0"/>
              </a:spcBef>
              <a:spcAft>
                <a:spcPts val="0"/>
              </a:spcAft>
              <a:buClr>
                <a:srgbClr val="000000"/>
              </a:buClr>
              <a:buSzPts val="1400"/>
              <a:buFont typeface="Arial"/>
              <a:buNone/>
            </a:pPr>
            <a:r>
              <a:rPr lang="es" sz="2000">
                <a:solidFill>
                  <a:schemeClr val="dk1"/>
                </a:solidFill>
                <a:latin typeface="Albert Sans"/>
                <a:ea typeface="Albert Sans"/>
                <a:cs typeface="Albert Sans"/>
                <a:sym typeface="Albert Sans"/>
              </a:rPr>
              <a:t>It represent the navigation flow from one fragment to another fragment. It could be simple or complex.</a:t>
            </a:r>
            <a:endParaRPr sz="2000">
              <a:solidFill>
                <a:schemeClr val="dk1"/>
              </a:solidFill>
              <a:latin typeface="Albert Sans"/>
              <a:ea typeface="Albert Sans"/>
              <a:cs typeface="Albert Sans"/>
              <a:sym typeface="Albert Sans"/>
            </a:endParaRPr>
          </a:p>
          <a:p>
            <a:pPr marL="0" lvl="0" indent="0" algn="l" rtl="0">
              <a:spcBef>
                <a:spcPts val="0"/>
              </a:spcBef>
              <a:spcAft>
                <a:spcPts val="0"/>
              </a:spcAft>
              <a:buNone/>
            </a:pPr>
            <a:endParaRPr sz="2000">
              <a:solidFill>
                <a:schemeClr val="dk1"/>
              </a:solidFill>
              <a:latin typeface="Albert Sans"/>
              <a:ea typeface="Albert Sans"/>
              <a:cs typeface="Albert Sans"/>
              <a:sym typeface="Albert Sans"/>
            </a:endParaRPr>
          </a:p>
        </p:txBody>
      </p:sp>
      <p:sp>
        <p:nvSpPr>
          <p:cNvPr id="258" name="Google Shape;258;g28557ec7139_0_373"/>
          <p:cNvSpPr txBox="1">
            <a:spLocks noGrp="1"/>
          </p:cNvSpPr>
          <p:nvPr>
            <p:ph type="title" idx="4294967295"/>
          </p:nvPr>
        </p:nvSpPr>
        <p:spPr>
          <a:xfrm>
            <a:off x="538625" y="76750"/>
            <a:ext cx="6044100" cy="913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200"/>
              <a:buNone/>
            </a:pPr>
            <a:r>
              <a:rPr lang="es" sz="3200">
                <a:solidFill>
                  <a:srgbClr val="0012A2"/>
                </a:solidFill>
              </a:rPr>
              <a:t>NAVIGATION</a:t>
            </a:r>
            <a:endParaRPr sz="3200">
              <a:solidFill>
                <a:srgbClr val="0012A2"/>
              </a:solidFill>
              <a:latin typeface="Figtree"/>
              <a:ea typeface="Figtree"/>
              <a:cs typeface="Figtree"/>
              <a:sym typeface="Figtree"/>
            </a:endParaRPr>
          </a:p>
        </p:txBody>
      </p:sp>
      <p:sp>
        <p:nvSpPr>
          <p:cNvPr id="259" name="Google Shape;259;g28557ec7139_0_373"/>
          <p:cNvSpPr txBox="1"/>
          <p:nvPr/>
        </p:nvSpPr>
        <p:spPr>
          <a:xfrm>
            <a:off x="5809943" y="4825868"/>
            <a:ext cx="3015300" cy="217500"/>
          </a:xfrm>
          <a:prstGeom prst="rect">
            <a:avLst/>
          </a:prstGeom>
          <a:noFill/>
          <a:ln>
            <a:noFill/>
          </a:ln>
        </p:spPr>
        <p:txBody>
          <a:bodyPr spcFirstLastPara="1" wrap="square" lIns="91425" tIns="91425" rIns="91425" bIns="91425" anchor="ctr" anchorCtr="0">
            <a:noAutofit/>
          </a:bodyPr>
          <a:lstStyle/>
          <a:p>
            <a:pPr marL="0" marR="0" lvl="0" indent="0" algn="r" rtl="0">
              <a:lnSpc>
                <a:spcPct val="115000"/>
              </a:lnSpc>
              <a:spcBef>
                <a:spcPts val="0"/>
              </a:spcBef>
              <a:spcAft>
                <a:spcPts val="0"/>
              </a:spcAft>
              <a:buClr>
                <a:srgbClr val="000000"/>
              </a:buClr>
              <a:buSzPts val="1200"/>
              <a:buFont typeface="Arial"/>
              <a:buNone/>
            </a:pPr>
            <a:r>
              <a:rPr lang="es" sz="1000" b="0" i="0" u="none" strike="noStrike" cap="none">
                <a:solidFill>
                  <a:srgbClr val="0012A2"/>
                </a:solidFill>
                <a:latin typeface="Albert Sans"/>
                <a:ea typeface="Albert Sans"/>
                <a:cs typeface="Albert Sans"/>
                <a:sym typeface="Albert Sans"/>
              </a:rPr>
              <a:t>Informatics Engineering | Universitas Surabaya</a:t>
            </a:r>
            <a:endParaRPr sz="1000" b="0" i="0" u="none" strike="noStrike" cap="none">
              <a:solidFill>
                <a:srgbClr val="0012A2"/>
              </a:solidFill>
              <a:latin typeface="Albert Sans"/>
              <a:ea typeface="Albert Sans"/>
              <a:cs typeface="Albert Sans"/>
              <a:sym typeface="Albert San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g28557ec7139_0_1022"/>
          <p:cNvSpPr txBox="1">
            <a:spLocks noGrp="1"/>
          </p:cNvSpPr>
          <p:nvPr>
            <p:ph type="title"/>
          </p:nvPr>
        </p:nvSpPr>
        <p:spPr>
          <a:xfrm>
            <a:off x="569175" y="390200"/>
            <a:ext cx="8000400" cy="431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300"/>
              <a:buNone/>
            </a:pPr>
            <a:r>
              <a:rPr lang="es" sz="3000"/>
              <a:t>STEP 8: CHANGE TRANSITION ANIMATION</a:t>
            </a:r>
            <a:endParaRPr sz="3000"/>
          </a:p>
        </p:txBody>
      </p:sp>
      <p:sp>
        <p:nvSpPr>
          <p:cNvPr id="595" name="Google Shape;595;g28557ec7139_0_1022"/>
          <p:cNvSpPr txBox="1">
            <a:spLocks noGrp="1"/>
          </p:cNvSpPr>
          <p:nvPr>
            <p:ph type="subTitle" idx="1"/>
          </p:nvPr>
        </p:nvSpPr>
        <p:spPr>
          <a:xfrm>
            <a:off x="603400" y="1378600"/>
            <a:ext cx="8169600" cy="352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200"/>
              <a:buNone/>
            </a:pPr>
            <a:r>
              <a:rPr lang="es" sz="1700"/>
              <a:t>Android provide different set of transition animation effects. You can play with it in navigation graph. </a:t>
            </a:r>
            <a:endParaRPr sz="1700"/>
          </a:p>
          <a:p>
            <a:pPr marL="0" lvl="0" indent="0" algn="l" rtl="0">
              <a:lnSpc>
                <a:spcPct val="115000"/>
              </a:lnSpc>
              <a:spcBef>
                <a:spcPts val="0"/>
              </a:spcBef>
              <a:spcAft>
                <a:spcPts val="0"/>
              </a:spcAft>
              <a:buSzPts val="1200"/>
              <a:buNone/>
            </a:pPr>
            <a:endParaRPr sz="1700"/>
          </a:p>
          <a:p>
            <a:pPr marL="457200" lvl="0" indent="-336550" algn="l" rtl="0">
              <a:lnSpc>
                <a:spcPct val="115000"/>
              </a:lnSpc>
              <a:spcBef>
                <a:spcPts val="0"/>
              </a:spcBef>
              <a:spcAft>
                <a:spcPts val="0"/>
              </a:spcAft>
              <a:buSzPts val="1700"/>
              <a:buAutoNum type="arabicPeriod"/>
            </a:pPr>
            <a:r>
              <a:rPr lang="es" sz="1700"/>
              <a:t>Open the navigation graph</a:t>
            </a:r>
            <a:endParaRPr sz="1700"/>
          </a:p>
          <a:p>
            <a:pPr marL="457200" lvl="0" indent="-336550" algn="l" rtl="0">
              <a:lnSpc>
                <a:spcPct val="115000"/>
              </a:lnSpc>
              <a:spcBef>
                <a:spcPts val="0"/>
              </a:spcBef>
              <a:spcAft>
                <a:spcPts val="0"/>
              </a:spcAft>
              <a:buSzPts val="1700"/>
              <a:buAutoNum type="arabicPeriod"/>
            </a:pPr>
            <a:r>
              <a:rPr lang="es" sz="1700"/>
              <a:t>Click on the arrow action</a:t>
            </a:r>
            <a:endParaRPr sz="1700"/>
          </a:p>
          <a:p>
            <a:pPr marL="457200" lvl="0" indent="-336550" algn="l" rtl="0">
              <a:lnSpc>
                <a:spcPct val="115000"/>
              </a:lnSpc>
              <a:spcBef>
                <a:spcPts val="0"/>
              </a:spcBef>
              <a:spcAft>
                <a:spcPts val="0"/>
              </a:spcAft>
              <a:buSzPts val="1700"/>
              <a:buAutoNum type="arabicPeriod"/>
            </a:pPr>
            <a:r>
              <a:rPr lang="es" sz="1700"/>
              <a:t>Check on animation property</a:t>
            </a:r>
            <a:endParaRPr sz="1700"/>
          </a:p>
          <a:p>
            <a:pPr marL="914400" lvl="1" indent="-336550" algn="l" rtl="0">
              <a:lnSpc>
                <a:spcPct val="115000"/>
              </a:lnSpc>
              <a:spcBef>
                <a:spcPts val="0"/>
              </a:spcBef>
              <a:spcAft>
                <a:spcPts val="0"/>
              </a:spcAft>
              <a:buClr>
                <a:schemeClr val="dk1"/>
              </a:buClr>
              <a:buSzPts val="1700"/>
              <a:buAutoNum type="alphaLcPeriod"/>
            </a:pPr>
            <a:r>
              <a:rPr lang="es" sz="1700">
                <a:solidFill>
                  <a:schemeClr val="dk1"/>
                </a:solidFill>
              </a:rPr>
              <a:t>enterAnim = animation when entering this fragment</a:t>
            </a:r>
            <a:endParaRPr sz="1700">
              <a:solidFill>
                <a:schemeClr val="dk1"/>
              </a:solidFill>
            </a:endParaRPr>
          </a:p>
          <a:p>
            <a:pPr marL="914400" lvl="1" indent="-336550" algn="l" rtl="0">
              <a:lnSpc>
                <a:spcPct val="115000"/>
              </a:lnSpc>
              <a:spcBef>
                <a:spcPts val="0"/>
              </a:spcBef>
              <a:spcAft>
                <a:spcPts val="0"/>
              </a:spcAft>
              <a:buClr>
                <a:schemeClr val="dk1"/>
              </a:buClr>
              <a:buSzPts val="1700"/>
              <a:buAutoNum type="alphaLcPeriod"/>
            </a:pPr>
            <a:r>
              <a:rPr lang="es" sz="1700">
                <a:solidFill>
                  <a:schemeClr val="dk1"/>
                </a:solidFill>
              </a:rPr>
              <a:t>exitAnim = animation when exiting this fragment</a:t>
            </a:r>
            <a:endParaRPr sz="1700">
              <a:solidFill>
                <a:schemeClr val="dk1"/>
              </a:solidFill>
            </a:endParaRPr>
          </a:p>
          <a:p>
            <a:pPr marL="0" lvl="0" indent="0" algn="l" rtl="0">
              <a:lnSpc>
                <a:spcPct val="115000"/>
              </a:lnSpc>
              <a:spcBef>
                <a:spcPts val="0"/>
              </a:spcBef>
              <a:spcAft>
                <a:spcPts val="0"/>
              </a:spcAft>
              <a:buSzPts val="1200"/>
              <a:buNone/>
            </a:pPr>
            <a:endParaRPr sz="17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pic>
        <p:nvPicPr>
          <p:cNvPr id="600" name="Google Shape;600;g28557ec7139_0_385"/>
          <p:cNvPicPr preferRelativeResize="0"/>
          <p:nvPr/>
        </p:nvPicPr>
        <p:blipFill rotWithShape="1">
          <a:blip r:embed="rId3">
            <a:alphaModFix/>
          </a:blip>
          <a:srcRect l="31327" r="31955"/>
          <a:stretch/>
        </p:blipFill>
        <p:spPr>
          <a:xfrm>
            <a:off x="5786449" y="0"/>
            <a:ext cx="3357548" cy="5143499"/>
          </a:xfrm>
          <a:prstGeom prst="rect">
            <a:avLst/>
          </a:prstGeom>
          <a:noFill/>
          <a:ln>
            <a:noFill/>
          </a:ln>
        </p:spPr>
      </p:pic>
      <p:sp>
        <p:nvSpPr>
          <p:cNvPr id="601" name="Google Shape;601;g28557ec7139_0_385"/>
          <p:cNvSpPr txBox="1">
            <a:spLocks noGrp="1"/>
          </p:cNvSpPr>
          <p:nvPr>
            <p:ph type="body" idx="4294967295"/>
          </p:nvPr>
        </p:nvSpPr>
        <p:spPr>
          <a:xfrm>
            <a:off x="538625" y="1828725"/>
            <a:ext cx="3783300" cy="272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2000">
                <a:solidFill>
                  <a:schemeClr val="dk1"/>
                </a:solidFill>
                <a:latin typeface="Albert Sans"/>
                <a:ea typeface="Albert Sans"/>
                <a:cs typeface="Albert Sans"/>
                <a:sym typeface="Albert Sans"/>
              </a:rPr>
              <a:t>Try different animation. Find the best that you like</a:t>
            </a:r>
            <a:endParaRPr sz="2000">
              <a:solidFill>
                <a:schemeClr val="dk1"/>
              </a:solidFill>
              <a:latin typeface="Albert Sans"/>
              <a:ea typeface="Albert Sans"/>
              <a:cs typeface="Albert Sans"/>
              <a:sym typeface="Albert Sans"/>
            </a:endParaRPr>
          </a:p>
        </p:txBody>
      </p:sp>
      <p:sp>
        <p:nvSpPr>
          <p:cNvPr id="602" name="Google Shape;602;g28557ec7139_0_385"/>
          <p:cNvSpPr txBox="1">
            <a:spLocks noGrp="1"/>
          </p:cNvSpPr>
          <p:nvPr>
            <p:ph type="title" idx="4294967295"/>
          </p:nvPr>
        </p:nvSpPr>
        <p:spPr>
          <a:xfrm>
            <a:off x="538625" y="762550"/>
            <a:ext cx="6044100" cy="913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s" sz="2700"/>
              <a:t>ANIMATION OPTION</a:t>
            </a:r>
            <a:endParaRPr sz="2700"/>
          </a:p>
        </p:txBody>
      </p:sp>
      <p:sp>
        <p:nvSpPr>
          <p:cNvPr id="603" name="Google Shape;603;g28557ec7139_0_385"/>
          <p:cNvSpPr txBox="1"/>
          <p:nvPr/>
        </p:nvSpPr>
        <p:spPr>
          <a:xfrm>
            <a:off x="5809943" y="4825868"/>
            <a:ext cx="3015300" cy="217500"/>
          </a:xfrm>
          <a:prstGeom prst="rect">
            <a:avLst/>
          </a:prstGeom>
          <a:noFill/>
          <a:ln>
            <a:noFill/>
          </a:ln>
        </p:spPr>
        <p:txBody>
          <a:bodyPr spcFirstLastPara="1" wrap="square" lIns="91425" tIns="91425" rIns="91425" bIns="91425" anchor="ctr" anchorCtr="0">
            <a:noAutofit/>
          </a:bodyPr>
          <a:lstStyle/>
          <a:p>
            <a:pPr marL="0" marR="0" lvl="0" indent="0" algn="r" rtl="0">
              <a:lnSpc>
                <a:spcPct val="115000"/>
              </a:lnSpc>
              <a:spcBef>
                <a:spcPts val="0"/>
              </a:spcBef>
              <a:spcAft>
                <a:spcPts val="0"/>
              </a:spcAft>
              <a:buClr>
                <a:srgbClr val="000000"/>
              </a:buClr>
              <a:buSzPts val="1200"/>
              <a:buFont typeface="Arial"/>
              <a:buNone/>
            </a:pPr>
            <a:r>
              <a:rPr lang="es" sz="1000" b="0" i="0" u="none" strike="noStrike" cap="none">
                <a:solidFill>
                  <a:schemeClr val="lt1"/>
                </a:solidFill>
                <a:latin typeface="Albert Sans"/>
                <a:ea typeface="Albert Sans"/>
                <a:cs typeface="Albert Sans"/>
                <a:sym typeface="Albert Sans"/>
              </a:rPr>
              <a:t>Informatics Engineering | Universitas Surabaya</a:t>
            </a:r>
            <a:endParaRPr sz="1000" b="0" i="0" u="none" strike="noStrike" cap="none">
              <a:solidFill>
                <a:schemeClr val="lt1"/>
              </a:solidFill>
              <a:latin typeface="Albert Sans"/>
              <a:ea typeface="Albert Sans"/>
              <a:cs typeface="Albert Sans"/>
              <a:sym typeface="Albert Sans"/>
            </a:endParaRPr>
          </a:p>
        </p:txBody>
      </p:sp>
      <p:pic>
        <p:nvPicPr>
          <p:cNvPr id="604" name="Google Shape;604;g28557ec7139_0_385"/>
          <p:cNvPicPr preferRelativeResize="0"/>
          <p:nvPr/>
        </p:nvPicPr>
        <p:blipFill rotWithShape="1">
          <a:blip r:embed="rId4">
            <a:alphaModFix/>
          </a:blip>
          <a:srcRect/>
          <a:stretch/>
        </p:blipFill>
        <p:spPr>
          <a:xfrm>
            <a:off x="4576800" y="262874"/>
            <a:ext cx="4572000" cy="4617787"/>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g2855937c093_0_32"/>
          <p:cNvSpPr txBox="1">
            <a:spLocks noGrp="1"/>
          </p:cNvSpPr>
          <p:nvPr>
            <p:ph type="body" idx="4294967295"/>
          </p:nvPr>
        </p:nvSpPr>
        <p:spPr>
          <a:xfrm>
            <a:off x="538625" y="938650"/>
            <a:ext cx="5061000" cy="323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700" b="1">
                <a:solidFill>
                  <a:schemeClr val="dk1"/>
                </a:solidFill>
                <a:latin typeface="Albert Sans"/>
                <a:ea typeface="Albert Sans"/>
                <a:cs typeface="Albert Sans"/>
                <a:sym typeface="Albert Sans"/>
              </a:rPr>
              <a:t>The Layout</a:t>
            </a:r>
            <a:endParaRPr sz="1700" b="1">
              <a:solidFill>
                <a:schemeClr val="dk1"/>
              </a:solidFill>
              <a:latin typeface="Albert Sans"/>
              <a:ea typeface="Albert Sans"/>
              <a:cs typeface="Albert Sans"/>
              <a:sym typeface="Albert Sans"/>
            </a:endParaRPr>
          </a:p>
          <a:p>
            <a:pPr marL="0" lvl="0" indent="0" algn="l" rtl="0">
              <a:spcBef>
                <a:spcPts val="0"/>
              </a:spcBef>
              <a:spcAft>
                <a:spcPts val="0"/>
              </a:spcAft>
              <a:buNone/>
            </a:pPr>
            <a:r>
              <a:rPr lang="es" sz="1700">
                <a:solidFill>
                  <a:schemeClr val="dk1"/>
                </a:solidFill>
                <a:latin typeface="Albert Sans"/>
                <a:ea typeface="Albert Sans"/>
                <a:cs typeface="Albert Sans"/>
                <a:sym typeface="Albert Sans"/>
              </a:rPr>
              <a:t>Adjust the game fragment layout by using image on the right as reference.</a:t>
            </a:r>
            <a:endParaRPr sz="1700">
              <a:solidFill>
                <a:schemeClr val="dk1"/>
              </a:solidFill>
              <a:latin typeface="Albert Sans"/>
              <a:ea typeface="Albert Sans"/>
              <a:cs typeface="Albert Sans"/>
              <a:sym typeface="Albert Sans"/>
            </a:endParaRPr>
          </a:p>
          <a:p>
            <a:pPr marL="0" lvl="0" indent="0" algn="l" rtl="0">
              <a:spcBef>
                <a:spcPts val="0"/>
              </a:spcBef>
              <a:spcAft>
                <a:spcPts val="0"/>
              </a:spcAft>
              <a:buNone/>
            </a:pPr>
            <a:endParaRPr sz="1700" b="1">
              <a:solidFill>
                <a:schemeClr val="dk1"/>
              </a:solidFill>
              <a:latin typeface="Albert Sans"/>
              <a:ea typeface="Albert Sans"/>
              <a:cs typeface="Albert Sans"/>
              <a:sym typeface="Albert Sans"/>
            </a:endParaRPr>
          </a:p>
          <a:p>
            <a:pPr marL="0" lvl="0" indent="0" algn="l" rtl="0">
              <a:spcBef>
                <a:spcPts val="0"/>
              </a:spcBef>
              <a:spcAft>
                <a:spcPts val="0"/>
              </a:spcAft>
              <a:buNone/>
            </a:pPr>
            <a:r>
              <a:rPr lang="es" sz="1700" b="1">
                <a:solidFill>
                  <a:schemeClr val="dk1"/>
                </a:solidFill>
                <a:latin typeface="Albert Sans"/>
                <a:ea typeface="Albert Sans"/>
                <a:cs typeface="Albert Sans"/>
                <a:sym typeface="Albert Sans"/>
              </a:rPr>
              <a:t>The Logic</a:t>
            </a:r>
            <a:endParaRPr sz="1700" b="1">
              <a:solidFill>
                <a:schemeClr val="dk1"/>
              </a:solidFill>
              <a:latin typeface="Albert Sans"/>
              <a:ea typeface="Albert Sans"/>
              <a:cs typeface="Albert Sans"/>
              <a:sym typeface="Albert Sans"/>
            </a:endParaRPr>
          </a:p>
          <a:p>
            <a:pPr marL="0" lvl="0" indent="0" algn="l" rtl="0">
              <a:spcBef>
                <a:spcPts val="0"/>
              </a:spcBef>
              <a:spcAft>
                <a:spcPts val="0"/>
              </a:spcAft>
              <a:buNone/>
            </a:pPr>
            <a:r>
              <a:rPr lang="es" sz="1700">
                <a:solidFill>
                  <a:schemeClr val="dk1"/>
                </a:solidFill>
                <a:latin typeface="Albert Sans"/>
                <a:ea typeface="Albert Sans"/>
                <a:cs typeface="Albert Sans"/>
                <a:sym typeface="Albert Sans"/>
              </a:rPr>
              <a:t>Game will randomize two number. Player’s need to solve the addition equation. </a:t>
            </a:r>
            <a:endParaRPr sz="1700">
              <a:solidFill>
                <a:schemeClr val="dk1"/>
              </a:solidFill>
              <a:latin typeface="Albert Sans"/>
              <a:ea typeface="Albert Sans"/>
              <a:cs typeface="Albert Sans"/>
              <a:sym typeface="Albert Sans"/>
            </a:endParaRPr>
          </a:p>
          <a:p>
            <a:pPr marL="0" lvl="0" indent="0" algn="l" rtl="0">
              <a:spcBef>
                <a:spcPts val="0"/>
              </a:spcBef>
              <a:spcAft>
                <a:spcPts val="0"/>
              </a:spcAft>
              <a:buNone/>
            </a:pPr>
            <a:endParaRPr sz="1700">
              <a:solidFill>
                <a:schemeClr val="dk1"/>
              </a:solidFill>
              <a:latin typeface="Albert Sans"/>
              <a:ea typeface="Albert Sans"/>
              <a:cs typeface="Albert Sans"/>
              <a:sym typeface="Albert Sans"/>
            </a:endParaRPr>
          </a:p>
          <a:p>
            <a:pPr marL="0" lvl="0" indent="0" algn="l" rtl="0">
              <a:spcBef>
                <a:spcPts val="0"/>
              </a:spcBef>
              <a:spcAft>
                <a:spcPts val="0"/>
              </a:spcAft>
              <a:buNone/>
            </a:pPr>
            <a:r>
              <a:rPr lang="es" sz="1700">
                <a:solidFill>
                  <a:schemeClr val="dk1"/>
                </a:solidFill>
                <a:latin typeface="Albert Sans"/>
                <a:ea typeface="Albert Sans"/>
                <a:cs typeface="Albert Sans"/>
                <a:sym typeface="Albert Sans"/>
              </a:rPr>
              <a:t>The “</a:t>
            </a:r>
            <a:r>
              <a:rPr lang="es" sz="1700" b="1">
                <a:solidFill>
                  <a:schemeClr val="dk1"/>
                </a:solidFill>
                <a:latin typeface="Albert Sans"/>
                <a:ea typeface="Albert Sans"/>
                <a:cs typeface="Albert Sans"/>
                <a:sym typeface="Albert Sans"/>
              </a:rPr>
              <a:t>Submit answer</a:t>
            </a:r>
            <a:r>
              <a:rPr lang="es" sz="1700">
                <a:solidFill>
                  <a:schemeClr val="dk1"/>
                </a:solidFill>
                <a:latin typeface="Albert Sans"/>
                <a:ea typeface="Albert Sans"/>
                <a:cs typeface="Albert Sans"/>
                <a:sym typeface="Albert Sans"/>
              </a:rPr>
              <a:t>” button will check if the player’s answer is correct or not. </a:t>
            </a:r>
            <a:endParaRPr sz="1700">
              <a:solidFill>
                <a:schemeClr val="dk1"/>
              </a:solidFill>
              <a:latin typeface="Albert Sans"/>
              <a:ea typeface="Albert Sans"/>
              <a:cs typeface="Albert Sans"/>
              <a:sym typeface="Albert Sans"/>
            </a:endParaRPr>
          </a:p>
          <a:p>
            <a:pPr marL="0" lvl="0" indent="0" algn="l" rtl="0">
              <a:spcBef>
                <a:spcPts val="0"/>
              </a:spcBef>
              <a:spcAft>
                <a:spcPts val="0"/>
              </a:spcAft>
              <a:buNone/>
            </a:pPr>
            <a:endParaRPr sz="1700">
              <a:solidFill>
                <a:schemeClr val="dk1"/>
              </a:solidFill>
              <a:latin typeface="Albert Sans"/>
              <a:ea typeface="Albert Sans"/>
              <a:cs typeface="Albert Sans"/>
              <a:sym typeface="Albert Sans"/>
            </a:endParaRPr>
          </a:p>
          <a:p>
            <a:pPr marL="0" lvl="0" indent="0" algn="l" rtl="0">
              <a:spcBef>
                <a:spcPts val="0"/>
              </a:spcBef>
              <a:spcAft>
                <a:spcPts val="0"/>
              </a:spcAft>
              <a:buNone/>
            </a:pPr>
            <a:r>
              <a:rPr lang="es" sz="1700">
                <a:solidFill>
                  <a:schemeClr val="dk1"/>
                </a:solidFill>
                <a:latin typeface="Albert Sans"/>
                <a:ea typeface="Albert Sans"/>
                <a:cs typeface="Albert Sans"/>
                <a:sym typeface="Albert Sans"/>
              </a:rPr>
              <a:t>If the answer is correct then the player gets 1 point. If the answer is not correct, then </a:t>
            </a:r>
            <a:r>
              <a:rPr lang="es" sz="1700" b="1">
                <a:solidFill>
                  <a:schemeClr val="dk1"/>
                </a:solidFill>
                <a:latin typeface="Albert Sans"/>
                <a:ea typeface="Albert Sans"/>
                <a:cs typeface="Albert Sans"/>
                <a:sym typeface="Albert Sans"/>
              </a:rPr>
              <a:t>the game ends immediately and navigates to the result screen. </a:t>
            </a:r>
            <a:endParaRPr sz="1700" b="1">
              <a:solidFill>
                <a:schemeClr val="dk1"/>
              </a:solidFill>
              <a:latin typeface="Albert Sans"/>
              <a:ea typeface="Albert Sans"/>
              <a:cs typeface="Albert Sans"/>
              <a:sym typeface="Albert Sans"/>
            </a:endParaRPr>
          </a:p>
          <a:p>
            <a:pPr marL="0" lvl="0" indent="0" algn="l" rtl="0">
              <a:spcBef>
                <a:spcPts val="0"/>
              </a:spcBef>
              <a:spcAft>
                <a:spcPts val="0"/>
              </a:spcAft>
              <a:buNone/>
            </a:pPr>
            <a:endParaRPr sz="1700">
              <a:solidFill>
                <a:schemeClr val="dk1"/>
              </a:solidFill>
              <a:latin typeface="Albert Sans"/>
              <a:ea typeface="Albert Sans"/>
              <a:cs typeface="Albert Sans"/>
              <a:sym typeface="Albert Sans"/>
            </a:endParaRPr>
          </a:p>
          <a:p>
            <a:pPr marL="0" lvl="0" indent="0" algn="l" rtl="0">
              <a:spcBef>
                <a:spcPts val="0"/>
              </a:spcBef>
              <a:spcAft>
                <a:spcPts val="0"/>
              </a:spcAft>
              <a:buNone/>
            </a:pPr>
            <a:endParaRPr sz="1700">
              <a:solidFill>
                <a:schemeClr val="dk1"/>
              </a:solidFill>
              <a:latin typeface="Albert Sans"/>
              <a:ea typeface="Albert Sans"/>
              <a:cs typeface="Albert Sans"/>
              <a:sym typeface="Albert Sans"/>
            </a:endParaRPr>
          </a:p>
          <a:p>
            <a:pPr marL="0" lvl="0" indent="0" algn="l" rtl="0">
              <a:lnSpc>
                <a:spcPct val="100000"/>
              </a:lnSpc>
              <a:spcBef>
                <a:spcPts val="0"/>
              </a:spcBef>
              <a:spcAft>
                <a:spcPts val="0"/>
              </a:spcAft>
              <a:buSzPts val="1400"/>
              <a:buNone/>
            </a:pPr>
            <a:endParaRPr sz="1700">
              <a:solidFill>
                <a:schemeClr val="dk1"/>
              </a:solidFill>
              <a:latin typeface="Albert Sans"/>
              <a:ea typeface="Albert Sans"/>
              <a:cs typeface="Albert Sans"/>
              <a:sym typeface="Albert Sans"/>
            </a:endParaRPr>
          </a:p>
        </p:txBody>
      </p:sp>
      <p:sp>
        <p:nvSpPr>
          <p:cNvPr id="610" name="Google Shape;610;g2855937c093_0_32"/>
          <p:cNvSpPr txBox="1">
            <a:spLocks noGrp="1"/>
          </p:cNvSpPr>
          <p:nvPr>
            <p:ph type="title" idx="4294967295"/>
          </p:nvPr>
        </p:nvSpPr>
        <p:spPr>
          <a:xfrm>
            <a:off x="538625" y="76750"/>
            <a:ext cx="6044100" cy="913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200"/>
              <a:buNone/>
            </a:pPr>
            <a:r>
              <a:rPr lang="es" sz="3200">
                <a:solidFill>
                  <a:srgbClr val="0012A2"/>
                </a:solidFill>
              </a:rPr>
              <a:t>Class Exercise</a:t>
            </a:r>
            <a:endParaRPr sz="3200">
              <a:solidFill>
                <a:srgbClr val="0012A2"/>
              </a:solidFill>
              <a:latin typeface="Figtree"/>
              <a:ea typeface="Figtree"/>
              <a:cs typeface="Figtree"/>
              <a:sym typeface="Figtree"/>
            </a:endParaRPr>
          </a:p>
        </p:txBody>
      </p:sp>
      <p:sp>
        <p:nvSpPr>
          <p:cNvPr id="611" name="Google Shape;611;g2855937c093_0_32"/>
          <p:cNvSpPr txBox="1"/>
          <p:nvPr/>
        </p:nvSpPr>
        <p:spPr>
          <a:xfrm>
            <a:off x="5809943" y="4825868"/>
            <a:ext cx="3015300" cy="217500"/>
          </a:xfrm>
          <a:prstGeom prst="rect">
            <a:avLst/>
          </a:prstGeom>
          <a:noFill/>
          <a:ln>
            <a:noFill/>
          </a:ln>
        </p:spPr>
        <p:txBody>
          <a:bodyPr spcFirstLastPara="1" wrap="square" lIns="91425" tIns="91425" rIns="91425" bIns="91425" anchor="ctr" anchorCtr="0">
            <a:noAutofit/>
          </a:bodyPr>
          <a:lstStyle/>
          <a:p>
            <a:pPr marL="0" marR="0" lvl="0" indent="0" algn="r" rtl="0">
              <a:lnSpc>
                <a:spcPct val="115000"/>
              </a:lnSpc>
              <a:spcBef>
                <a:spcPts val="0"/>
              </a:spcBef>
              <a:spcAft>
                <a:spcPts val="0"/>
              </a:spcAft>
              <a:buClr>
                <a:srgbClr val="000000"/>
              </a:buClr>
              <a:buSzPts val="1200"/>
              <a:buFont typeface="Arial"/>
              <a:buNone/>
            </a:pPr>
            <a:r>
              <a:rPr lang="es" sz="1000" b="0" i="0" u="none" strike="noStrike" cap="none">
                <a:solidFill>
                  <a:srgbClr val="0012A2"/>
                </a:solidFill>
                <a:latin typeface="Albert Sans"/>
                <a:ea typeface="Albert Sans"/>
                <a:cs typeface="Albert Sans"/>
                <a:sym typeface="Albert Sans"/>
              </a:rPr>
              <a:t>Informatics Engineering | Universitas Surabaya</a:t>
            </a:r>
            <a:endParaRPr sz="1000" b="0" i="0" u="none" strike="noStrike" cap="none">
              <a:solidFill>
                <a:srgbClr val="0012A2"/>
              </a:solidFill>
              <a:latin typeface="Albert Sans"/>
              <a:ea typeface="Albert Sans"/>
              <a:cs typeface="Albert Sans"/>
              <a:sym typeface="Albert Sans"/>
            </a:endParaRPr>
          </a:p>
        </p:txBody>
      </p:sp>
      <p:pic>
        <p:nvPicPr>
          <p:cNvPr id="612" name="Google Shape;612;g2855937c093_0_32"/>
          <p:cNvPicPr preferRelativeResize="0"/>
          <p:nvPr/>
        </p:nvPicPr>
        <p:blipFill rotWithShape="1">
          <a:blip r:embed="rId3">
            <a:alphaModFix/>
          </a:blip>
          <a:srcRect/>
          <a:stretch/>
        </p:blipFill>
        <p:spPr>
          <a:xfrm>
            <a:off x="5881450" y="1126100"/>
            <a:ext cx="3126749" cy="3024000"/>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g2855937c093_0_75"/>
          <p:cNvSpPr txBox="1">
            <a:spLocks noGrp="1"/>
          </p:cNvSpPr>
          <p:nvPr>
            <p:ph type="body" idx="4294967295"/>
          </p:nvPr>
        </p:nvSpPr>
        <p:spPr>
          <a:xfrm>
            <a:off x="538625" y="938650"/>
            <a:ext cx="5061000" cy="323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700" b="1">
                <a:solidFill>
                  <a:schemeClr val="dk1"/>
                </a:solidFill>
                <a:latin typeface="Albert Sans"/>
                <a:ea typeface="Albert Sans"/>
                <a:cs typeface="Albert Sans"/>
                <a:sym typeface="Albert Sans"/>
              </a:rPr>
              <a:t>Create ResultFragment</a:t>
            </a:r>
            <a:endParaRPr sz="1700" b="1">
              <a:solidFill>
                <a:schemeClr val="dk1"/>
              </a:solidFill>
              <a:latin typeface="Albert Sans"/>
              <a:ea typeface="Albert Sans"/>
              <a:cs typeface="Albert Sans"/>
              <a:sym typeface="Albert Sans"/>
            </a:endParaRPr>
          </a:p>
          <a:p>
            <a:pPr marL="0" lvl="0" indent="0" algn="l" rtl="0">
              <a:spcBef>
                <a:spcPts val="0"/>
              </a:spcBef>
              <a:spcAft>
                <a:spcPts val="0"/>
              </a:spcAft>
              <a:buNone/>
            </a:pPr>
            <a:endParaRPr sz="1700" b="1">
              <a:solidFill>
                <a:schemeClr val="dk1"/>
              </a:solidFill>
              <a:latin typeface="Albert Sans"/>
              <a:ea typeface="Albert Sans"/>
              <a:cs typeface="Albert Sans"/>
              <a:sym typeface="Albert Sans"/>
            </a:endParaRPr>
          </a:p>
          <a:p>
            <a:pPr marL="0" lvl="0" indent="0" algn="l" rtl="0">
              <a:spcBef>
                <a:spcPts val="0"/>
              </a:spcBef>
              <a:spcAft>
                <a:spcPts val="0"/>
              </a:spcAft>
              <a:buNone/>
            </a:pPr>
            <a:r>
              <a:rPr lang="es" sz="1700" b="1">
                <a:solidFill>
                  <a:schemeClr val="dk1"/>
                </a:solidFill>
                <a:latin typeface="Albert Sans"/>
                <a:ea typeface="Albert Sans"/>
                <a:cs typeface="Albert Sans"/>
                <a:sym typeface="Albert Sans"/>
              </a:rPr>
              <a:t>The Layout</a:t>
            </a:r>
            <a:endParaRPr sz="1700" b="1">
              <a:solidFill>
                <a:schemeClr val="dk1"/>
              </a:solidFill>
              <a:latin typeface="Albert Sans"/>
              <a:ea typeface="Albert Sans"/>
              <a:cs typeface="Albert Sans"/>
              <a:sym typeface="Albert Sans"/>
            </a:endParaRPr>
          </a:p>
          <a:p>
            <a:pPr marL="0" lvl="0" indent="0" algn="l" rtl="0">
              <a:spcBef>
                <a:spcPts val="0"/>
              </a:spcBef>
              <a:spcAft>
                <a:spcPts val="0"/>
              </a:spcAft>
              <a:buNone/>
            </a:pPr>
            <a:r>
              <a:rPr lang="es" sz="1700">
                <a:solidFill>
                  <a:schemeClr val="dk1"/>
                </a:solidFill>
                <a:latin typeface="Albert Sans"/>
                <a:ea typeface="Albert Sans"/>
                <a:cs typeface="Albert Sans"/>
                <a:sym typeface="Albert Sans"/>
              </a:rPr>
              <a:t>Use image on the left as references</a:t>
            </a:r>
            <a:endParaRPr sz="1700">
              <a:solidFill>
                <a:schemeClr val="dk1"/>
              </a:solidFill>
              <a:latin typeface="Albert Sans"/>
              <a:ea typeface="Albert Sans"/>
              <a:cs typeface="Albert Sans"/>
              <a:sym typeface="Albert Sans"/>
            </a:endParaRPr>
          </a:p>
          <a:p>
            <a:pPr marL="0" lvl="0" indent="0" algn="l" rtl="0">
              <a:spcBef>
                <a:spcPts val="0"/>
              </a:spcBef>
              <a:spcAft>
                <a:spcPts val="0"/>
              </a:spcAft>
              <a:buNone/>
            </a:pPr>
            <a:endParaRPr sz="1700" b="1">
              <a:solidFill>
                <a:schemeClr val="dk1"/>
              </a:solidFill>
              <a:latin typeface="Albert Sans"/>
              <a:ea typeface="Albert Sans"/>
              <a:cs typeface="Albert Sans"/>
              <a:sym typeface="Albert Sans"/>
            </a:endParaRPr>
          </a:p>
          <a:p>
            <a:pPr marL="0" lvl="0" indent="0" algn="l" rtl="0">
              <a:spcBef>
                <a:spcPts val="0"/>
              </a:spcBef>
              <a:spcAft>
                <a:spcPts val="0"/>
              </a:spcAft>
              <a:buNone/>
            </a:pPr>
            <a:r>
              <a:rPr lang="es" sz="1700" b="1">
                <a:solidFill>
                  <a:schemeClr val="dk1"/>
                </a:solidFill>
                <a:latin typeface="Albert Sans"/>
                <a:ea typeface="Albert Sans"/>
                <a:cs typeface="Albert Sans"/>
                <a:sym typeface="Albert Sans"/>
              </a:rPr>
              <a:t>The Logic</a:t>
            </a:r>
            <a:endParaRPr sz="1700" b="1">
              <a:solidFill>
                <a:schemeClr val="dk1"/>
              </a:solidFill>
              <a:latin typeface="Albert Sans"/>
              <a:ea typeface="Albert Sans"/>
              <a:cs typeface="Albert Sans"/>
              <a:sym typeface="Albert Sans"/>
            </a:endParaRPr>
          </a:p>
          <a:p>
            <a:pPr marL="0" lvl="0" indent="0" algn="l" rtl="0">
              <a:spcBef>
                <a:spcPts val="0"/>
              </a:spcBef>
              <a:spcAft>
                <a:spcPts val="0"/>
              </a:spcAft>
              <a:buNone/>
            </a:pPr>
            <a:r>
              <a:rPr lang="es" sz="1700">
                <a:solidFill>
                  <a:schemeClr val="dk1"/>
                </a:solidFill>
                <a:latin typeface="Albert Sans"/>
                <a:ea typeface="Albert Sans"/>
                <a:cs typeface="Albert Sans"/>
                <a:sym typeface="Albert Sans"/>
              </a:rPr>
              <a:t>Display player score in “Your score” textview</a:t>
            </a:r>
            <a:endParaRPr sz="1700">
              <a:solidFill>
                <a:schemeClr val="dk1"/>
              </a:solidFill>
              <a:latin typeface="Albert Sans"/>
              <a:ea typeface="Albert Sans"/>
              <a:cs typeface="Albert Sans"/>
              <a:sym typeface="Albert Sans"/>
            </a:endParaRPr>
          </a:p>
          <a:p>
            <a:pPr marL="0" lvl="0" indent="0" algn="l" rtl="0">
              <a:spcBef>
                <a:spcPts val="0"/>
              </a:spcBef>
              <a:spcAft>
                <a:spcPts val="0"/>
              </a:spcAft>
              <a:buNone/>
            </a:pPr>
            <a:endParaRPr sz="1700">
              <a:solidFill>
                <a:schemeClr val="dk1"/>
              </a:solidFill>
              <a:latin typeface="Albert Sans"/>
              <a:ea typeface="Albert Sans"/>
              <a:cs typeface="Albert Sans"/>
              <a:sym typeface="Albert Sans"/>
            </a:endParaRPr>
          </a:p>
          <a:p>
            <a:pPr marL="0" lvl="0" indent="0" algn="l" rtl="0">
              <a:spcBef>
                <a:spcPts val="0"/>
              </a:spcBef>
              <a:spcAft>
                <a:spcPts val="0"/>
              </a:spcAft>
              <a:buNone/>
            </a:pPr>
            <a:r>
              <a:rPr lang="es" sz="1700">
                <a:solidFill>
                  <a:schemeClr val="dk1"/>
                </a:solidFill>
                <a:latin typeface="Albert Sans"/>
                <a:ea typeface="Albert Sans"/>
                <a:cs typeface="Albert Sans"/>
                <a:sym typeface="Albert Sans"/>
              </a:rPr>
              <a:t>Back to main screen button is used to navigate to main screen </a:t>
            </a:r>
            <a:endParaRPr sz="1700">
              <a:solidFill>
                <a:schemeClr val="dk1"/>
              </a:solidFill>
              <a:latin typeface="Albert Sans"/>
              <a:ea typeface="Albert Sans"/>
              <a:cs typeface="Albert Sans"/>
              <a:sym typeface="Albert Sans"/>
            </a:endParaRPr>
          </a:p>
          <a:p>
            <a:pPr marL="0" lvl="0" indent="0" algn="l" rtl="0">
              <a:spcBef>
                <a:spcPts val="0"/>
              </a:spcBef>
              <a:spcAft>
                <a:spcPts val="0"/>
              </a:spcAft>
              <a:buNone/>
            </a:pPr>
            <a:endParaRPr sz="1700">
              <a:solidFill>
                <a:schemeClr val="dk1"/>
              </a:solidFill>
              <a:latin typeface="Albert Sans"/>
              <a:ea typeface="Albert Sans"/>
              <a:cs typeface="Albert Sans"/>
              <a:sym typeface="Albert Sans"/>
            </a:endParaRPr>
          </a:p>
          <a:p>
            <a:pPr marL="0" lvl="0" indent="0" algn="l" rtl="0">
              <a:lnSpc>
                <a:spcPct val="100000"/>
              </a:lnSpc>
              <a:spcBef>
                <a:spcPts val="0"/>
              </a:spcBef>
              <a:spcAft>
                <a:spcPts val="0"/>
              </a:spcAft>
              <a:buSzPts val="1400"/>
              <a:buNone/>
            </a:pPr>
            <a:endParaRPr sz="1700">
              <a:solidFill>
                <a:schemeClr val="dk1"/>
              </a:solidFill>
              <a:latin typeface="Albert Sans"/>
              <a:ea typeface="Albert Sans"/>
              <a:cs typeface="Albert Sans"/>
              <a:sym typeface="Albert Sans"/>
            </a:endParaRPr>
          </a:p>
        </p:txBody>
      </p:sp>
      <p:sp>
        <p:nvSpPr>
          <p:cNvPr id="618" name="Google Shape;618;g2855937c093_0_75"/>
          <p:cNvSpPr txBox="1">
            <a:spLocks noGrp="1"/>
          </p:cNvSpPr>
          <p:nvPr>
            <p:ph type="title" idx="4294967295"/>
          </p:nvPr>
        </p:nvSpPr>
        <p:spPr>
          <a:xfrm>
            <a:off x="538625" y="76750"/>
            <a:ext cx="6044100" cy="913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200"/>
              <a:buNone/>
            </a:pPr>
            <a:r>
              <a:rPr lang="es" sz="3200">
                <a:solidFill>
                  <a:srgbClr val="0012A2"/>
                </a:solidFill>
              </a:rPr>
              <a:t>Class Exercise (Continue)</a:t>
            </a:r>
            <a:endParaRPr sz="3200">
              <a:solidFill>
                <a:srgbClr val="0012A2"/>
              </a:solidFill>
              <a:latin typeface="Figtree"/>
              <a:ea typeface="Figtree"/>
              <a:cs typeface="Figtree"/>
              <a:sym typeface="Figtree"/>
            </a:endParaRPr>
          </a:p>
        </p:txBody>
      </p:sp>
      <p:sp>
        <p:nvSpPr>
          <p:cNvPr id="619" name="Google Shape;619;g2855937c093_0_75"/>
          <p:cNvSpPr txBox="1"/>
          <p:nvPr/>
        </p:nvSpPr>
        <p:spPr>
          <a:xfrm>
            <a:off x="5809943" y="4825868"/>
            <a:ext cx="3015300" cy="217500"/>
          </a:xfrm>
          <a:prstGeom prst="rect">
            <a:avLst/>
          </a:prstGeom>
          <a:noFill/>
          <a:ln>
            <a:noFill/>
          </a:ln>
        </p:spPr>
        <p:txBody>
          <a:bodyPr spcFirstLastPara="1" wrap="square" lIns="91425" tIns="91425" rIns="91425" bIns="91425" anchor="ctr" anchorCtr="0">
            <a:noAutofit/>
          </a:bodyPr>
          <a:lstStyle/>
          <a:p>
            <a:pPr marL="0" marR="0" lvl="0" indent="0" algn="r" rtl="0">
              <a:lnSpc>
                <a:spcPct val="115000"/>
              </a:lnSpc>
              <a:spcBef>
                <a:spcPts val="0"/>
              </a:spcBef>
              <a:spcAft>
                <a:spcPts val="0"/>
              </a:spcAft>
              <a:buClr>
                <a:srgbClr val="000000"/>
              </a:buClr>
              <a:buSzPts val="1200"/>
              <a:buFont typeface="Arial"/>
              <a:buNone/>
            </a:pPr>
            <a:r>
              <a:rPr lang="es" sz="1000" b="0" i="0" u="none" strike="noStrike" cap="none">
                <a:solidFill>
                  <a:srgbClr val="0012A2"/>
                </a:solidFill>
                <a:latin typeface="Albert Sans"/>
                <a:ea typeface="Albert Sans"/>
                <a:cs typeface="Albert Sans"/>
                <a:sym typeface="Albert Sans"/>
              </a:rPr>
              <a:t>Informatics Engineering | Universitas Surabaya</a:t>
            </a:r>
            <a:endParaRPr sz="1000" b="0" i="0" u="none" strike="noStrike" cap="none">
              <a:solidFill>
                <a:srgbClr val="0012A2"/>
              </a:solidFill>
              <a:latin typeface="Albert Sans"/>
              <a:ea typeface="Albert Sans"/>
              <a:cs typeface="Albert Sans"/>
              <a:sym typeface="Albert Sans"/>
            </a:endParaRPr>
          </a:p>
        </p:txBody>
      </p:sp>
      <p:pic>
        <p:nvPicPr>
          <p:cNvPr id="620" name="Google Shape;620;g2855937c093_0_75"/>
          <p:cNvPicPr preferRelativeResize="0"/>
          <p:nvPr/>
        </p:nvPicPr>
        <p:blipFill rotWithShape="1">
          <a:blip r:embed="rId3">
            <a:alphaModFix/>
          </a:blip>
          <a:srcRect/>
          <a:stretch/>
        </p:blipFill>
        <p:spPr>
          <a:xfrm>
            <a:off x="5528325" y="1560215"/>
            <a:ext cx="3296925" cy="2192225"/>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g26982851867_4_33"/>
          <p:cNvSpPr txBox="1">
            <a:spLocks noGrp="1"/>
          </p:cNvSpPr>
          <p:nvPr>
            <p:ph type="title"/>
          </p:nvPr>
        </p:nvSpPr>
        <p:spPr>
          <a:xfrm>
            <a:off x="0" y="2466400"/>
            <a:ext cx="9144000" cy="4824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Clr>
                <a:srgbClr val="000000"/>
              </a:buClr>
              <a:buSzPts val="1100"/>
              <a:buFont typeface="Arial"/>
              <a:buNone/>
            </a:pPr>
            <a:r>
              <a:rPr lang="es">
                <a:solidFill>
                  <a:schemeClr val="lt1"/>
                </a:solidFill>
                <a:latin typeface="Figtree"/>
                <a:ea typeface="Figtree"/>
                <a:cs typeface="Figtree"/>
                <a:sym typeface="Figtree"/>
              </a:rPr>
              <a:t>Thanks.</a:t>
            </a:r>
            <a:endParaRPr sz="7200">
              <a:solidFill>
                <a:schemeClr val="lt1"/>
              </a:solidFill>
              <a:latin typeface="Figtree"/>
              <a:ea typeface="Figtree"/>
              <a:cs typeface="Figtree"/>
              <a:sym typeface="Figtree"/>
            </a:endParaRPr>
          </a:p>
        </p:txBody>
      </p:sp>
      <p:sp>
        <p:nvSpPr>
          <p:cNvPr id="626" name="Google Shape;626;g26982851867_4_33"/>
          <p:cNvSpPr txBox="1">
            <a:spLocks noGrp="1"/>
          </p:cNvSpPr>
          <p:nvPr>
            <p:ph type="sldNum" idx="12"/>
          </p:nvPr>
        </p:nvSpPr>
        <p:spPr>
          <a:xfrm>
            <a:off x="8548658" y="4663217"/>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s"/>
              <a:t>54</a:t>
            </a:fld>
            <a:endParaRPr/>
          </a:p>
        </p:txBody>
      </p:sp>
      <p:sp>
        <p:nvSpPr>
          <p:cNvPr id="627" name="Google Shape;627;g26982851867_4_33"/>
          <p:cNvSpPr txBox="1"/>
          <p:nvPr/>
        </p:nvSpPr>
        <p:spPr>
          <a:xfrm>
            <a:off x="5809943" y="4825868"/>
            <a:ext cx="3015300" cy="217500"/>
          </a:xfrm>
          <a:prstGeom prst="rect">
            <a:avLst/>
          </a:prstGeom>
          <a:noFill/>
          <a:ln>
            <a:noFill/>
          </a:ln>
        </p:spPr>
        <p:txBody>
          <a:bodyPr spcFirstLastPara="1" wrap="square" lIns="91425" tIns="91425" rIns="91425" bIns="91425" anchor="ctr" anchorCtr="0">
            <a:noAutofit/>
          </a:bodyPr>
          <a:lstStyle/>
          <a:p>
            <a:pPr marL="0" marR="0" lvl="0" indent="0" algn="r" rtl="0">
              <a:lnSpc>
                <a:spcPct val="115000"/>
              </a:lnSpc>
              <a:spcBef>
                <a:spcPts val="0"/>
              </a:spcBef>
              <a:spcAft>
                <a:spcPts val="0"/>
              </a:spcAft>
              <a:buClr>
                <a:srgbClr val="000000"/>
              </a:buClr>
              <a:buSzPts val="1200"/>
              <a:buFont typeface="Arial"/>
              <a:buNone/>
            </a:pPr>
            <a:r>
              <a:rPr lang="es" sz="1000" b="0" i="0" u="none" strike="noStrike" cap="none">
                <a:solidFill>
                  <a:srgbClr val="0012A2"/>
                </a:solidFill>
                <a:latin typeface="Albert Sans"/>
                <a:ea typeface="Albert Sans"/>
                <a:cs typeface="Albert Sans"/>
                <a:sym typeface="Albert Sans"/>
              </a:rPr>
              <a:t>Informatics Engineering | Universitas Surabaya</a:t>
            </a:r>
            <a:endParaRPr sz="1000" b="0" i="0" u="none" strike="noStrike" cap="none">
              <a:solidFill>
                <a:srgbClr val="0012A2"/>
              </a:solidFill>
              <a:latin typeface="Albert Sans"/>
              <a:ea typeface="Albert Sans"/>
              <a:cs typeface="Albert Sans"/>
              <a:sym typeface="Albert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pic>
        <p:nvPicPr>
          <p:cNvPr id="264" name="Google Shape;264;p7"/>
          <p:cNvPicPr preferRelativeResize="0"/>
          <p:nvPr/>
        </p:nvPicPr>
        <p:blipFill rotWithShape="1">
          <a:blip r:embed="rId3">
            <a:alphaModFix/>
          </a:blip>
          <a:srcRect l="31327" r="31955"/>
          <a:stretch/>
        </p:blipFill>
        <p:spPr>
          <a:xfrm>
            <a:off x="5786449" y="0"/>
            <a:ext cx="3357548" cy="5143499"/>
          </a:xfrm>
          <a:prstGeom prst="rect">
            <a:avLst/>
          </a:prstGeom>
          <a:noFill/>
          <a:ln>
            <a:noFill/>
          </a:ln>
        </p:spPr>
      </p:pic>
      <p:sp>
        <p:nvSpPr>
          <p:cNvPr id="265" name="Google Shape;265;p7"/>
          <p:cNvSpPr txBox="1">
            <a:spLocks noGrp="1"/>
          </p:cNvSpPr>
          <p:nvPr>
            <p:ph type="body" idx="4294967295"/>
          </p:nvPr>
        </p:nvSpPr>
        <p:spPr>
          <a:xfrm>
            <a:off x="5977325" y="1444075"/>
            <a:ext cx="2950800" cy="272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2100"/>
              <a:buFont typeface="Arial"/>
              <a:buNone/>
            </a:pPr>
            <a:r>
              <a:rPr lang="es" sz="2000">
                <a:solidFill>
                  <a:schemeClr val="lt1"/>
                </a:solidFill>
                <a:latin typeface="Albert Sans"/>
                <a:ea typeface="Albert Sans"/>
                <a:cs typeface="Albert Sans"/>
                <a:sym typeface="Albert Sans"/>
              </a:rPr>
              <a:t>navigation graph of a sample app containing six destinations connected by five actions.</a:t>
            </a:r>
            <a:endParaRPr sz="2000">
              <a:solidFill>
                <a:schemeClr val="lt1"/>
              </a:solidFill>
              <a:latin typeface="Albert Sans"/>
              <a:ea typeface="Albert Sans"/>
              <a:cs typeface="Albert Sans"/>
              <a:sym typeface="Albert Sans"/>
            </a:endParaRPr>
          </a:p>
          <a:p>
            <a:pPr marL="0" lvl="0" indent="0" algn="l" rtl="0">
              <a:lnSpc>
                <a:spcPct val="100000"/>
              </a:lnSpc>
              <a:spcBef>
                <a:spcPts val="0"/>
              </a:spcBef>
              <a:spcAft>
                <a:spcPts val="0"/>
              </a:spcAft>
              <a:buSzPts val="1400"/>
              <a:buNone/>
            </a:pPr>
            <a:endParaRPr sz="2000">
              <a:solidFill>
                <a:schemeClr val="lt1"/>
              </a:solidFill>
              <a:latin typeface="Albert Sans"/>
              <a:ea typeface="Albert Sans"/>
              <a:cs typeface="Albert Sans"/>
              <a:sym typeface="Albert Sans"/>
            </a:endParaRPr>
          </a:p>
        </p:txBody>
      </p:sp>
      <p:sp>
        <p:nvSpPr>
          <p:cNvPr id="266" name="Google Shape;266;p7"/>
          <p:cNvSpPr txBox="1"/>
          <p:nvPr/>
        </p:nvSpPr>
        <p:spPr>
          <a:xfrm>
            <a:off x="5809943" y="4825868"/>
            <a:ext cx="3015300" cy="217500"/>
          </a:xfrm>
          <a:prstGeom prst="rect">
            <a:avLst/>
          </a:prstGeom>
          <a:noFill/>
          <a:ln>
            <a:noFill/>
          </a:ln>
        </p:spPr>
        <p:txBody>
          <a:bodyPr spcFirstLastPara="1" wrap="square" lIns="91425" tIns="91425" rIns="91425" bIns="91425" anchor="ctr" anchorCtr="0">
            <a:noAutofit/>
          </a:bodyPr>
          <a:lstStyle/>
          <a:p>
            <a:pPr marL="0" marR="0" lvl="0" indent="0" algn="r" rtl="0">
              <a:lnSpc>
                <a:spcPct val="115000"/>
              </a:lnSpc>
              <a:spcBef>
                <a:spcPts val="0"/>
              </a:spcBef>
              <a:spcAft>
                <a:spcPts val="0"/>
              </a:spcAft>
              <a:buClr>
                <a:srgbClr val="000000"/>
              </a:buClr>
              <a:buSzPts val="1200"/>
              <a:buFont typeface="Arial"/>
              <a:buNone/>
            </a:pPr>
            <a:r>
              <a:rPr lang="es" sz="1000" b="0" i="0" u="none" strike="noStrike" cap="none">
                <a:solidFill>
                  <a:schemeClr val="lt1"/>
                </a:solidFill>
                <a:latin typeface="Albert Sans"/>
                <a:ea typeface="Albert Sans"/>
                <a:cs typeface="Albert Sans"/>
                <a:sym typeface="Albert Sans"/>
              </a:rPr>
              <a:t>Informatics Engineering | Universitas Surabaya</a:t>
            </a:r>
            <a:endParaRPr sz="1000" b="0" i="0" u="none" strike="noStrike" cap="none">
              <a:solidFill>
                <a:schemeClr val="lt1"/>
              </a:solidFill>
              <a:latin typeface="Albert Sans"/>
              <a:ea typeface="Albert Sans"/>
              <a:cs typeface="Albert Sans"/>
              <a:sym typeface="Albert Sans"/>
            </a:endParaRPr>
          </a:p>
        </p:txBody>
      </p:sp>
      <p:pic>
        <p:nvPicPr>
          <p:cNvPr id="267" name="Google Shape;267;p7"/>
          <p:cNvPicPr preferRelativeResize="0"/>
          <p:nvPr/>
        </p:nvPicPr>
        <p:blipFill rotWithShape="1">
          <a:blip r:embed="rId4">
            <a:alphaModFix/>
          </a:blip>
          <a:srcRect/>
          <a:stretch/>
        </p:blipFill>
        <p:spPr>
          <a:xfrm>
            <a:off x="0" y="0"/>
            <a:ext cx="5520817" cy="5143501"/>
          </a:xfrm>
          <a:prstGeom prst="rect">
            <a:avLst/>
          </a:prstGeom>
          <a:noFill/>
          <a:ln>
            <a:noFill/>
          </a:ln>
        </p:spPr>
      </p:pic>
      <p:sp>
        <p:nvSpPr>
          <p:cNvPr id="268" name="Google Shape;268;p7"/>
          <p:cNvSpPr txBox="1">
            <a:spLocks noGrp="1"/>
          </p:cNvSpPr>
          <p:nvPr>
            <p:ph type="title" idx="4294967295"/>
          </p:nvPr>
        </p:nvSpPr>
        <p:spPr>
          <a:xfrm>
            <a:off x="5977325" y="619425"/>
            <a:ext cx="1912500" cy="913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200"/>
              <a:buNone/>
            </a:pPr>
            <a:r>
              <a:rPr lang="es" sz="3200">
                <a:solidFill>
                  <a:srgbClr val="EFEFEF"/>
                </a:solidFill>
              </a:rPr>
              <a:t>Example</a:t>
            </a:r>
            <a:endParaRPr sz="3200">
              <a:solidFill>
                <a:srgbClr val="EFEFEF"/>
              </a:solidFill>
              <a:latin typeface="Figtree"/>
              <a:ea typeface="Figtree"/>
              <a:cs typeface="Figtree"/>
              <a:sym typeface="Figtre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g28557ec7139_0_396"/>
          <p:cNvSpPr txBox="1">
            <a:spLocks noGrp="1"/>
          </p:cNvSpPr>
          <p:nvPr>
            <p:ph type="body" idx="4294967295"/>
          </p:nvPr>
        </p:nvSpPr>
        <p:spPr>
          <a:xfrm>
            <a:off x="538625" y="1319650"/>
            <a:ext cx="8002800" cy="323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2000">
                <a:solidFill>
                  <a:schemeClr val="dk1"/>
                </a:solidFill>
                <a:latin typeface="Albert Sans"/>
                <a:ea typeface="Albert Sans"/>
                <a:cs typeface="Albert Sans"/>
                <a:sym typeface="Albert Sans"/>
              </a:rPr>
              <a:t>The navigation host is an empty container where destinations are swapped in and out as a user navigates through your app.</a:t>
            </a:r>
            <a:endParaRPr sz="2000">
              <a:solidFill>
                <a:schemeClr val="dk1"/>
              </a:solidFill>
              <a:latin typeface="Albert Sans"/>
              <a:ea typeface="Albert Sans"/>
              <a:cs typeface="Albert Sans"/>
              <a:sym typeface="Albert Sans"/>
            </a:endParaRPr>
          </a:p>
          <a:p>
            <a:pPr marL="0" lvl="0" indent="0" algn="l" rtl="0">
              <a:spcBef>
                <a:spcPts val="0"/>
              </a:spcBef>
              <a:spcAft>
                <a:spcPts val="0"/>
              </a:spcAft>
              <a:buNone/>
            </a:pPr>
            <a:endParaRPr sz="2000">
              <a:solidFill>
                <a:schemeClr val="dk1"/>
              </a:solidFill>
              <a:latin typeface="Albert Sans"/>
              <a:ea typeface="Albert Sans"/>
              <a:cs typeface="Albert Sans"/>
              <a:sym typeface="Albert Sans"/>
            </a:endParaRPr>
          </a:p>
          <a:p>
            <a:pPr marL="0" lvl="0" indent="0" algn="l" rtl="0">
              <a:spcBef>
                <a:spcPts val="0"/>
              </a:spcBef>
              <a:spcAft>
                <a:spcPts val="0"/>
              </a:spcAft>
              <a:buNone/>
            </a:pPr>
            <a:r>
              <a:rPr lang="es" sz="2000">
                <a:solidFill>
                  <a:schemeClr val="dk1"/>
                </a:solidFill>
                <a:latin typeface="Albert Sans"/>
                <a:ea typeface="Albert Sans"/>
                <a:cs typeface="Albert Sans"/>
                <a:sym typeface="Albert Sans"/>
              </a:rPr>
              <a:t>The Navigation component is designed for apps that have </a:t>
            </a:r>
            <a:r>
              <a:rPr lang="es" sz="2000" b="1">
                <a:solidFill>
                  <a:schemeClr val="dk1"/>
                </a:solidFill>
                <a:latin typeface="Albert Sans"/>
                <a:ea typeface="Albert Sans"/>
                <a:cs typeface="Albert Sans"/>
                <a:sym typeface="Albert Sans"/>
              </a:rPr>
              <a:t>one main activity with multiple fragment destinations.</a:t>
            </a:r>
            <a:endParaRPr sz="2000" b="1">
              <a:solidFill>
                <a:schemeClr val="dk1"/>
              </a:solidFill>
              <a:latin typeface="Albert Sans"/>
              <a:ea typeface="Albert Sans"/>
              <a:cs typeface="Albert Sans"/>
              <a:sym typeface="Albert Sans"/>
            </a:endParaRPr>
          </a:p>
          <a:p>
            <a:pPr marL="0" lvl="0" indent="0" algn="l" rtl="0">
              <a:spcBef>
                <a:spcPts val="0"/>
              </a:spcBef>
              <a:spcAft>
                <a:spcPts val="0"/>
              </a:spcAft>
              <a:buNone/>
            </a:pPr>
            <a:endParaRPr sz="2000">
              <a:solidFill>
                <a:schemeClr val="dk1"/>
              </a:solidFill>
              <a:latin typeface="Albert Sans"/>
              <a:ea typeface="Albert Sans"/>
              <a:cs typeface="Albert Sans"/>
              <a:sym typeface="Albert Sans"/>
            </a:endParaRPr>
          </a:p>
          <a:p>
            <a:pPr marL="0" lvl="0" indent="0" algn="l" rtl="0">
              <a:spcBef>
                <a:spcPts val="0"/>
              </a:spcBef>
              <a:spcAft>
                <a:spcPts val="0"/>
              </a:spcAft>
              <a:buNone/>
            </a:pPr>
            <a:r>
              <a:rPr lang="es" sz="2000">
                <a:solidFill>
                  <a:schemeClr val="dk1"/>
                </a:solidFill>
                <a:latin typeface="Albert Sans"/>
                <a:ea typeface="Albert Sans"/>
                <a:cs typeface="Albert Sans"/>
                <a:sym typeface="Albert Sans"/>
              </a:rPr>
              <a:t>In an app with </a:t>
            </a:r>
            <a:r>
              <a:rPr lang="es" sz="2000" b="1">
                <a:solidFill>
                  <a:schemeClr val="dk1"/>
                </a:solidFill>
                <a:latin typeface="Albert Sans"/>
                <a:ea typeface="Albert Sans"/>
                <a:cs typeface="Albert Sans"/>
                <a:sym typeface="Albert Sans"/>
              </a:rPr>
              <a:t>multiple activity destinations,</a:t>
            </a:r>
            <a:r>
              <a:rPr lang="es" sz="2000">
                <a:solidFill>
                  <a:schemeClr val="dk1"/>
                </a:solidFill>
                <a:latin typeface="Albert Sans"/>
                <a:ea typeface="Albert Sans"/>
                <a:cs typeface="Albert Sans"/>
                <a:sym typeface="Albert Sans"/>
              </a:rPr>
              <a:t> each activity has its own navigation graph.</a:t>
            </a:r>
            <a:endParaRPr sz="2000">
              <a:solidFill>
                <a:schemeClr val="dk1"/>
              </a:solidFill>
              <a:latin typeface="Albert Sans"/>
              <a:ea typeface="Albert Sans"/>
              <a:cs typeface="Albert Sans"/>
              <a:sym typeface="Albert Sans"/>
            </a:endParaRPr>
          </a:p>
        </p:txBody>
      </p:sp>
      <p:sp>
        <p:nvSpPr>
          <p:cNvPr id="274" name="Google Shape;274;g28557ec7139_0_396"/>
          <p:cNvSpPr txBox="1">
            <a:spLocks noGrp="1"/>
          </p:cNvSpPr>
          <p:nvPr>
            <p:ph type="title" idx="4294967295"/>
          </p:nvPr>
        </p:nvSpPr>
        <p:spPr>
          <a:xfrm>
            <a:off x="538625" y="76750"/>
            <a:ext cx="6044100" cy="913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200"/>
              <a:buNone/>
            </a:pPr>
            <a:r>
              <a:rPr lang="es" sz="3200">
                <a:solidFill>
                  <a:srgbClr val="0012A2"/>
                </a:solidFill>
              </a:rPr>
              <a:t>NAV HOST</a:t>
            </a:r>
            <a:endParaRPr sz="3200">
              <a:solidFill>
                <a:srgbClr val="0012A2"/>
              </a:solidFill>
              <a:latin typeface="Figtree"/>
              <a:ea typeface="Figtree"/>
              <a:cs typeface="Figtree"/>
              <a:sym typeface="Figtree"/>
            </a:endParaRPr>
          </a:p>
        </p:txBody>
      </p:sp>
      <p:sp>
        <p:nvSpPr>
          <p:cNvPr id="275" name="Google Shape;275;g28557ec7139_0_396"/>
          <p:cNvSpPr txBox="1"/>
          <p:nvPr/>
        </p:nvSpPr>
        <p:spPr>
          <a:xfrm>
            <a:off x="5809943" y="4825868"/>
            <a:ext cx="3015300" cy="217500"/>
          </a:xfrm>
          <a:prstGeom prst="rect">
            <a:avLst/>
          </a:prstGeom>
          <a:noFill/>
          <a:ln>
            <a:noFill/>
          </a:ln>
        </p:spPr>
        <p:txBody>
          <a:bodyPr spcFirstLastPara="1" wrap="square" lIns="91425" tIns="91425" rIns="91425" bIns="91425" anchor="ctr" anchorCtr="0">
            <a:noAutofit/>
          </a:bodyPr>
          <a:lstStyle/>
          <a:p>
            <a:pPr marL="0" marR="0" lvl="0" indent="0" algn="r" rtl="0">
              <a:lnSpc>
                <a:spcPct val="115000"/>
              </a:lnSpc>
              <a:spcBef>
                <a:spcPts val="0"/>
              </a:spcBef>
              <a:spcAft>
                <a:spcPts val="0"/>
              </a:spcAft>
              <a:buClr>
                <a:srgbClr val="000000"/>
              </a:buClr>
              <a:buSzPts val="1200"/>
              <a:buFont typeface="Arial"/>
              <a:buNone/>
            </a:pPr>
            <a:r>
              <a:rPr lang="es" sz="1000" b="0" i="0" u="none" strike="noStrike" cap="none">
                <a:solidFill>
                  <a:srgbClr val="0012A2"/>
                </a:solidFill>
                <a:latin typeface="Albert Sans"/>
                <a:ea typeface="Albert Sans"/>
                <a:cs typeface="Albert Sans"/>
                <a:sym typeface="Albert Sans"/>
              </a:rPr>
              <a:t>Informatics Engineering | Universitas Surabaya</a:t>
            </a:r>
            <a:endParaRPr sz="1000" b="0" i="0" u="none" strike="noStrike" cap="none">
              <a:solidFill>
                <a:srgbClr val="0012A2"/>
              </a:solidFill>
              <a:latin typeface="Albert Sans"/>
              <a:ea typeface="Albert Sans"/>
              <a:cs typeface="Albert Sans"/>
              <a:sym typeface="Albert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g28557ec7139_0_403"/>
          <p:cNvSpPr txBox="1">
            <a:spLocks noGrp="1"/>
          </p:cNvSpPr>
          <p:nvPr>
            <p:ph type="body" idx="4294967295"/>
          </p:nvPr>
        </p:nvSpPr>
        <p:spPr>
          <a:xfrm>
            <a:off x="538625" y="1319650"/>
            <a:ext cx="8002800" cy="3238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200"/>
              <a:buFont typeface="Arial"/>
              <a:buNone/>
            </a:pPr>
            <a:r>
              <a:rPr lang="es" sz="2000">
                <a:solidFill>
                  <a:schemeClr val="dk1"/>
                </a:solidFill>
                <a:latin typeface="Albert Sans"/>
                <a:ea typeface="Albert Sans"/>
                <a:cs typeface="Albert Sans"/>
                <a:sym typeface="Albert Sans"/>
              </a:rPr>
              <a:t>NavController </a:t>
            </a:r>
            <a:r>
              <a:rPr lang="es" sz="2000" b="1">
                <a:solidFill>
                  <a:schemeClr val="dk1"/>
                </a:solidFill>
                <a:latin typeface="Albert Sans"/>
                <a:ea typeface="Albert Sans"/>
                <a:cs typeface="Albert Sans"/>
                <a:sym typeface="Albert Sans"/>
              </a:rPr>
              <a:t>manages app navigation within a NavHost.</a:t>
            </a:r>
            <a:endParaRPr sz="2000" b="1">
              <a:solidFill>
                <a:schemeClr val="dk1"/>
              </a:solidFill>
              <a:latin typeface="Albert Sans"/>
              <a:ea typeface="Albert Sans"/>
              <a:cs typeface="Albert Sans"/>
              <a:sym typeface="Albert Sans"/>
            </a:endParaRPr>
          </a:p>
          <a:p>
            <a:pPr marL="0" lvl="0" indent="0" algn="l" rtl="0">
              <a:lnSpc>
                <a:spcPct val="115000"/>
              </a:lnSpc>
              <a:spcBef>
                <a:spcPts val="0"/>
              </a:spcBef>
              <a:spcAft>
                <a:spcPts val="0"/>
              </a:spcAft>
              <a:buClr>
                <a:srgbClr val="000000"/>
              </a:buClr>
              <a:buSzPts val="1200"/>
              <a:buFont typeface="Arial"/>
              <a:buNone/>
            </a:pPr>
            <a:endParaRPr sz="2000">
              <a:solidFill>
                <a:schemeClr val="dk1"/>
              </a:solidFill>
              <a:latin typeface="Albert Sans"/>
              <a:ea typeface="Albert Sans"/>
              <a:cs typeface="Albert Sans"/>
              <a:sym typeface="Albert Sans"/>
            </a:endParaRPr>
          </a:p>
          <a:p>
            <a:pPr marL="0" lvl="0" indent="0" algn="l" rtl="0">
              <a:lnSpc>
                <a:spcPct val="115000"/>
              </a:lnSpc>
              <a:spcBef>
                <a:spcPts val="0"/>
              </a:spcBef>
              <a:spcAft>
                <a:spcPts val="0"/>
              </a:spcAft>
              <a:buClr>
                <a:srgbClr val="000000"/>
              </a:buClr>
              <a:buSzPts val="1200"/>
              <a:buFont typeface="Arial"/>
              <a:buNone/>
            </a:pPr>
            <a:r>
              <a:rPr lang="es" sz="2000">
                <a:solidFill>
                  <a:schemeClr val="dk1"/>
                </a:solidFill>
                <a:latin typeface="Albert Sans"/>
                <a:ea typeface="Albert Sans"/>
                <a:cs typeface="Albert Sans"/>
                <a:sym typeface="Albert Sans"/>
              </a:rPr>
              <a:t>Navigation flows and destinations are determined by the navigation graph owned by the controller. </a:t>
            </a:r>
            <a:endParaRPr sz="2000">
              <a:solidFill>
                <a:schemeClr val="dk1"/>
              </a:solidFill>
              <a:latin typeface="Albert Sans"/>
              <a:ea typeface="Albert Sans"/>
              <a:cs typeface="Albert Sans"/>
              <a:sym typeface="Albert Sans"/>
            </a:endParaRPr>
          </a:p>
          <a:p>
            <a:pPr marL="0" lvl="0" indent="0" algn="l" rtl="0">
              <a:lnSpc>
                <a:spcPct val="115000"/>
              </a:lnSpc>
              <a:spcBef>
                <a:spcPts val="0"/>
              </a:spcBef>
              <a:spcAft>
                <a:spcPts val="0"/>
              </a:spcAft>
              <a:buClr>
                <a:srgbClr val="000000"/>
              </a:buClr>
              <a:buSzPts val="1200"/>
              <a:buFont typeface="Arial"/>
              <a:buNone/>
            </a:pPr>
            <a:endParaRPr sz="2000">
              <a:solidFill>
                <a:schemeClr val="dk1"/>
              </a:solidFill>
              <a:latin typeface="Albert Sans"/>
              <a:ea typeface="Albert Sans"/>
              <a:cs typeface="Albert Sans"/>
              <a:sym typeface="Albert Sans"/>
            </a:endParaRPr>
          </a:p>
          <a:p>
            <a:pPr marL="0" lvl="0" indent="0" algn="l" rtl="0">
              <a:lnSpc>
                <a:spcPct val="115000"/>
              </a:lnSpc>
              <a:spcBef>
                <a:spcPts val="0"/>
              </a:spcBef>
              <a:spcAft>
                <a:spcPts val="0"/>
              </a:spcAft>
              <a:buClr>
                <a:srgbClr val="000000"/>
              </a:buClr>
              <a:buSzPts val="1200"/>
              <a:buFont typeface="Arial"/>
              <a:buNone/>
            </a:pPr>
            <a:r>
              <a:rPr lang="es" sz="2000">
                <a:solidFill>
                  <a:schemeClr val="dk1"/>
                </a:solidFill>
                <a:latin typeface="Albert Sans"/>
                <a:ea typeface="Albert Sans"/>
                <a:cs typeface="Albert Sans"/>
                <a:sym typeface="Albert Sans"/>
              </a:rPr>
              <a:t>These graphs are typically inflated from an Android resource, but, like views, they can also be </a:t>
            </a:r>
            <a:r>
              <a:rPr lang="es" sz="2000" b="1">
                <a:solidFill>
                  <a:schemeClr val="dk1"/>
                </a:solidFill>
                <a:latin typeface="Albert Sans"/>
                <a:ea typeface="Albert Sans"/>
                <a:cs typeface="Albert Sans"/>
                <a:sym typeface="Albert Sans"/>
              </a:rPr>
              <a:t>constructed or combined programmatically </a:t>
            </a:r>
            <a:r>
              <a:rPr lang="es" sz="2000">
                <a:solidFill>
                  <a:schemeClr val="dk1"/>
                </a:solidFill>
                <a:latin typeface="Albert Sans"/>
                <a:ea typeface="Albert Sans"/>
                <a:cs typeface="Albert Sans"/>
                <a:sym typeface="Albert Sans"/>
              </a:rPr>
              <a:t>or for the case of dynamic navigation structure.</a:t>
            </a:r>
            <a:endParaRPr sz="2000">
              <a:solidFill>
                <a:schemeClr val="dk1"/>
              </a:solidFill>
              <a:latin typeface="Albert Sans"/>
              <a:ea typeface="Albert Sans"/>
              <a:cs typeface="Albert Sans"/>
              <a:sym typeface="Albert Sans"/>
            </a:endParaRPr>
          </a:p>
          <a:p>
            <a:pPr marL="0" lvl="0" indent="0" algn="l" rtl="0">
              <a:spcBef>
                <a:spcPts val="0"/>
              </a:spcBef>
              <a:spcAft>
                <a:spcPts val="0"/>
              </a:spcAft>
              <a:buNone/>
            </a:pPr>
            <a:endParaRPr sz="2000">
              <a:solidFill>
                <a:schemeClr val="dk1"/>
              </a:solidFill>
              <a:latin typeface="Albert Sans"/>
              <a:ea typeface="Albert Sans"/>
              <a:cs typeface="Albert Sans"/>
              <a:sym typeface="Albert Sans"/>
            </a:endParaRPr>
          </a:p>
        </p:txBody>
      </p:sp>
      <p:sp>
        <p:nvSpPr>
          <p:cNvPr id="281" name="Google Shape;281;g28557ec7139_0_403"/>
          <p:cNvSpPr txBox="1">
            <a:spLocks noGrp="1"/>
          </p:cNvSpPr>
          <p:nvPr>
            <p:ph type="title" idx="4294967295"/>
          </p:nvPr>
        </p:nvSpPr>
        <p:spPr>
          <a:xfrm>
            <a:off x="538625" y="76750"/>
            <a:ext cx="6044100" cy="913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s" sz="3200">
                <a:solidFill>
                  <a:srgbClr val="0012A2"/>
                </a:solidFill>
              </a:rPr>
              <a:t>NAV CONTROLLER</a:t>
            </a:r>
            <a:endParaRPr sz="3200">
              <a:solidFill>
                <a:srgbClr val="0012A2"/>
              </a:solidFill>
            </a:endParaRPr>
          </a:p>
        </p:txBody>
      </p:sp>
      <p:sp>
        <p:nvSpPr>
          <p:cNvPr id="282" name="Google Shape;282;g28557ec7139_0_403"/>
          <p:cNvSpPr txBox="1"/>
          <p:nvPr/>
        </p:nvSpPr>
        <p:spPr>
          <a:xfrm>
            <a:off x="5809943" y="4825868"/>
            <a:ext cx="3015300" cy="217500"/>
          </a:xfrm>
          <a:prstGeom prst="rect">
            <a:avLst/>
          </a:prstGeom>
          <a:noFill/>
          <a:ln>
            <a:noFill/>
          </a:ln>
        </p:spPr>
        <p:txBody>
          <a:bodyPr spcFirstLastPara="1" wrap="square" lIns="91425" tIns="91425" rIns="91425" bIns="91425" anchor="ctr" anchorCtr="0">
            <a:noAutofit/>
          </a:bodyPr>
          <a:lstStyle/>
          <a:p>
            <a:pPr marL="0" marR="0" lvl="0" indent="0" algn="r" rtl="0">
              <a:lnSpc>
                <a:spcPct val="115000"/>
              </a:lnSpc>
              <a:spcBef>
                <a:spcPts val="0"/>
              </a:spcBef>
              <a:spcAft>
                <a:spcPts val="0"/>
              </a:spcAft>
              <a:buClr>
                <a:srgbClr val="000000"/>
              </a:buClr>
              <a:buSzPts val="1200"/>
              <a:buFont typeface="Arial"/>
              <a:buNone/>
            </a:pPr>
            <a:r>
              <a:rPr lang="es" sz="1000" b="0" i="0" u="none" strike="noStrike" cap="none">
                <a:solidFill>
                  <a:srgbClr val="0012A2"/>
                </a:solidFill>
                <a:latin typeface="Albert Sans"/>
                <a:ea typeface="Albert Sans"/>
                <a:cs typeface="Albert Sans"/>
                <a:sym typeface="Albert Sans"/>
              </a:rPr>
              <a:t>Informatics Engineering | Universitas Surabaya</a:t>
            </a:r>
            <a:endParaRPr sz="1000" b="0" i="0" u="none" strike="noStrike" cap="none">
              <a:solidFill>
                <a:srgbClr val="0012A2"/>
              </a:solidFill>
              <a:latin typeface="Albert Sans"/>
              <a:ea typeface="Albert Sans"/>
              <a:cs typeface="Albert Sans"/>
              <a:sym typeface="Albert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g28557ec7139_0_410"/>
          <p:cNvSpPr txBox="1">
            <a:spLocks noGrp="1"/>
          </p:cNvSpPr>
          <p:nvPr>
            <p:ph type="body" idx="4294967295"/>
          </p:nvPr>
        </p:nvSpPr>
        <p:spPr>
          <a:xfrm>
            <a:off x="538625" y="1167250"/>
            <a:ext cx="8002800" cy="3238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200"/>
              <a:buFont typeface="Arial"/>
              <a:buNone/>
            </a:pPr>
            <a:r>
              <a:rPr lang="es" sz="2000">
                <a:solidFill>
                  <a:schemeClr val="dk1"/>
                </a:solidFill>
                <a:latin typeface="Albert Sans"/>
                <a:ea typeface="Albert Sans"/>
                <a:cs typeface="Albert Sans"/>
                <a:sym typeface="Albert Sans"/>
              </a:rPr>
              <a:t>Some additional benefits:</a:t>
            </a:r>
            <a:endParaRPr sz="2000">
              <a:solidFill>
                <a:schemeClr val="dk1"/>
              </a:solidFill>
              <a:latin typeface="Albert Sans"/>
              <a:ea typeface="Albert Sans"/>
              <a:cs typeface="Albert Sans"/>
              <a:sym typeface="Albert Sans"/>
            </a:endParaRPr>
          </a:p>
          <a:p>
            <a:pPr marL="285750" lvl="0" indent="-336550" algn="l" rtl="0">
              <a:lnSpc>
                <a:spcPct val="115000"/>
              </a:lnSpc>
              <a:spcBef>
                <a:spcPts val="0"/>
              </a:spcBef>
              <a:spcAft>
                <a:spcPts val="0"/>
              </a:spcAft>
              <a:buClr>
                <a:schemeClr val="dk1"/>
              </a:buClr>
              <a:buSzPts val="2000"/>
              <a:buFont typeface="Arial"/>
              <a:buChar char="•"/>
            </a:pPr>
            <a:r>
              <a:rPr lang="es" sz="2000">
                <a:solidFill>
                  <a:schemeClr val="dk1"/>
                </a:solidFill>
                <a:latin typeface="Albert Sans"/>
                <a:ea typeface="Albert Sans"/>
                <a:cs typeface="Albert Sans"/>
                <a:sym typeface="Albert Sans"/>
              </a:rPr>
              <a:t>Fragment transactions are handled </a:t>
            </a:r>
            <a:r>
              <a:rPr lang="es" sz="2000" b="1">
                <a:solidFill>
                  <a:schemeClr val="dk1"/>
                </a:solidFill>
                <a:latin typeface="Albert Sans"/>
                <a:ea typeface="Albert Sans"/>
                <a:cs typeface="Albert Sans"/>
                <a:sym typeface="Albert Sans"/>
              </a:rPr>
              <a:t>automatically</a:t>
            </a:r>
            <a:endParaRPr sz="2000" b="1">
              <a:solidFill>
                <a:schemeClr val="dk1"/>
              </a:solidFill>
              <a:latin typeface="Albert Sans"/>
              <a:ea typeface="Albert Sans"/>
              <a:cs typeface="Albert Sans"/>
              <a:sym typeface="Albert Sans"/>
            </a:endParaRPr>
          </a:p>
          <a:p>
            <a:pPr marL="285750" lvl="0" indent="-336550" algn="l" rtl="0">
              <a:lnSpc>
                <a:spcPct val="115000"/>
              </a:lnSpc>
              <a:spcBef>
                <a:spcPts val="0"/>
              </a:spcBef>
              <a:spcAft>
                <a:spcPts val="0"/>
              </a:spcAft>
              <a:buClr>
                <a:schemeClr val="dk1"/>
              </a:buClr>
              <a:buSzPts val="2000"/>
              <a:buFont typeface="Arial"/>
              <a:buChar char="•"/>
            </a:pPr>
            <a:r>
              <a:rPr lang="es" sz="2000">
                <a:solidFill>
                  <a:schemeClr val="dk1"/>
                </a:solidFill>
                <a:latin typeface="Albert Sans"/>
                <a:ea typeface="Albert Sans"/>
                <a:cs typeface="Albert Sans"/>
                <a:sym typeface="Albert Sans"/>
              </a:rPr>
              <a:t>Back and Up buttons are handled </a:t>
            </a:r>
            <a:r>
              <a:rPr lang="es" sz="2000" b="1">
                <a:solidFill>
                  <a:schemeClr val="dk1"/>
                </a:solidFill>
                <a:latin typeface="Albert Sans"/>
                <a:ea typeface="Albert Sans"/>
                <a:cs typeface="Albert Sans"/>
                <a:sym typeface="Albert Sans"/>
              </a:rPr>
              <a:t>correctly</a:t>
            </a:r>
            <a:endParaRPr sz="2000" b="1">
              <a:solidFill>
                <a:schemeClr val="dk1"/>
              </a:solidFill>
              <a:latin typeface="Albert Sans"/>
              <a:ea typeface="Albert Sans"/>
              <a:cs typeface="Albert Sans"/>
              <a:sym typeface="Albert Sans"/>
            </a:endParaRPr>
          </a:p>
          <a:p>
            <a:pPr marL="285750" lvl="0" indent="-336550" algn="l" rtl="0">
              <a:lnSpc>
                <a:spcPct val="115000"/>
              </a:lnSpc>
              <a:spcBef>
                <a:spcPts val="0"/>
              </a:spcBef>
              <a:spcAft>
                <a:spcPts val="0"/>
              </a:spcAft>
              <a:buClr>
                <a:schemeClr val="dk1"/>
              </a:buClr>
              <a:buSzPts val="2000"/>
              <a:buFont typeface="Albert Sans"/>
              <a:buChar char="•"/>
            </a:pPr>
            <a:r>
              <a:rPr lang="es" sz="2000">
                <a:solidFill>
                  <a:schemeClr val="dk1"/>
                </a:solidFill>
                <a:latin typeface="Albert Sans"/>
                <a:ea typeface="Albert Sans"/>
                <a:cs typeface="Albert Sans"/>
                <a:sym typeface="Albert Sans"/>
              </a:rPr>
              <a:t>Adding default animations and transitions are trivial</a:t>
            </a:r>
            <a:endParaRPr sz="2000">
              <a:solidFill>
                <a:schemeClr val="dk1"/>
              </a:solidFill>
              <a:latin typeface="Albert Sans"/>
              <a:ea typeface="Albert Sans"/>
              <a:cs typeface="Albert Sans"/>
              <a:sym typeface="Albert Sans"/>
            </a:endParaRPr>
          </a:p>
          <a:p>
            <a:pPr marL="285750" lvl="0" indent="-336550" algn="l" rtl="0">
              <a:lnSpc>
                <a:spcPct val="115000"/>
              </a:lnSpc>
              <a:spcBef>
                <a:spcPts val="0"/>
              </a:spcBef>
              <a:spcAft>
                <a:spcPts val="0"/>
              </a:spcAft>
              <a:buClr>
                <a:schemeClr val="dk1"/>
              </a:buClr>
              <a:buSzPts val="2000"/>
              <a:buFont typeface="Arial"/>
              <a:buChar char="•"/>
            </a:pPr>
            <a:r>
              <a:rPr lang="es" sz="2000">
                <a:solidFill>
                  <a:schemeClr val="dk1"/>
                </a:solidFill>
                <a:latin typeface="Albert Sans"/>
                <a:ea typeface="Albert Sans"/>
                <a:cs typeface="Albert Sans"/>
                <a:sym typeface="Albert Sans"/>
              </a:rPr>
              <a:t>Implements Material Design navigation UI pattern (bottom nav, drawers) with </a:t>
            </a:r>
            <a:r>
              <a:rPr lang="es" sz="2000" b="1">
                <a:solidFill>
                  <a:schemeClr val="dk1"/>
                </a:solidFill>
                <a:latin typeface="Albert Sans"/>
                <a:ea typeface="Albert Sans"/>
                <a:cs typeface="Albert Sans"/>
                <a:sym typeface="Albert Sans"/>
              </a:rPr>
              <a:t>ease</a:t>
            </a:r>
            <a:endParaRPr sz="2000" b="1">
              <a:solidFill>
                <a:schemeClr val="dk1"/>
              </a:solidFill>
              <a:latin typeface="Albert Sans"/>
              <a:ea typeface="Albert Sans"/>
              <a:cs typeface="Albert Sans"/>
              <a:sym typeface="Albert Sans"/>
            </a:endParaRPr>
          </a:p>
          <a:p>
            <a:pPr marL="285750" lvl="0" indent="-336550" algn="l" rtl="0">
              <a:lnSpc>
                <a:spcPct val="115000"/>
              </a:lnSpc>
              <a:spcBef>
                <a:spcPts val="0"/>
              </a:spcBef>
              <a:spcAft>
                <a:spcPts val="0"/>
              </a:spcAft>
              <a:buClr>
                <a:schemeClr val="dk1"/>
              </a:buClr>
              <a:buSzPts val="2000"/>
              <a:buFont typeface="Arial"/>
              <a:buChar char="•"/>
            </a:pPr>
            <a:r>
              <a:rPr lang="es" sz="2000">
                <a:solidFill>
                  <a:schemeClr val="dk1"/>
                </a:solidFill>
                <a:latin typeface="Albert Sans"/>
                <a:ea typeface="Albert Sans"/>
                <a:cs typeface="Albert Sans"/>
                <a:sym typeface="Albert Sans"/>
              </a:rPr>
              <a:t>Navigation can be </a:t>
            </a:r>
            <a:r>
              <a:rPr lang="es" sz="2000" b="1">
                <a:solidFill>
                  <a:schemeClr val="dk1"/>
                </a:solidFill>
                <a:latin typeface="Albert Sans"/>
                <a:ea typeface="Albert Sans"/>
                <a:cs typeface="Albert Sans"/>
                <a:sym typeface="Albert Sans"/>
              </a:rPr>
              <a:t>visualized</a:t>
            </a:r>
            <a:r>
              <a:rPr lang="es" sz="2000">
                <a:solidFill>
                  <a:schemeClr val="dk1"/>
                </a:solidFill>
                <a:latin typeface="Albert Sans"/>
                <a:ea typeface="Albert Sans"/>
                <a:cs typeface="Albert Sans"/>
                <a:sym typeface="Albert Sans"/>
              </a:rPr>
              <a:t> in Android Studio, allowing easy understanding and editing</a:t>
            </a:r>
            <a:endParaRPr sz="2000">
              <a:solidFill>
                <a:schemeClr val="dk1"/>
              </a:solidFill>
              <a:latin typeface="Albert Sans"/>
              <a:ea typeface="Albert Sans"/>
              <a:cs typeface="Albert Sans"/>
              <a:sym typeface="Albert Sans"/>
            </a:endParaRPr>
          </a:p>
          <a:p>
            <a:pPr marL="285750" lvl="0" indent="-336550" algn="l" rtl="0">
              <a:lnSpc>
                <a:spcPct val="115000"/>
              </a:lnSpc>
              <a:spcBef>
                <a:spcPts val="0"/>
              </a:spcBef>
              <a:spcAft>
                <a:spcPts val="0"/>
              </a:spcAft>
              <a:buClr>
                <a:schemeClr val="dk1"/>
              </a:buClr>
              <a:buSzPts val="2000"/>
              <a:buFont typeface="Arial"/>
              <a:buChar char="•"/>
            </a:pPr>
            <a:r>
              <a:rPr lang="es" sz="2000">
                <a:solidFill>
                  <a:schemeClr val="dk1"/>
                </a:solidFill>
                <a:latin typeface="Albert Sans"/>
                <a:ea typeface="Albert Sans"/>
                <a:cs typeface="Albert Sans"/>
                <a:sym typeface="Albert Sans"/>
              </a:rPr>
              <a:t>Passing information is </a:t>
            </a:r>
            <a:r>
              <a:rPr lang="es" sz="2000" b="1">
                <a:solidFill>
                  <a:schemeClr val="dk1"/>
                </a:solidFill>
                <a:latin typeface="Albert Sans"/>
                <a:ea typeface="Albert Sans"/>
                <a:cs typeface="Albert Sans"/>
                <a:sym typeface="Albert Sans"/>
              </a:rPr>
              <a:t>easy and safe </a:t>
            </a:r>
            <a:r>
              <a:rPr lang="es" sz="2000">
                <a:solidFill>
                  <a:schemeClr val="dk1"/>
                </a:solidFill>
                <a:latin typeface="Albert Sans"/>
                <a:ea typeface="Albert Sans"/>
                <a:cs typeface="Albert Sans"/>
                <a:sym typeface="Albert Sans"/>
              </a:rPr>
              <a:t>with help of SafeArgs plugin</a:t>
            </a:r>
            <a:endParaRPr sz="2000">
              <a:solidFill>
                <a:schemeClr val="dk1"/>
              </a:solidFill>
              <a:latin typeface="Albert Sans"/>
              <a:ea typeface="Albert Sans"/>
              <a:cs typeface="Albert Sans"/>
              <a:sym typeface="Albert Sans"/>
            </a:endParaRPr>
          </a:p>
          <a:p>
            <a:pPr marL="0" lvl="0" indent="0" algn="l" rtl="0">
              <a:spcBef>
                <a:spcPts val="0"/>
              </a:spcBef>
              <a:spcAft>
                <a:spcPts val="0"/>
              </a:spcAft>
              <a:buNone/>
            </a:pPr>
            <a:endParaRPr sz="2000">
              <a:solidFill>
                <a:schemeClr val="dk1"/>
              </a:solidFill>
              <a:latin typeface="Albert Sans"/>
              <a:ea typeface="Albert Sans"/>
              <a:cs typeface="Albert Sans"/>
              <a:sym typeface="Albert Sans"/>
            </a:endParaRPr>
          </a:p>
        </p:txBody>
      </p:sp>
      <p:sp>
        <p:nvSpPr>
          <p:cNvPr id="288" name="Google Shape;288;g28557ec7139_0_410"/>
          <p:cNvSpPr txBox="1">
            <a:spLocks noGrp="1"/>
          </p:cNvSpPr>
          <p:nvPr>
            <p:ph type="title" idx="4294967295"/>
          </p:nvPr>
        </p:nvSpPr>
        <p:spPr>
          <a:xfrm>
            <a:off x="538625" y="76750"/>
            <a:ext cx="6044100" cy="913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s" sz="3200">
                <a:solidFill>
                  <a:srgbClr val="0012A2"/>
                </a:solidFill>
              </a:rPr>
              <a:t>WHY NAVIGATION?</a:t>
            </a:r>
            <a:endParaRPr sz="3200">
              <a:solidFill>
                <a:srgbClr val="0012A2"/>
              </a:solidFill>
            </a:endParaRPr>
          </a:p>
        </p:txBody>
      </p:sp>
      <p:sp>
        <p:nvSpPr>
          <p:cNvPr id="289" name="Google Shape;289;g28557ec7139_0_410"/>
          <p:cNvSpPr txBox="1"/>
          <p:nvPr/>
        </p:nvSpPr>
        <p:spPr>
          <a:xfrm>
            <a:off x="5809943" y="4825868"/>
            <a:ext cx="3015300" cy="217500"/>
          </a:xfrm>
          <a:prstGeom prst="rect">
            <a:avLst/>
          </a:prstGeom>
          <a:noFill/>
          <a:ln>
            <a:noFill/>
          </a:ln>
        </p:spPr>
        <p:txBody>
          <a:bodyPr spcFirstLastPara="1" wrap="square" lIns="91425" tIns="91425" rIns="91425" bIns="91425" anchor="ctr" anchorCtr="0">
            <a:noAutofit/>
          </a:bodyPr>
          <a:lstStyle/>
          <a:p>
            <a:pPr marL="0" marR="0" lvl="0" indent="0" algn="r" rtl="0">
              <a:lnSpc>
                <a:spcPct val="115000"/>
              </a:lnSpc>
              <a:spcBef>
                <a:spcPts val="0"/>
              </a:spcBef>
              <a:spcAft>
                <a:spcPts val="0"/>
              </a:spcAft>
              <a:buClr>
                <a:srgbClr val="000000"/>
              </a:buClr>
              <a:buSzPts val="1200"/>
              <a:buFont typeface="Arial"/>
              <a:buNone/>
            </a:pPr>
            <a:r>
              <a:rPr lang="es" sz="1000" b="0" i="0" u="none" strike="noStrike" cap="none">
                <a:solidFill>
                  <a:srgbClr val="0012A2"/>
                </a:solidFill>
                <a:latin typeface="Albert Sans"/>
                <a:ea typeface="Albert Sans"/>
                <a:cs typeface="Albert Sans"/>
                <a:sym typeface="Albert Sans"/>
              </a:rPr>
              <a:t>Informatics Engineering | Universitas Surabaya</a:t>
            </a:r>
            <a:endParaRPr sz="1000" b="0" i="0" u="none" strike="noStrike" cap="none">
              <a:solidFill>
                <a:srgbClr val="0012A2"/>
              </a:solidFill>
              <a:latin typeface="Albert Sans"/>
              <a:ea typeface="Albert Sans"/>
              <a:cs typeface="Albert Sans"/>
              <a:sym typeface="Albert Sans"/>
            </a:endParaRPr>
          </a:p>
        </p:txBody>
      </p:sp>
    </p:spTree>
  </p:cSld>
  <p:clrMapOvr>
    <a:masterClrMapping/>
  </p:clrMapOvr>
</p:sld>
</file>

<file path=ppt/theme/theme1.xml><?xml version="1.0" encoding="utf-8"?>
<a:theme xmlns:a="http://schemas.openxmlformats.org/drawingml/2006/main" name="Minimal Charm">
  <a:themeElements>
    <a:clrScheme name="Simple Light">
      <a:dk1>
        <a:srgbClr val="434343"/>
      </a:dk1>
      <a:lt1>
        <a:srgbClr val="FFFFFF"/>
      </a:lt1>
      <a:dk2>
        <a:srgbClr val="666666"/>
      </a:dk2>
      <a:lt2>
        <a:srgbClr val="999999"/>
      </a:lt2>
      <a:accent1>
        <a:srgbClr val="D3F78C"/>
      </a:accent1>
      <a:accent2>
        <a:srgbClr val="EAFFC0"/>
      </a:accent2>
      <a:accent3>
        <a:srgbClr val="88C01A"/>
      </a:accent3>
      <a:accent4>
        <a:srgbClr val="60811F"/>
      </a:accent4>
      <a:accent5>
        <a:srgbClr val="93C72C"/>
      </a:accent5>
      <a:accent6>
        <a:srgbClr val="D5E7B2"/>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2981</Words>
  <Application>Microsoft Office PowerPoint</Application>
  <PresentationFormat>On-screen Show (16:9)</PresentationFormat>
  <Paragraphs>392</Paragraphs>
  <Slides>54</Slides>
  <Notes>54</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54</vt:i4>
      </vt:variant>
    </vt:vector>
  </HeadingPairs>
  <TitlesOfParts>
    <vt:vector size="67" baseType="lpstr">
      <vt:lpstr>Figtree ExtraBold</vt:lpstr>
      <vt:lpstr>Consolas</vt:lpstr>
      <vt:lpstr>Montserrat</vt:lpstr>
      <vt:lpstr>Arvo</vt:lpstr>
      <vt:lpstr>Albert Sans Medium</vt:lpstr>
      <vt:lpstr>Montserrat Medium</vt:lpstr>
      <vt:lpstr>Arial</vt:lpstr>
      <vt:lpstr>Albert Sans Light</vt:lpstr>
      <vt:lpstr>Figtree</vt:lpstr>
      <vt:lpstr>Bodoni</vt:lpstr>
      <vt:lpstr>Albert Sans</vt:lpstr>
      <vt:lpstr>Roboto Condensed Light</vt:lpstr>
      <vt:lpstr>Minimal Charm</vt:lpstr>
      <vt:lpstr>PowerPoint Presentation</vt:lpstr>
      <vt:lpstr>A BIT OF JETPACK</vt:lpstr>
      <vt:lpstr>NAVIGATION</vt:lpstr>
      <vt:lpstr>NAVIGATION</vt:lpstr>
      <vt:lpstr>NAVIGATION</vt:lpstr>
      <vt:lpstr>Example</vt:lpstr>
      <vt:lpstr>NAV HOST</vt:lpstr>
      <vt:lpstr>NAV CONTROLLER</vt:lpstr>
      <vt:lpstr>WHY NAVIGATION?</vt:lpstr>
      <vt:lpstr>Tutorial single activity, multiple fragments</vt:lpstr>
      <vt:lpstr>TUTORIAL INTRODUCTION</vt:lpstr>
      <vt:lpstr>STEP 1: CREATE FRAGMENTS</vt:lpstr>
      <vt:lpstr>STEP 2: LAYOUT</vt:lpstr>
      <vt:lpstr>STEP 2: LAYOUT</vt:lpstr>
      <vt:lpstr>STEP 3: NAVIGATION GRAPH</vt:lpstr>
      <vt:lpstr>STEP 3: NAVIGATION GRAPH</vt:lpstr>
      <vt:lpstr>STEP 3: USE SDK 34</vt:lpstr>
      <vt:lpstr>INSTALLING VIEW BINDING (1)</vt:lpstr>
      <vt:lpstr>INSTALLING VIEW BINDING (2)</vt:lpstr>
      <vt:lpstr>INSTALLING NAVIGATION SAFEARGS (1)</vt:lpstr>
      <vt:lpstr>INSTALLING NAVIGATION SAFEARGS (2)</vt:lpstr>
      <vt:lpstr>SAFEARGS</vt:lpstr>
      <vt:lpstr>STEP 3: NAVIGATION GRAPH</vt:lpstr>
      <vt:lpstr>STEP 3: NAVIGATION GRAPH</vt:lpstr>
      <vt:lpstr>STEP 3: NAVIGATION GRAPH</vt:lpstr>
      <vt:lpstr>STEP 3: NAVIGATION GRAPH</vt:lpstr>
      <vt:lpstr>STEP 3: NAVIGATION GRAPH</vt:lpstr>
      <vt:lpstr>STEP 3: NAVIGATION GRAPH</vt:lpstr>
      <vt:lpstr>STEP 4: NAV HOST</vt:lpstr>
      <vt:lpstr>STEP 5: CALL THE ACTIONS</vt:lpstr>
      <vt:lpstr>STEP 5a: SETUP VIEW BINDING on MAIN FRAGMENT</vt:lpstr>
      <vt:lpstr>STEP 5b: CALL THE ACTIONS</vt:lpstr>
      <vt:lpstr>STEP 5c: CALL THE ACTIONS</vt:lpstr>
      <vt:lpstr>STEP 5d: SETUP VIEW BINDING IN GAME FRAGMENT</vt:lpstr>
      <vt:lpstr>STEP 5e: CALL THE ACTIONS</vt:lpstr>
      <vt:lpstr>STEP 6: ANDROID BACK BUTTON</vt:lpstr>
      <vt:lpstr>STEP 6: ANDROID BACK BUTTON</vt:lpstr>
      <vt:lpstr>STEP 6: ANDROID BACK BUTTON</vt:lpstr>
      <vt:lpstr>STEP 6: ANDROID BACK BUTTON</vt:lpstr>
      <vt:lpstr>STEP 6: ANDROID BACK BUTTON</vt:lpstr>
      <vt:lpstr>PowerPoint Presentation</vt:lpstr>
      <vt:lpstr>Arguments</vt:lpstr>
      <vt:lpstr>STEP 7: CREATE ARGUMENTS</vt:lpstr>
      <vt:lpstr>STEP 7: CREATE ARGUMENTS</vt:lpstr>
      <vt:lpstr>STEP 7a: CREATE ARGUMENTS</vt:lpstr>
      <vt:lpstr>STEP 7a: CREATE ARGUMENTS</vt:lpstr>
      <vt:lpstr>STEP 7b: CATCH ARGUMENTS</vt:lpstr>
      <vt:lpstr>Results</vt:lpstr>
      <vt:lpstr>The Animation</vt:lpstr>
      <vt:lpstr>STEP 8: CHANGE TRANSITION ANIMATION</vt:lpstr>
      <vt:lpstr>ANIMATION OPTION</vt:lpstr>
      <vt:lpstr>Class Exercise</vt:lpstr>
      <vt:lpstr>Class Exercise (Continue)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AUDRY VERLY</cp:lastModifiedBy>
  <cp:revision>2</cp:revision>
  <dcterms:modified xsi:type="dcterms:W3CDTF">2025-09-08T03:33:54Z</dcterms:modified>
</cp:coreProperties>
</file>