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9DA01-933F-4BFD-9331-53EA11E5448C}" v="2" dt="2023-05-23T11:57:50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EY GIOVANNA VOSS GIOPATO" userId="eb031650-7d2a-427a-86a8-57f741616938" providerId="ADAL" clId="{6C39DA01-933F-4BFD-9331-53EA11E5448C}"/>
    <pc:docChg chg="undo custSel addSld delSld modSld addMainMaster delMainMaster">
      <pc:chgData name="AUDREY GIOVANNA VOSS GIOPATO" userId="eb031650-7d2a-427a-86a8-57f741616938" providerId="ADAL" clId="{6C39DA01-933F-4BFD-9331-53EA11E5448C}" dt="2023-05-23T11:58:02.784" v="252" actId="26606"/>
      <pc:docMkLst>
        <pc:docMk/>
      </pc:docMkLst>
      <pc:sldChg chg="addSp delSp modSp mod setBg modClrScheme chgLayout">
        <pc:chgData name="AUDREY GIOVANNA VOSS GIOPATO" userId="eb031650-7d2a-427a-86a8-57f741616938" providerId="ADAL" clId="{6C39DA01-933F-4BFD-9331-53EA11E5448C}" dt="2023-05-23T11:19:58.963" v="34" actId="26606"/>
        <pc:sldMkLst>
          <pc:docMk/>
          <pc:sldMk cId="3101427849" sldId="256"/>
        </pc:sldMkLst>
        <pc:spChg chg="mod">
          <ac:chgData name="AUDREY GIOVANNA VOSS GIOPATO" userId="eb031650-7d2a-427a-86a8-57f741616938" providerId="ADAL" clId="{6C39DA01-933F-4BFD-9331-53EA11E5448C}" dt="2023-05-23T11:19:58.963" v="34" actId="26606"/>
          <ac:spMkLst>
            <pc:docMk/>
            <pc:sldMk cId="3101427849" sldId="256"/>
            <ac:spMk id="2" creationId="{9170E62F-E4F8-7351-F6D6-08DBA300FB9A}"/>
          </ac:spMkLst>
        </pc:spChg>
        <pc:spChg chg="mod">
          <ac:chgData name="AUDREY GIOVANNA VOSS GIOPATO" userId="eb031650-7d2a-427a-86a8-57f741616938" providerId="ADAL" clId="{6C39DA01-933F-4BFD-9331-53EA11E5448C}" dt="2023-05-23T11:19:58.963" v="34" actId="26606"/>
          <ac:spMkLst>
            <pc:docMk/>
            <pc:sldMk cId="3101427849" sldId="256"/>
            <ac:spMk id="3" creationId="{6E1FAEF4-FD5E-73BC-41A1-CB2F47EAE891}"/>
          </ac:spMkLst>
        </pc:spChg>
        <pc:spChg chg="del">
          <ac:chgData name="AUDREY GIOVANNA VOSS GIOPATO" userId="eb031650-7d2a-427a-86a8-57f741616938" providerId="ADAL" clId="{6C39DA01-933F-4BFD-9331-53EA11E5448C}" dt="2023-05-23T11:19:58.963" v="34" actId="26606"/>
          <ac:spMkLst>
            <pc:docMk/>
            <pc:sldMk cId="3101427849" sldId="256"/>
            <ac:spMk id="14" creationId="{FE469E50-3893-4ED6-92BA-2985C32B0CA6}"/>
          </ac:spMkLst>
        </pc:spChg>
        <pc:spChg chg="add">
          <ac:chgData name="AUDREY GIOVANNA VOSS GIOPATO" userId="eb031650-7d2a-427a-86a8-57f741616938" providerId="ADAL" clId="{6C39DA01-933F-4BFD-9331-53EA11E5448C}" dt="2023-05-23T11:19:58.963" v="34" actId="26606"/>
          <ac:spMkLst>
            <pc:docMk/>
            <pc:sldMk cId="3101427849" sldId="256"/>
            <ac:spMk id="19" creationId="{BA6285CA-6AFA-4F27-AFB5-1B32CDE09B1A}"/>
          </ac:spMkLst>
        </pc:spChg>
        <pc:spChg chg="add">
          <ac:chgData name="AUDREY GIOVANNA VOSS GIOPATO" userId="eb031650-7d2a-427a-86a8-57f741616938" providerId="ADAL" clId="{6C39DA01-933F-4BFD-9331-53EA11E5448C}" dt="2023-05-23T11:19:58.963" v="34" actId="26606"/>
          <ac:spMkLst>
            <pc:docMk/>
            <pc:sldMk cId="3101427849" sldId="256"/>
            <ac:spMk id="21" creationId="{F8DD0EAF-BF73-48D8-A426-3085C4B88FAA}"/>
          </ac:spMkLst>
        </pc:spChg>
        <pc:spChg chg="add">
          <ac:chgData name="AUDREY GIOVANNA VOSS GIOPATO" userId="eb031650-7d2a-427a-86a8-57f741616938" providerId="ADAL" clId="{6C39DA01-933F-4BFD-9331-53EA11E5448C}" dt="2023-05-23T11:19:58.963" v="34" actId="26606"/>
          <ac:spMkLst>
            <pc:docMk/>
            <pc:sldMk cId="3101427849" sldId="256"/>
            <ac:spMk id="23" creationId="{7BCC6446-8462-4A63-9B6F-8F57EC40F648}"/>
          </ac:spMkLst>
        </pc:spChg>
        <pc:grpChg chg="add">
          <ac:chgData name="AUDREY GIOVANNA VOSS GIOPATO" userId="eb031650-7d2a-427a-86a8-57f741616938" providerId="ADAL" clId="{6C39DA01-933F-4BFD-9331-53EA11E5448C}" dt="2023-05-23T11:19:58.963" v="34" actId="26606"/>
          <ac:grpSpMkLst>
            <pc:docMk/>
            <pc:sldMk cId="3101427849" sldId="256"/>
            <ac:grpSpMk id="25" creationId="{8118ECEF-CA6A-4CB6-BCA5-59B2DB40C4AB}"/>
          </ac:grpSpMkLst>
        </pc:grpChg>
        <pc:picChg chg="mod ord">
          <ac:chgData name="AUDREY GIOVANNA VOSS GIOPATO" userId="eb031650-7d2a-427a-86a8-57f741616938" providerId="ADAL" clId="{6C39DA01-933F-4BFD-9331-53EA11E5448C}" dt="2023-05-23T11:19:58.963" v="34" actId="26606"/>
          <ac:picMkLst>
            <pc:docMk/>
            <pc:sldMk cId="3101427849" sldId="256"/>
            <ac:picMk id="13" creationId="{A6FBD0CF-0FBE-9B5F-A5E1-8FB25994B100}"/>
          </ac:picMkLst>
        </pc:picChg>
      </pc:sldChg>
      <pc:sldChg chg="addSp delSp modSp new mod setBg">
        <pc:chgData name="AUDREY GIOVANNA VOSS GIOPATO" userId="eb031650-7d2a-427a-86a8-57f741616938" providerId="ADAL" clId="{6C39DA01-933F-4BFD-9331-53EA11E5448C}" dt="2023-05-23T11:28:38.052" v="75" actId="26606"/>
        <pc:sldMkLst>
          <pc:docMk/>
          <pc:sldMk cId="1656155751" sldId="257"/>
        </pc:sldMkLst>
        <pc:spChg chg="mod">
          <ac:chgData name="AUDREY GIOVANNA VOSS GIOPATO" userId="eb031650-7d2a-427a-86a8-57f741616938" providerId="ADAL" clId="{6C39DA01-933F-4BFD-9331-53EA11E5448C}" dt="2023-05-23T11:28:38.052" v="75" actId="26606"/>
          <ac:spMkLst>
            <pc:docMk/>
            <pc:sldMk cId="1656155751" sldId="257"/>
            <ac:spMk id="2" creationId="{DD20AC60-1B24-1D04-CB88-B0CAD5CF3EBF}"/>
          </ac:spMkLst>
        </pc:spChg>
        <pc:spChg chg="mod">
          <ac:chgData name="AUDREY GIOVANNA VOSS GIOPATO" userId="eb031650-7d2a-427a-86a8-57f741616938" providerId="ADAL" clId="{6C39DA01-933F-4BFD-9331-53EA11E5448C}" dt="2023-05-23T11:28:38.052" v="75" actId="26606"/>
          <ac:spMkLst>
            <pc:docMk/>
            <pc:sldMk cId="1656155751" sldId="257"/>
            <ac:spMk id="3" creationId="{87C8597A-4FFC-2958-A927-8945799B41CB}"/>
          </ac:spMkLst>
        </pc:spChg>
        <pc:spChg chg="add del">
          <ac:chgData name="AUDREY GIOVANNA VOSS GIOPATO" userId="eb031650-7d2a-427a-86a8-57f741616938" providerId="ADAL" clId="{6C39DA01-933F-4BFD-9331-53EA11E5448C}" dt="2023-05-23T11:28:36.901" v="72" actId="26606"/>
          <ac:spMkLst>
            <pc:docMk/>
            <pc:sldMk cId="1656155751" sldId="257"/>
            <ac:spMk id="9" creationId="{40C85150-646B-4AB7-9F43-FC7AB7E6D615}"/>
          </ac:spMkLst>
        </pc:spChg>
        <pc:spChg chg="add del">
          <ac:chgData name="AUDREY GIOVANNA VOSS GIOPATO" userId="eb031650-7d2a-427a-86a8-57f741616938" providerId="ADAL" clId="{6C39DA01-933F-4BFD-9331-53EA11E5448C}" dt="2023-05-23T11:28:36.901" v="72" actId="26606"/>
          <ac:spMkLst>
            <pc:docMk/>
            <pc:sldMk cId="1656155751" sldId="257"/>
            <ac:spMk id="11" creationId="{1C582B07-D0F0-4B6B-A5D9-D2F192CB3A4E}"/>
          </ac:spMkLst>
        </pc:spChg>
        <pc:spChg chg="add del">
          <ac:chgData name="AUDREY GIOVANNA VOSS GIOPATO" userId="eb031650-7d2a-427a-86a8-57f741616938" providerId="ADAL" clId="{6C39DA01-933F-4BFD-9331-53EA11E5448C}" dt="2023-05-23T11:28:36.901" v="72" actId="26606"/>
          <ac:spMkLst>
            <pc:docMk/>
            <pc:sldMk cId="1656155751" sldId="257"/>
            <ac:spMk id="13" creationId="{DA1A4301-6FFC-4C82-A1FA-7634D8CAA8F5}"/>
          </ac:spMkLst>
        </pc:spChg>
        <pc:spChg chg="add del">
          <ac:chgData name="AUDREY GIOVANNA VOSS GIOPATO" userId="eb031650-7d2a-427a-86a8-57f741616938" providerId="ADAL" clId="{6C39DA01-933F-4BFD-9331-53EA11E5448C}" dt="2023-05-23T11:28:38.010" v="74" actId="26606"/>
          <ac:spMkLst>
            <pc:docMk/>
            <pc:sldMk cId="1656155751" sldId="257"/>
            <ac:spMk id="46" creationId="{07678F73-9880-405C-9E21-2CC82BD044AE}"/>
          </ac:spMkLst>
        </pc:spChg>
        <pc:spChg chg="add del">
          <ac:chgData name="AUDREY GIOVANNA VOSS GIOPATO" userId="eb031650-7d2a-427a-86a8-57f741616938" providerId="ADAL" clId="{6C39DA01-933F-4BFD-9331-53EA11E5448C}" dt="2023-05-23T11:28:38.010" v="74" actId="26606"/>
          <ac:spMkLst>
            <pc:docMk/>
            <pc:sldMk cId="1656155751" sldId="257"/>
            <ac:spMk id="47" creationId="{1C582B07-D0F0-4B6B-A5D9-D2F192CB3A4E}"/>
          </ac:spMkLst>
        </pc:spChg>
        <pc:spChg chg="add del">
          <ac:chgData name="AUDREY GIOVANNA VOSS GIOPATO" userId="eb031650-7d2a-427a-86a8-57f741616938" providerId="ADAL" clId="{6C39DA01-933F-4BFD-9331-53EA11E5448C}" dt="2023-05-23T11:28:38.010" v="74" actId="26606"/>
          <ac:spMkLst>
            <pc:docMk/>
            <pc:sldMk cId="1656155751" sldId="257"/>
            <ac:spMk id="48" creationId="{DA1A4301-6FFC-4C82-A1FA-7634D8CAA8F5}"/>
          </ac:spMkLst>
        </pc:spChg>
        <pc:spChg chg="add">
          <ac:chgData name="AUDREY GIOVANNA VOSS GIOPATO" userId="eb031650-7d2a-427a-86a8-57f741616938" providerId="ADAL" clId="{6C39DA01-933F-4BFD-9331-53EA11E5448C}" dt="2023-05-23T11:28:38.052" v="75" actId="26606"/>
          <ac:spMkLst>
            <pc:docMk/>
            <pc:sldMk cId="1656155751" sldId="257"/>
            <ac:spMk id="52" creationId="{40C85150-646B-4AB7-9F43-FC7AB7E6D615}"/>
          </ac:spMkLst>
        </pc:spChg>
        <pc:spChg chg="add">
          <ac:chgData name="AUDREY GIOVANNA VOSS GIOPATO" userId="eb031650-7d2a-427a-86a8-57f741616938" providerId="ADAL" clId="{6C39DA01-933F-4BFD-9331-53EA11E5448C}" dt="2023-05-23T11:28:38.052" v="75" actId="26606"/>
          <ac:spMkLst>
            <pc:docMk/>
            <pc:sldMk cId="1656155751" sldId="257"/>
            <ac:spMk id="53" creationId="{1C582B07-D0F0-4B6B-A5D9-D2F192CB3A4E}"/>
          </ac:spMkLst>
        </pc:spChg>
        <pc:spChg chg="add">
          <ac:chgData name="AUDREY GIOVANNA VOSS GIOPATO" userId="eb031650-7d2a-427a-86a8-57f741616938" providerId="ADAL" clId="{6C39DA01-933F-4BFD-9331-53EA11E5448C}" dt="2023-05-23T11:28:38.052" v="75" actId="26606"/>
          <ac:spMkLst>
            <pc:docMk/>
            <pc:sldMk cId="1656155751" sldId="257"/>
            <ac:spMk id="54" creationId="{DA1A4301-6FFC-4C82-A1FA-7634D8CAA8F5}"/>
          </ac:spMkLst>
        </pc:spChg>
        <pc:grpChg chg="add del">
          <ac:chgData name="AUDREY GIOVANNA VOSS GIOPATO" userId="eb031650-7d2a-427a-86a8-57f741616938" providerId="ADAL" clId="{6C39DA01-933F-4BFD-9331-53EA11E5448C}" dt="2023-05-23T11:28:36.901" v="72" actId="26606"/>
          <ac:grpSpMkLst>
            <pc:docMk/>
            <pc:sldMk cId="1656155751" sldId="257"/>
            <ac:grpSpMk id="15" creationId="{8323DD1D-77DE-48B2-A0A0-6265801531E5}"/>
          </ac:grpSpMkLst>
        </pc:grpChg>
        <pc:grpChg chg="add del">
          <ac:chgData name="AUDREY GIOVANNA VOSS GIOPATO" userId="eb031650-7d2a-427a-86a8-57f741616938" providerId="ADAL" clId="{6C39DA01-933F-4BFD-9331-53EA11E5448C}" dt="2023-05-23T11:28:38.010" v="74" actId="26606"/>
          <ac:grpSpMkLst>
            <pc:docMk/>
            <pc:sldMk cId="1656155751" sldId="257"/>
            <ac:grpSpMk id="49" creationId="{8323DD1D-77DE-48B2-A0A0-6265801531E5}"/>
          </ac:grpSpMkLst>
        </pc:grpChg>
        <pc:grpChg chg="add">
          <ac:chgData name="AUDREY GIOVANNA VOSS GIOPATO" userId="eb031650-7d2a-427a-86a8-57f741616938" providerId="ADAL" clId="{6C39DA01-933F-4BFD-9331-53EA11E5448C}" dt="2023-05-23T11:28:38.052" v="75" actId="26606"/>
          <ac:grpSpMkLst>
            <pc:docMk/>
            <pc:sldMk cId="1656155751" sldId="257"/>
            <ac:grpSpMk id="55" creationId="{8323DD1D-77DE-48B2-A0A0-6265801531E5}"/>
          </ac:grpSpMkLst>
        </pc:grpChg>
        <pc:picChg chg="add del">
          <ac:chgData name="AUDREY GIOVANNA VOSS GIOPATO" userId="eb031650-7d2a-427a-86a8-57f741616938" providerId="ADAL" clId="{6C39DA01-933F-4BFD-9331-53EA11E5448C}" dt="2023-05-23T11:28:36.901" v="72" actId="26606"/>
          <ac:picMkLst>
            <pc:docMk/>
            <pc:sldMk cId="1656155751" sldId="257"/>
            <ac:picMk id="5" creationId="{5EAA20EF-7DF3-FD80-40DD-933A3F01C1BB}"/>
          </ac:picMkLst>
        </pc:picChg>
        <pc:picChg chg="add del">
          <ac:chgData name="AUDREY GIOVANNA VOSS GIOPATO" userId="eb031650-7d2a-427a-86a8-57f741616938" providerId="ADAL" clId="{6C39DA01-933F-4BFD-9331-53EA11E5448C}" dt="2023-05-23T11:28:38.010" v="74" actId="26606"/>
          <ac:picMkLst>
            <pc:docMk/>
            <pc:sldMk cId="1656155751" sldId="257"/>
            <ac:picMk id="50" creationId="{2ADEB729-0E01-D58F-621C-FCF9DFA6385A}"/>
          </ac:picMkLst>
        </pc:picChg>
        <pc:picChg chg="add">
          <ac:chgData name="AUDREY GIOVANNA VOSS GIOPATO" userId="eb031650-7d2a-427a-86a8-57f741616938" providerId="ADAL" clId="{6C39DA01-933F-4BFD-9331-53EA11E5448C}" dt="2023-05-23T11:28:38.052" v="75" actId="26606"/>
          <ac:picMkLst>
            <pc:docMk/>
            <pc:sldMk cId="1656155751" sldId="257"/>
            <ac:picMk id="56" creationId="{5EAA20EF-7DF3-FD80-40DD-933A3F01C1BB}"/>
          </ac:picMkLst>
        </pc:picChg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3476921564" sldId="257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2458462001" sldId="258"/>
        </pc:sldMkLst>
      </pc:sldChg>
      <pc:sldChg chg="addSp delSp modSp new mod setBg">
        <pc:chgData name="AUDREY GIOVANNA VOSS GIOPATO" userId="eb031650-7d2a-427a-86a8-57f741616938" providerId="ADAL" clId="{6C39DA01-933F-4BFD-9331-53EA11E5448C}" dt="2023-05-23T11:34:24.953" v="131" actId="27636"/>
        <pc:sldMkLst>
          <pc:docMk/>
          <pc:sldMk cId="2896537472" sldId="258"/>
        </pc:sldMkLst>
        <pc:spChg chg="mod">
          <ac:chgData name="AUDREY GIOVANNA VOSS GIOPATO" userId="eb031650-7d2a-427a-86a8-57f741616938" providerId="ADAL" clId="{6C39DA01-933F-4BFD-9331-53EA11E5448C}" dt="2023-05-23T11:33:23.883" v="100" actId="20577"/>
          <ac:spMkLst>
            <pc:docMk/>
            <pc:sldMk cId="2896537472" sldId="258"/>
            <ac:spMk id="2" creationId="{785A1793-1BF2-8F5D-337E-2D6D0E4A0DF3}"/>
          </ac:spMkLst>
        </pc:spChg>
        <pc:spChg chg="mod">
          <ac:chgData name="AUDREY GIOVANNA VOSS GIOPATO" userId="eb031650-7d2a-427a-86a8-57f741616938" providerId="ADAL" clId="{6C39DA01-933F-4BFD-9331-53EA11E5448C}" dt="2023-05-23T11:34:24.953" v="131" actId="27636"/>
          <ac:spMkLst>
            <pc:docMk/>
            <pc:sldMk cId="2896537472" sldId="258"/>
            <ac:spMk id="3" creationId="{878ABF28-900B-5FF3-299A-C48E485B6878}"/>
          </ac:spMkLst>
        </pc:spChg>
        <pc:spChg chg="add del">
          <ac:chgData name="AUDREY GIOVANNA VOSS GIOPATO" userId="eb031650-7d2a-427a-86a8-57f741616938" providerId="ADAL" clId="{6C39DA01-933F-4BFD-9331-53EA11E5448C}" dt="2023-05-23T11:32:54.406" v="83" actId="26606"/>
          <ac:spMkLst>
            <pc:docMk/>
            <pc:sldMk cId="2896537472" sldId="258"/>
            <ac:spMk id="9" creationId="{1C582B07-D0F0-4B6B-A5D9-D2F192CB3A4E}"/>
          </ac:spMkLst>
        </pc:spChg>
        <pc:spChg chg="add del">
          <ac:chgData name="AUDREY GIOVANNA VOSS GIOPATO" userId="eb031650-7d2a-427a-86a8-57f741616938" providerId="ADAL" clId="{6C39DA01-933F-4BFD-9331-53EA11E5448C}" dt="2023-05-23T11:32:54.406" v="83" actId="26606"/>
          <ac:spMkLst>
            <pc:docMk/>
            <pc:sldMk cId="2896537472" sldId="258"/>
            <ac:spMk id="11" creationId="{90B4ACB0-2B52-48C2-9BC9-553BE73567FC}"/>
          </ac:spMkLst>
        </pc:spChg>
        <pc:spChg chg="add del">
          <ac:chgData name="AUDREY GIOVANNA VOSS GIOPATO" userId="eb031650-7d2a-427a-86a8-57f741616938" providerId="ADAL" clId="{6C39DA01-933F-4BFD-9331-53EA11E5448C}" dt="2023-05-23T11:32:54.406" v="83" actId="26606"/>
          <ac:spMkLst>
            <pc:docMk/>
            <pc:sldMk cId="2896537472" sldId="258"/>
            <ac:spMk id="13" creationId="{DA1A4301-6FFC-4C82-A1FA-7634D8CAA8F5}"/>
          </ac:spMkLst>
        </pc:spChg>
        <pc:spChg chg="add del">
          <ac:chgData name="AUDREY GIOVANNA VOSS GIOPATO" userId="eb031650-7d2a-427a-86a8-57f741616938" providerId="ADAL" clId="{6C39DA01-933F-4BFD-9331-53EA11E5448C}" dt="2023-05-23T11:32:56.740" v="85" actId="26606"/>
          <ac:spMkLst>
            <pc:docMk/>
            <pc:sldMk cId="2896537472" sldId="258"/>
            <ac:spMk id="44" creationId="{309FD50C-C421-4491-AD26-9E8AA38B8C3C}"/>
          </ac:spMkLst>
        </pc:spChg>
        <pc:spChg chg="add del">
          <ac:chgData name="AUDREY GIOVANNA VOSS GIOPATO" userId="eb031650-7d2a-427a-86a8-57f741616938" providerId="ADAL" clId="{6C39DA01-933F-4BFD-9331-53EA11E5448C}" dt="2023-05-23T11:32:56.740" v="85" actId="26606"/>
          <ac:spMkLst>
            <pc:docMk/>
            <pc:sldMk cId="2896537472" sldId="258"/>
            <ac:spMk id="46" creationId="{A1DEDD41-6D1D-4433-9F7C-7667B51422A6}"/>
          </ac:spMkLst>
        </pc:spChg>
        <pc:spChg chg="add del">
          <ac:chgData name="AUDREY GIOVANNA VOSS GIOPATO" userId="eb031650-7d2a-427a-86a8-57f741616938" providerId="ADAL" clId="{6C39DA01-933F-4BFD-9331-53EA11E5448C}" dt="2023-05-23T11:32:56.740" v="85" actId="26606"/>
          <ac:spMkLst>
            <pc:docMk/>
            <pc:sldMk cId="2896537472" sldId="258"/>
            <ac:spMk id="47" creationId="{18C27C63-BD2A-4520-9061-C7ACB6DED11D}"/>
          </ac:spMkLst>
        </pc:spChg>
        <pc:spChg chg="add del">
          <ac:chgData name="AUDREY GIOVANNA VOSS GIOPATO" userId="eb031650-7d2a-427a-86a8-57f741616938" providerId="ADAL" clId="{6C39DA01-933F-4BFD-9331-53EA11E5448C}" dt="2023-05-23T11:32:59.308" v="87" actId="26606"/>
          <ac:spMkLst>
            <pc:docMk/>
            <pc:sldMk cId="2896537472" sldId="258"/>
            <ac:spMk id="52" creationId="{07678F73-9880-405C-9E21-2CC82BD044AE}"/>
          </ac:spMkLst>
        </pc:spChg>
        <pc:spChg chg="add del">
          <ac:chgData name="AUDREY GIOVANNA VOSS GIOPATO" userId="eb031650-7d2a-427a-86a8-57f741616938" providerId="ADAL" clId="{6C39DA01-933F-4BFD-9331-53EA11E5448C}" dt="2023-05-23T11:32:59.308" v="87" actId="26606"/>
          <ac:spMkLst>
            <pc:docMk/>
            <pc:sldMk cId="2896537472" sldId="258"/>
            <ac:spMk id="53" creationId="{1C582B07-D0F0-4B6B-A5D9-D2F192CB3A4E}"/>
          </ac:spMkLst>
        </pc:spChg>
        <pc:spChg chg="add del">
          <ac:chgData name="AUDREY GIOVANNA VOSS GIOPATO" userId="eb031650-7d2a-427a-86a8-57f741616938" providerId="ADAL" clId="{6C39DA01-933F-4BFD-9331-53EA11E5448C}" dt="2023-05-23T11:32:59.308" v="87" actId="26606"/>
          <ac:spMkLst>
            <pc:docMk/>
            <pc:sldMk cId="2896537472" sldId="258"/>
            <ac:spMk id="54" creationId="{DA1A4301-6FFC-4C82-A1FA-7634D8CAA8F5}"/>
          </ac:spMkLst>
        </pc:spChg>
        <pc:spChg chg="add">
          <ac:chgData name="AUDREY GIOVANNA VOSS GIOPATO" userId="eb031650-7d2a-427a-86a8-57f741616938" providerId="ADAL" clId="{6C39DA01-933F-4BFD-9331-53EA11E5448C}" dt="2023-05-23T11:32:59.352" v="88" actId="26606"/>
          <ac:spMkLst>
            <pc:docMk/>
            <pc:sldMk cId="2896537472" sldId="258"/>
            <ac:spMk id="59" creationId="{40C85150-646B-4AB7-9F43-FC7AB7E6D615}"/>
          </ac:spMkLst>
        </pc:spChg>
        <pc:spChg chg="add">
          <ac:chgData name="AUDREY GIOVANNA VOSS GIOPATO" userId="eb031650-7d2a-427a-86a8-57f741616938" providerId="ADAL" clId="{6C39DA01-933F-4BFD-9331-53EA11E5448C}" dt="2023-05-23T11:32:59.352" v="88" actId="26606"/>
          <ac:spMkLst>
            <pc:docMk/>
            <pc:sldMk cId="2896537472" sldId="258"/>
            <ac:spMk id="60" creationId="{1C582B07-D0F0-4B6B-A5D9-D2F192CB3A4E}"/>
          </ac:spMkLst>
        </pc:spChg>
        <pc:spChg chg="add">
          <ac:chgData name="AUDREY GIOVANNA VOSS GIOPATO" userId="eb031650-7d2a-427a-86a8-57f741616938" providerId="ADAL" clId="{6C39DA01-933F-4BFD-9331-53EA11E5448C}" dt="2023-05-23T11:32:59.352" v="88" actId="26606"/>
          <ac:spMkLst>
            <pc:docMk/>
            <pc:sldMk cId="2896537472" sldId="258"/>
            <ac:spMk id="61" creationId="{DA1A4301-6FFC-4C82-A1FA-7634D8CAA8F5}"/>
          </ac:spMkLst>
        </pc:spChg>
        <pc:grpChg chg="add del">
          <ac:chgData name="AUDREY GIOVANNA VOSS GIOPATO" userId="eb031650-7d2a-427a-86a8-57f741616938" providerId="ADAL" clId="{6C39DA01-933F-4BFD-9331-53EA11E5448C}" dt="2023-05-23T11:32:54.406" v="83" actId="26606"/>
          <ac:grpSpMkLst>
            <pc:docMk/>
            <pc:sldMk cId="2896537472" sldId="258"/>
            <ac:grpSpMk id="15" creationId="{8323DD1D-77DE-48B2-A0A0-6265801531E5}"/>
          </ac:grpSpMkLst>
        </pc:grpChg>
        <pc:grpChg chg="add del">
          <ac:chgData name="AUDREY GIOVANNA VOSS GIOPATO" userId="eb031650-7d2a-427a-86a8-57f741616938" providerId="ADAL" clId="{6C39DA01-933F-4BFD-9331-53EA11E5448C}" dt="2023-05-23T11:32:56.740" v="85" actId="26606"/>
          <ac:grpSpMkLst>
            <pc:docMk/>
            <pc:sldMk cId="2896537472" sldId="258"/>
            <ac:grpSpMk id="48" creationId="{39B653E9-2995-461A-9C83-38C4BA6F513D}"/>
          </ac:grpSpMkLst>
        </pc:grpChg>
        <pc:grpChg chg="add del">
          <ac:chgData name="AUDREY GIOVANNA VOSS GIOPATO" userId="eb031650-7d2a-427a-86a8-57f741616938" providerId="ADAL" clId="{6C39DA01-933F-4BFD-9331-53EA11E5448C}" dt="2023-05-23T11:32:59.308" v="87" actId="26606"/>
          <ac:grpSpMkLst>
            <pc:docMk/>
            <pc:sldMk cId="2896537472" sldId="258"/>
            <ac:grpSpMk id="55" creationId="{8323DD1D-77DE-48B2-A0A0-6265801531E5}"/>
          </ac:grpSpMkLst>
        </pc:grpChg>
        <pc:grpChg chg="add">
          <ac:chgData name="AUDREY GIOVANNA VOSS GIOPATO" userId="eb031650-7d2a-427a-86a8-57f741616938" providerId="ADAL" clId="{6C39DA01-933F-4BFD-9331-53EA11E5448C}" dt="2023-05-23T11:32:59.352" v="88" actId="26606"/>
          <ac:grpSpMkLst>
            <pc:docMk/>
            <pc:sldMk cId="2896537472" sldId="258"/>
            <ac:grpSpMk id="62" creationId="{8323DD1D-77DE-48B2-A0A0-6265801531E5}"/>
          </ac:grpSpMkLst>
        </pc:grpChg>
        <pc:picChg chg="add del">
          <ac:chgData name="AUDREY GIOVANNA VOSS GIOPATO" userId="eb031650-7d2a-427a-86a8-57f741616938" providerId="ADAL" clId="{6C39DA01-933F-4BFD-9331-53EA11E5448C}" dt="2023-05-23T11:32:54.406" v="83" actId="26606"/>
          <ac:picMkLst>
            <pc:docMk/>
            <pc:sldMk cId="2896537472" sldId="258"/>
            <ac:picMk id="5" creationId="{691E053F-62AB-0897-8BD3-1EDC73B5D5DA}"/>
          </ac:picMkLst>
        </pc:picChg>
        <pc:picChg chg="add del">
          <ac:chgData name="AUDREY GIOVANNA VOSS GIOPATO" userId="eb031650-7d2a-427a-86a8-57f741616938" providerId="ADAL" clId="{6C39DA01-933F-4BFD-9331-53EA11E5448C}" dt="2023-05-23T11:32:56.740" v="85" actId="26606"/>
          <ac:picMkLst>
            <pc:docMk/>
            <pc:sldMk cId="2896537472" sldId="258"/>
            <ac:picMk id="50" creationId="{936AE029-2AB0-2610-25B2-A95E5232B47D}"/>
          </ac:picMkLst>
        </pc:picChg>
        <pc:picChg chg="add del">
          <ac:chgData name="AUDREY GIOVANNA VOSS GIOPATO" userId="eb031650-7d2a-427a-86a8-57f741616938" providerId="ADAL" clId="{6C39DA01-933F-4BFD-9331-53EA11E5448C}" dt="2023-05-23T11:32:59.308" v="87" actId="26606"/>
          <ac:picMkLst>
            <pc:docMk/>
            <pc:sldMk cId="2896537472" sldId="258"/>
            <ac:picMk id="57" creationId="{EC477FB8-0985-B64E-30BD-FB8B141CB07B}"/>
          </ac:picMkLst>
        </pc:picChg>
        <pc:picChg chg="add">
          <ac:chgData name="AUDREY GIOVANNA VOSS GIOPATO" userId="eb031650-7d2a-427a-86a8-57f741616938" providerId="ADAL" clId="{6C39DA01-933F-4BFD-9331-53EA11E5448C}" dt="2023-05-23T11:32:59.352" v="88" actId="26606"/>
          <ac:picMkLst>
            <pc:docMk/>
            <pc:sldMk cId="2896537472" sldId="258"/>
            <ac:picMk id="64" creationId="{B13C6152-90BF-68E7-B5AF-C310D1E35A64}"/>
          </ac:picMkLst>
        </pc:picChg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1208828923" sldId="259"/>
        </pc:sldMkLst>
      </pc:sldChg>
      <pc:sldChg chg="modSp new mod">
        <pc:chgData name="AUDREY GIOVANNA VOSS GIOPATO" userId="eb031650-7d2a-427a-86a8-57f741616938" providerId="ADAL" clId="{6C39DA01-933F-4BFD-9331-53EA11E5448C}" dt="2023-05-23T11:36:50.601" v="155" actId="20577"/>
        <pc:sldMkLst>
          <pc:docMk/>
          <pc:sldMk cId="3928207554" sldId="259"/>
        </pc:sldMkLst>
        <pc:spChg chg="mod">
          <ac:chgData name="AUDREY GIOVANNA VOSS GIOPATO" userId="eb031650-7d2a-427a-86a8-57f741616938" providerId="ADAL" clId="{6C39DA01-933F-4BFD-9331-53EA11E5448C}" dt="2023-05-23T11:36:50.601" v="155" actId="20577"/>
          <ac:spMkLst>
            <pc:docMk/>
            <pc:sldMk cId="3928207554" sldId="259"/>
            <ac:spMk id="2" creationId="{F8428606-3F4C-A0B3-0C47-393C4E20A894}"/>
          </ac:spMkLst>
        </pc:spChg>
        <pc:spChg chg="mod">
          <ac:chgData name="AUDREY GIOVANNA VOSS GIOPATO" userId="eb031650-7d2a-427a-86a8-57f741616938" providerId="ADAL" clId="{6C39DA01-933F-4BFD-9331-53EA11E5448C}" dt="2023-05-23T11:36:45.718" v="139" actId="6549"/>
          <ac:spMkLst>
            <pc:docMk/>
            <pc:sldMk cId="3928207554" sldId="259"/>
            <ac:spMk id="3" creationId="{1B2E66A0-473F-C98F-5C0F-C1081954E08A}"/>
          </ac:spMkLst>
        </pc:spChg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2114935646" sldId="260"/>
        </pc:sldMkLst>
      </pc:sldChg>
      <pc:sldChg chg="addSp delSp modSp new mod modClrScheme chgLayout">
        <pc:chgData name="AUDREY GIOVANNA VOSS GIOPATO" userId="eb031650-7d2a-427a-86a8-57f741616938" providerId="ADAL" clId="{6C39DA01-933F-4BFD-9331-53EA11E5448C}" dt="2023-05-23T11:52:44.676" v="234" actId="1076"/>
        <pc:sldMkLst>
          <pc:docMk/>
          <pc:sldMk cId="2755223820" sldId="260"/>
        </pc:sldMkLst>
        <pc:spChg chg="del mod ord">
          <ac:chgData name="AUDREY GIOVANNA VOSS GIOPATO" userId="eb031650-7d2a-427a-86a8-57f741616938" providerId="ADAL" clId="{6C39DA01-933F-4BFD-9331-53EA11E5448C}" dt="2023-05-23T11:48:00.463" v="157" actId="700"/>
          <ac:spMkLst>
            <pc:docMk/>
            <pc:sldMk cId="2755223820" sldId="260"/>
            <ac:spMk id="2" creationId="{A4DAA710-404B-B350-8845-336DE07C3001}"/>
          </ac:spMkLst>
        </pc:spChg>
        <pc:spChg chg="del mod ord">
          <ac:chgData name="AUDREY GIOVANNA VOSS GIOPATO" userId="eb031650-7d2a-427a-86a8-57f741616938" providerId="ADAL" clId="{6C39DA01-933F-4BFD-9331-53EA11E5448C}" dt="2023-05-23T11:48:00.463" v="157" actId="700"/>
          <ac:spMkLst>
            <pc:docMk/>
            <pc:sldMk cId="2755223820" sldId="260"/>
            <ac:spMk id="3" creationId="{6954DF71-CC28-E58E-5972-063B05E3D9E1}"/>
          </ac:spMkLst>
        </pc:spChg>
        <pc:spChg chg="add mod ord">
          <ac:chgData name="AUDREY GIOVANNA VOSS GIOPATO" userId="eb031650-7d2a-427a-86a8-57f741616938" providerId="ADAL" clId="{6C39DA01-933F-4BFD-9331-53EA11E5448C}" dt="2023-05-23T11:48:29.827" v="166" actId="27636"/>
          <ac:spMkLst>
            <pc:docMk/>
            <pc:sldMk cId="2755223820" sldId="260"/>
            <ac:spMk id="4" creationId="{40F58640-896F-C524-3CF9-005092200EDE}"/>
          </ac:spMkLst>
        </pc:spChg>
        <pc:spChg chg="add mod ord">
          <ac:chgData name="AUDREY GIOVANNA VOSS GIOPATO" userId="eb031650-7d2a-427a-86a8-57f741616938" providerId="ADAL" clId="{6C39DA01-933F-4BFD-9331-53EA11E5448C}" dt="2023-05-23T11:52:32.021" v="231" actId="27636"/>
          <ac:spMkLst>
            <pc:docMk/>
            <pc:sldMk cId="2755223820" sldId="260"/>
            <ac:spMk id="5" creationId="{656DE9B6-3C2F-C3D7-F37A-5085EFEC4CAE}"/>
          </ac:spMkLst>
        </pc:spChg>
        <pc:spChg chg="add mod ord">
          <ac:chgData name="AUDREY GIOVANNA VOSS GIOPATO" userId="eb031650-7d2a-427a-86a8-57f741616938" providerId="ADAL" clId="{6C39DA01-933F-4BFD-9331-53EA11E5448C}" dt="2023-05-23T11:52:44.676" v="234" actId="1076"/>
          <ac:spMkLst>
            <pc:docMk/>
            <pc:sldMk cId="2755223820" sldId="260"/>
            <ac:spMk id="6" creationId="{68E41BEC-A096-714B-63AC-2CF0E8FCEC26}"/>
          </ac:spMkLst>
        </pc:spChg>
        <pc:spChg chg="add mod">
          <ac:chgData name="AUDREY GIOVANNA VOSS GIOPATO" userId="eb031650-7d2a-427a-86a8-57f741616938" providerId="ADAL" clId="{6C39DA01-933F-4BFD-9331-53EA11E5448C}" dt="2023-05-23T11:52:41.770" v="233" actId="1076"/>
          <ac:spMkLst>
            <pc:docMk/>
            <pc:sldMk cId="2755223820" sldId="260"/>
            <ac:spMk id="7" creationId="{5DD1212C-344F-7D9A-A4BF-82AE80CB3A62}"/>
          </ac:spMkLst>
        </pc:spChg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1921263545" sldId="261"/>
        </pc:sldMkLst>
      </pc:sldChg>
      <pc:sldChg chg="addSp delSp modSp new mod setBg modClrScheme chgLayout">
        <pc:chgData name="AUDREY GIOVANNA VOSS GIOPATO" userId="eb031650-7d2a-427a-86a8-57f741616938" providerId="ADAL" clId="{6C39DA01-933F-4BFD-9331-53EA11E5448C}" dt="2023-05-23T11:58:02.784" v="252" actId="26606"/>
        <pc:sldMkLst>
          <pc:docMk/>
          <pc:sldMk cId="3802041413" sldId="261"/>
        </pc:sldMkLst>
        <pc:spChg chg="mod ord">
          <ac:chgData name="AUDREY GIOVANNA VOSS GIOPATO" userId="eb031650-7d2a-427a-86a8-57f741616938" providerId="ADAL" clId="{6C39DA01-933F-4BFD-9331-53EA11E5448C}" dt="2023-05-23T11:58:02.784" v="252" actId="26606"/>
          <ac:spMkLst>
            <pc:docMk/>
            <pc:sldMk cId="3802041413" sldId="261"/>
            <ac:spMk id="2" creationId="{B16246F7-ABC5-F8D5-FE12-D7A31A6A2478}"/>
          </ac:spMkLst>
        </pc:spChg>
        <pc:spChg chg="mod ord">
          <ac:chgData name="AUDREY GIOVANNA VOSS GIOPATO" userId="eb031650-7d2a-427a-86a8-57f741616938" providerId="ADAL" clId="{6C39DA01-933F-4BFD-9331-53EA11E5448C}" dt="2023-05-23T11:58:02.784" v="252" actId="26606"/>
          <ac:spMkLst>
            <pc:docMk/>
            <pc:sldMk cId="3802041413" sldId="261"/>
            <ac:spMk id="3" creationId="{85400452-0A5D-18FF-F439-25DE52DC8BD3}"/>
          </ac:spMkLst>
        </pc:spChg>
        <pc:spChg chg="del">
          <ac:chgData name="AUDREY GIOVANNA VOSS GIOPATO" userId="eb031650-7d2a-427a-86a8-57f741616938" providerId="ADAL" clId="{6C39DA01-933F-4BFD-9331-53EA11E5448C}" dt="2023-05-23T11:57:47.849" v="246" actId="700"/>
          <ac:spMkLst>
            <pc:docMk/>
            <pc:sldMk cId="3802041413" sldId="261"/>
            <ac:spMk id="4" creationId="{E4C22D8E-5164-4B68-F3CB-2AAC51030B0F}"/>
          </ac:spMkLst>
        </pc:spChg>
        <pc:spChg chg="add del">
          <ac:chgData name="AUDREY GIOVANNA VOSS GIOPATO" userId="eb031650-7d2a-427a-86a8-57f741616938" providerId="ADAL" clId="{6C39DA01-933F-4BFD-9331-53EA11E5448C}" dt="2023-05-23T11:58:00.296" v="249" actId="26606"/>
          <ac:spMkLst>
            <pc:docMk/>
            <pc:sldMk cId="3802041413" sldId="261"/>
            <ac:spMk id="8" creationId="{800A867D-C52F-49DB-B328-77F43124660F}"/>
          </ac:spMkLst>
        </pc:spChg>
        <pc:spChg chg="add del">
          <ac:chgData name="AUDREY GIOVANNA VOSS GIOPATO" userId="eb031650-7d2a-427a-86a8-57f741616938" providerId="ADAL" clId="{6C39DA01-933F-4BFD-9331-53EA11E5448C}" dt="2023-05-23T11:58:00.296" v="249" actId="26606"/>
          <ac:spMkLst>
            <pc:docMk/>
            <pc:sldMk cId="3802041413" sldId="261"/>
            <ac:spMk id="10" creationId="{1C582B07-D0F0-4B6B-A5D9-D2F192CB3A4E}"/>
          </ac:spMkLst>
        </pc:spChg>
        <pc:spChg chg="add del">
          <ac:chgData name="AUDREY GIOVANNA VOSS GIOPATO" userId="eb031650-7d2a-427a-86a8-57f741616938" providerId="ADAL" clId="{6C39DA01-933F-4BFD-9331-53EA11E5448C}" dt="2023-05-23T11:58:00.296" v="249" actId="26606"/>
          <ac:spMkLst>
            <pc:docMk/>
            <pc:sldMk cId="3802041413" sldId="261"/>
            <ac:spMk id="12" creationId="{DA1A4301-6FFC-4C82-A1FA-7634D8CAA8F5}"/>
          </ac:spMkLst>
        </pc:spChg>
        <pc:spChg chg="add del">
          <ac:chgData name="AUDREY GIOVANNA VOSS GIOPATO" userId="eb031650-7d2a-427a-86a8-57f741616938" providerId="ADAL" clId="{6C39DA01-933F-4BFD-9331-53EA11E5448C}" dt="2023-05-23T11:58:00.296" v="249" actId="26606"/>
          <ac:spMkLst>
            <pc:docMk/>
            <pc:sldMk cId="3802041413" sldId="261"/>
            <ac:spMk id="14" creationId="{F04BAD56-1DA3-4EE3-ABAF-4A03C8DF3354}"/>
          </ac:spMkLst>
        </pc:spChg>
        <pc:spChg chg="add del">
          <ac:chgData name="AUDREY GIOVANNA VOSS GIOPATO" userId="eb031650-7d2a-427a-86a8-57f741616938" providerId="ADAL" clId="{6C39DA01-933F-4BFD-9331-53EA11E5448C}" dt="2023-05-23T11:58:02.745" v="251" actId="26606"/>
          <ac:spMkLst>
            <pc:docMk/>
            <pc:sldMk cId="3802041413" sldId="261"/>
            <ac:spMk id="47" creationId="{1C582B07-D0F0-4B6B-A5D9-D2F192CB3A4E}"/>
          </ac:spMkLst>
        </pc:spChg>
        <pc:spChg chg="add del">
          <ac:chgData name="AUDREY GIOVANNA VOSS GIOPATO" userId="eb031650-7d2a-427a-86a8-57f741616938" providerId="ADAL" clId="{6C39DA01-933F-4BFD-9331-53EA11E5448C}" dt="2023-05-23T11:58:02.745" v="251" actId="26606"/>
          <ac:spMkLst>
            <pc:docMk/>
            <pc:sldMk cId="3802041413" sldId="261"/>
            <ac:spMk id="48" creationId="{21B645D3-580E-4657-9154-484648880ED5}"/>
          </ac:spMkLst>
        </pc:spChg>
        <pc:spChg chg="add del">
          <ac:chgData name="AUDREY GIOVANNA VOSS GIOPATO" userId="eb031650-7d2a-427a-86a8-57f741616938" providerId="ADAL" clId="{6C39DA01-933F-4BFD-9331-53EA11E5448C}" dt="2023-05-23T11:58:02.745" v="251" actId="26606"/>
          <ac:spMkLst>
            <pc:docMk/>
            <pc:sldMk cId="3802041413" sldId="261"/>
            <ac:spMk id="49" creationId="{DA1A4301-6FFC-4C82-A1FA-7634D8CAA8F5}"/>
          </ac:spMkLst>
        </pc:spChg>
        <pc:spChg chg="add del">
          <ac:chgData name="AUDREY GIOVANNA VOSS GIOPATO" userId="eb031650-7d2a-427a-86a8-57f741616938" providerId="ADAL" clId="{6C39DA01-933F-4BFD-9331-53EA11E5448C}" dt="2023-05-23T11:58:02.745" v="251" actId="26606"/>
          <ac:spMkLst>
            <pc:docMk/>
            <pc:sldMk cId="3802041413" sldId="261"/>
            <ac:spMk id="50" creationId="{27870DA4-44E8-43FB-940A-4AF9766959C0}"/>
          </ac:spMkLst>
        </pc:spChg>
        <pc:spChg chg="add">
          <ac:chgData name="AUDREY GIOVANNA VOSS GIOPATO" userId="eb031650-7d2a-427a-86a8-57f741616938" providerId="ADAL" clId="{6C39DA01-933F-4BFD-9331-53EA11E5448C}" dt="2023-05-23T11:58:02.784" v="252" actId="26606"/>
          <ac:spMkLst>
            <pc:docMk/>
            <pc:sldMk cId="3802041413" sldId="261"/>
            <ac:spMk id="53" creationId="{1C582B07-D0F0-4B6B-A5D9-D2F192CB3A4E}"/>
          </ac:spMkLst>
        </pc:spChg>
        <pc:spChg chg="add">
          <ac:chgData name="AUDREY GIOVANNA VOSS GIOPATO" userId="eb031650-7d2a-427a-86a8-57f741616938" providerId="ADAL" clId="{6C39DA01-933F-4BFD-9331-53EA11E5448C}" dt="2023-05-23T11:58:02.784" v="252" actId="26606"/>
          <ac:spMkLst>
            <pc:docMk/>
            <pc:sldMk cId="3802041413" sldId="261"/>
            <ac:spMk id="54" creationId="{171D79C9-FD78-4D11-A424-0002509BD3FF}"/>
          </ac:spMkLst>
        </pc:spChg>
        <pc:spChg chg="add">
          <ac:chgData name="AUDREY GIOVANNA VOSS GIOPATO" userId="eb031650-7d2a-427a-86a8-57f741616938" providerId="ADAL" clId="{6C39DA01-933F-4BFD-9331-53EA11E5448C}" dt="2023-05-23T11:58:02.784" v="252" actId="26606"/>
          <ac:spMkLst>
            <pc:docMk/>
            <pc:sldMk cId="3802041413" sldId="261"/>
            <ac:spMk id="55" creationId="{316368BA-0A3E-4AE0-8333-2364F90C1990}"/>
          </ac:spMkLst>
        </pc:spChg>
        <pc:spChg chg="add">
          <ac:chgData name="AUDREY GIOVANNA VOSS GIOPATO" userId="eb031650-7d2a-427a-86a8-57f741616938" providerId="ADAL" clId="{6C39DA01-933F-4BFD-9331-53EA11E5448C}" dt="2023-05-23T11:58:02.784" v="252" actId="26606"/>
          <ac:spMkLst>
            <pc:docMk/>
            <pc:sldMk cId="3802041413" sldId="261"/>
            <ac:spMk id="56" creationId="{DA1A4301-6FFC-4C82-A1FA-7634D8CAA8F5}"/>
          </ac:spMkLst>
        </pc:spChg>
        <pc:grpChg chg="add del">
          <ac:chgData name="AUDREY GIOVANNA VOSS GIOPATO" userId="eb031650-7d2a-427a-86a8-57f741616938" providerId="ADAL" clId="{6C39DA01-933F-4BFD-9331-53EA11E5448C}" dt="2023-05-23T11:58:00.296" v="249" actId="26606"/>
          <ac:grpSpMkLst>
            <pc:docMk/>
            <pc:sldMk cId="3802041413" sldId="261"/>
            <ac:grpSpMk id="16" creationId="{8323DD1D-77DE-48B2-A0A0-6265801531E5}"/>
          </ac:grpSpMkLst>
        </pc:grpChg>
        <pc:grpChg chg="add del">
          <ac:chgData name="AUDREY GIOVANNA VOSS GIOPATO" userId="eb031650-7d2a-427a-86a8-57f741616938" providerId="ADAL" clId="{6C39DA01-933F-4BFD-9331-53EA11E5448C}" dt="2023-05-23T11:58:02.745" v="251" actId="26606"/>
          <ac:grpSpMkLst>
            <pc:docMk/>
            <pc:sldMk cId="3802041413" sldId="261"/>
            <ac:grpSpMk id="51" creationId="{8323DD1D-77DE-48B2-A0A0-6265801531E5}"/>
          </ac:grpSpMkLst>
        </pc:grpChg>
        <pc:grpChg chg="add">
          <ac:chgData name="AUDREY GIOVANNA VOSS GIOPATO" userId="eb031650-7d2a-427a-86a8-57f741616938" providerId="ADAL" clId="{6C39DA01-933F-4BFD-9331-53EA11E5448C}" dt="2023-05-23T11:58:02.784" v="252" actId="26606"/>
          <ac:grpSpMkLst>
            <pc:docMk/>
            <pc:sldMk cId="3802041413" sldId="261"/>
            <ac:grpSpMk id="57" creationId="{8323DD1D-77DE-48B2-A0A0-6265801531E5}"/>
          </ac:grpSpMkLst>
        </pc:grpChg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4287399482" sldId="263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1762519890" sldId="264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2719779493" sldId="265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167960551" sldId="266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647892860" sldId="267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598600284" sldId="268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1579443948" sldId="269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1875040839" sldId="270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3244932111" sldId="272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10101042" sldId="273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2300904767" sldId="274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1255175478" sldId="275"/>
        </pc:sldMkLst>
      </pc:sldChg>
      <pc:sldChg chg="del">
        <pc:chgData name="AUDREY GIOVANNA VOSS GIOPATO" userId="eb031650-7d2a-427a-86a8-57f741616938" providerId="ADAL" clId="{6C39DA01-933F-4BFD-9331-53EA11E5448C}" dt="2023-05-23T11:06:11.914" v="0" actId="47"/>
        <pc:sldMkLst>
          <pc:docMk/>
          <pc:sldMk cId="3660055849" sldId="276"/>
        </pc:sldMkLst>
      </pc:sldChg>
      <pc:sldMasterChg chg="del delSldLayout">
        <pc:chgData name="AUDREY GIOVANNA VOSS GIOPATO" userId="eb031650-7d2a-427a-86a8-57f741616938" providerId="ADAL" clId="{6C39DA01-933F-4BFD-9331-53EA11E5448C}" dt="2023-05-23T11:19:58.963" v="34" actId="26606"/>
        <pc:sldMasterMkLst>
          <pc:docMk/>
          <pc:sldMasterMk cId="3883574980" sldId="2147483692"/>
        </pc:sldMasterMkLst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1098029421" sldId="2147483675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3081523213" sldId="2147483676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665302691" sldId="2147483677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1283360995" sldId="2147483678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26167834" sldId="2147483679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1760940292" sldId="2147483680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4167115844" sldId="2147483681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4219347668" sldId="2147483682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3717085226" sldId="2147483683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278451767" sldId="2147483684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3443612489" sldId="2147483685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684419256" sldId="2147483686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2356022311" sldId="2147483687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1528259493" sldId="2147483688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74590089" sldId="2147483689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828922104" sldId="2147483690"/>
          </pc:sldLayoutMkLst>
        </pc:sldLayoutChg>
        <pc:sldLayoutChg chg="del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3883574980" sldId="2147483692"/>
            <pc:sldLayoutMk cId="571424926" sldId="2147483691"/>
          </pc:sldLayoutMkLst>
        </pc:sldLayoutChg>
      </pc:sldMasterChg>
      <pc:sldMasterChg chg="add addSldLayout">
        <pc:chgData name="AUDREY GIOVANNA VOSS GIOPATO" userId="eb031650-7d2a-427a-86a8-57f741616938" providerId="ADAL" clId="{6C39DA01-933F-4BFD-9331-53EA11E5448C}" dt="2023-05-23T11:19:58.963" v="34" actId="26606"/>
        <pc:sldMasterMkLst>
          <pc:docMk/>
          <pc:sldMasterMk cId="1537180277" sldId="2147483755"/>
        </pc:sldMasterMkLst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1247596516" sldId="2147483744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2785612595" sldId="2147483745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813049723" sldId="2147483746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293565894" sldId="2147483747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1844269153" sldId="2147483748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1983315281" sldId="2147483749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1528431822" sldId="2147483750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3349824065" sldId="2147483751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1695391221" sldId="2147483752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2475467813" sldId="2147483753"/>
          </pc:sldLayoutMkLst>
        </pc:sldLayoutChg>
        <pc:sldLayoutChg chg="add">
          <pc:chgData name="AUDREY GIOVANNA VOSS GIOPATO" userId="eb031650-7d2a-427a-86a8-57f741616938" providerId="ADAL" clId="{6C39DA01-933F-4BFD-9331-53EA11E5448C}" dt="2023-05-23T11:19:58.963" v="34" actId="26606"/>
          <pc:sldLayoutMkLst>
            <pc:docMk/>
            <pc:sldMasterMk cId="1537180277" sldId="2147483755"/>
            <pc:sldLayoutMk cId="2364000448" sldId="214748375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8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ast.player.liquidplatform.com/pApiv2/embed/cee29914fad5b594d8f5918df1e801fd/d8a1b256563c83ffffd1b01749c10104?jsApi=true&amp;&amp;parentURL=#https://sequencial.grupoa.education/sagah/object/default/2732857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70E62F-E4F8-7351-F6D6-08DBA300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pt-BR" sz="4600" dirty="0">
                <a:solidFill>
                  <a:schemeClr val="tx2">
                    <a:alpha val="80000"/>
                  </a:schemeClr>
                </a:solidFill>
              </a:rPr>
              <a:t>Acessibilidade e Comunicabilidade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1FAEF4-FD5E-73BC-41A1-CB2F47EAE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pt-BR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13" name="Picture 3" descr="Fumaça gradiente multicolorida">
            <a:extLst>
              <a:ext uri="{FF2B5EF4-FFF2-40B4-BE49-F238E27FC236}">
                <a16:creationId xmlns:a16="http://schemas.microsoft.com/office/drawing/2014/main" id="{A6FBD0CF-0FBE-9B5F-A5E1-8FB25994B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6" r="21059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142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D20AC60-1B24-1D04-CB88-B0CAD5C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pt-BR" dirty="0"/>
              <a:t>Acessibilidade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8597A-4FFC-2958-A927-8945799B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100"/>
              <a:t>Acessibilidade refere-se à prática de tornar ambientes, produtos, serviços e informações acessíveis e utilizáveis por todas as pessoas.</a:t>
            </a:r>
          </a:p>
          <a:p>
            <a:pPr>
              <a:lnSpc>
                <a:spcPct val="100000"/>
              </a:lnSpc>
            </a:pPr>
            <a:r>
              <a:rPr lang="pt-BR" sz="1100"/>
              <a:t>Tem como objetivo garantir igualdade de oportunidades e inclusão para pessoas com diferentes tipos de deficiência e considerar outras características, como idade e condições temporárias.</a:t>
            </a:r>
          </a:p>
          <a:p>
            <a:pPr>
              <a:lnSpc>
                <a:spcPct val="100000"/>
              </a:lnSpc>
            </a:pPr>
            <a:r>
              <a:rPr lang="pt-BR" sz="1100"/>
              <a:t>No contexto da tecnologia, a acessibilidade envolve o design de sistemas, produtos e interfaces que possam ser facilmente percebidos, entendidos e utilizados por todas as pessoas.</a:t>
            </a:r>
          </a:p>
          <a:p>
            <a:pPr>
              <a:lnSpc>
                <a:spcPct val="100000"/>
              </a:lnSpc>
            </a:pPr>
            <a:r>
              <a:rPr lang="pt-BR" sz="1100"/>
              <a:t>Isso pode incluir recursos e ferramentas para adaptação das informações, uso de tecnologias assistivas e garantir a igualdade de acesso às tecnologias e serviços online.</a:t>
            </a:r>
          </a:p>
          <a:p>
            <a:pPr>
              <a:lnSpc>
                <a:spcPct val="100000"/>
              </a:lnSpc>
            </a:pPr>
            <a:r>
              <a:rPr lang="pt-BR" sz="1100"/>
              <a:t>Acessibilidade é um direito humano básico, promove a inclusão digital e beneficia a sociedade ao permitir a participação plena e contribuição de todas as pessoas.</a:t>
            </a:r>
          </a:p>
        </p:txBody>
      </p:sp>
      <p:pic>
        <p:nvPicPr>
          <p:cNvPr id="56" name="Picture 4" descr="Luz em uma cadeira de rodas">
            <a:extLst>
              <a:ext uri="{FF2B5EF4-FFF2-40B4-BE49-F238E27FC236}">
                <a16:creationId xmlns:a16="http://schemas.microsoft.com/office/drawing/2014/main" id="{5EAA20EF-7DF3-FD80-40DD-933A3F01C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5" r="122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5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8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5A1793-1BF2-8F5D-337E-2D6D0E4A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pt-BR" sz="1800" dirty="0"/>
              <a:t>Para identificar se um ambiente é acessível, basta verificar se uma pessoa com alguma limitação poderá ser capaz de realizar as mesmas funções de um usuário sem qualquer tipo de limitação.</a:t>
            </a:r>
            <a:br>
              <a:rPr lang="pt-BR" sz="1800" dirty="0"/>
            </a:br>
            <a:endParaRPr lang="pt-BR" sz="1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ABF28-900B-5FF3-299A-C48E485B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1200" dirty="0"/>
              <a:t>O sistema permite a configuração de algum tipo de narrador?</a:t>
            </a:r>
          </a:p>
          <a:p>
            <a:pPr>
              <a:lnSpc>
                <a:spcPct val="100000"/>
              </a:lnSpc>
            </a:pPr>
            <a:r>
              <a:rPr lang="pt-BR" sz="1200" dirty="0"/>
              <a:t>O sistema permite a alteração das telas para alto contraste, e configuração de cores ideais para pessoas com baixa visão?</a:t>
            </a:r>
          </a:p>
          <a:p>
            <a:pPr>
              <a:lnSpc>
                <a:spcPct val="100000"/>
              </a:lnSpc>
            </a:pPr>
            <a:r>
              <a:rPr lang="pt-BR" sz="1200" dirty="0"/>
              <a:t>O sistema permite que o tamanho da fonte e dos ícones seja aumentado para facilitar a visualização?</a:t>
            </a:r>
          </a:p>
          <a:p>
            <a:pPr>
              <a:lnSpc>
                <a:spcPct val="100000"/>
              </a:lnSpc>
            </a:pPr>
            <a:r>
              <a:rPr lang="pt-BR" sz="1200" dirty="0"/>
              <a:t>O sistema permite comandos de voz, para que usuários com limitações físicas possam interagir com o sistema?</a:t>
            </a:r>
          </a:p>
          <a:p>
            <a:pPr>
              <a:lnSpc>
                <a:spcPct val="100000"/>
              </a:lnSpc>
            </a:pPr>
            <a:r>
              <a:rPr lang="pt-BR" sz="1200" dirty="0"/>
              <a:t>O sistema possui algum recurso que transforme texto em uma animação de libras?</a:t>
            </a:r>
          </a:p>
          <a:p>
            <a:pPr>
              <a:lnSpc>
                <a:spcPct val="100000"/>
              </a:lnSpc>
            </a:pPr>
            <a:r>
              <a:rPr lang="pt-BR" sz="1200" dirty="0"/>
              <a:t>O sistema permite configurações de alto contraste, para que pessoas com baixa visão sejam capazes de interagir com a interface da aplicação?</a:t>
            </a:r>
          </a:p>
          <a:p>
            <a:pPr>
              <a:lnSpc>
                <a:spcPct val="100000"/>
              </a:lnSpc>
            </a:pPr>
            <a:r>
              <a:rPr lang="pt-BR" sz="1200" dirty="0"/>
              <a:t>O sistema possui alternativas de interação, como disponibilizar um teclado virtual?</a:t>
            </a:r>
          </a:p>
        </p:txBody>
      </p:sp>
      <p:pic>
        <p:nvPicPr>
          <p:cNvPr id="64" name="Picture 4" descr="Uma parede coberta de notas autoadesivas.">
            <a:extLst>
              <a:ext uri="{FF2B5EF4-FFF2-40B4-BE49-F238E27FC236}">
                <a16:creationId xmlns:a16="http://schemas.microsoft.com/office/drawing/2014/main" id="{B13C6152-90BF-68E7-B5AF-C310D1E35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2" r="24364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3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28606-3F4C-A0B3-0C47-393C4E20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E66A0-473F-C98F-5C0F-C1081954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Comunicabilidade é a capacidade de estabelecer uma comunicação eficaz entre usuários e sistemas.</a:t>
            </a:r>
          </a:p>
          <a:p>
            <a:r>
              <a:rPr lang="pt-BR" dirty="0"/>
              <a:t>Envolve a transmissão clara, compreensível e adequada de informações.</a:t>
            </a:r>
          </a:p>
          <a:p>
            <a:r>
              <a:rPr lang="pt-BR" dirty="0"/>
              <a:t>Visa facilitar a interação entre pessoas e sistemas, garantindo uma experiência positiva do usuário.</a:t>
            </a:r>
          </a:p>
        </p:txBody>
      </p:sp>
    </p:spTree>
    <p:extLst>
      <p:ext uri="{BB962C8B-B14F-4D97-AF65-F5344CB8AC3E}">
        <p14:creationId xmlns:p14="http://schemas.microsoft.com/office/powerpoint/2010/main" val="39282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0F58640-896F-C524-3CF9-00509220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Comunicabilidade e acessibilidade na prática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56DE9B6-3C2F-C3D7-F37A-5085EFEC4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36000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Comunicabilidade:</a:t>
            </a:r>
          </a:p>
          <a:p>
            <a:r>
              <a:rPr lang="pt-BR" dirty="0"/>
              <a:t>Garantir uma comunicação eficiente entre o usuário e o sistema.</a:t>
            </a:r>
          </a:p>
          <a:p>
            <a:r>
              <a:rPr lang="pt-BR" dirty="0"/>
              <a:t>Considerar as necessidades do usuário e projetar uma interface que transmita informações de forma clara e compreensível.</a:t>
            </a:r>
          </a:p>
          <a:p>
            <a:r>
              <a:rPr lang="pt-BR" dirty="0"/>
              <a:t>Realizar testes de comunicabilidade para identificar possíveis problemas e melhorar a interação.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E41BEC-A096-714B-63AC-2CF0E8FCE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6000" y="1825625"/>
            <a:ext cx="36000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 Acessibilidade:</a:t>
            </a:r>
          </a:p>
          <a:p>
            <a:r>
              <a:rPr lang="pt-BR" dirty="0"/>
              <a:t>Seguir padrões e diretrizes de acessibilidade para tornar o sistema acessível a pessoas com diferentes limitações.</a:t>
            </a:r>
          </a:p>
          <a:p>
            <a:r>
              <a:rPr lang="pt-BR" dirty="0"/>
              <a:t>Desenvolver interfaces que permitam o acesso e uso por parte de pessoas com deficiências físicas, visuais, auditivas, intelectuais, entre outras.</a:t>
            </a:r>
          </a:p>
          <a:p>
            <a:r>
              <a:rPr lang="pt-BR" dirty="0"/>
              <a:t>Utilizar ferramentas de avaliação e testes de acessibilidade para identificar áreas de melhoria.</a:t>
            </a:r>
          </a:p>
          <a:p>
            <a:endParaRPr lang="pt-BR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5DD1212C-344F-7D9A-A4BF-82AE80CB3A62}"/>
              </a:ext>
            </a:extLst>
          </p:cNvPr>
          <p:cNvSpPr txBox="1">
            <a:spLocks/>
          </p:cNvSpPr>
          <p:nvPr/>
        </p:nvSpPr>
        <p:spPr>
          <a:xfrm>
            <a:off x="4296000" y="1825625"/>
            <a:ext cx="36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Inclusão:</a:t>
            </a:r>
          </a:p>
          <a:p>
            <a:r>
              <a:rPr lang="pt-BR" dirty="0"/>
              <a:t>Incluir pessoas com deficiência em todas as fases do processo de desenvolvimento.</a:t>
            </a:r>
          </a:p>
          <a:p>
            <a:r>
              <a:rPr lang="pt-BR" dirty="0"/>
              <a:t>Realizar avaliações qualitativas com participantes com diferentes limitações para identificar lacunas de acessibilidade.</a:t>
            </a:r>
          </a:p>
          <a:p>
            <a:r>
              <a:rPr lang="pt-BR" dirty="0"/>
              <a:t>Promover uma experiência positiva para todos os usuários, independentemente de suas limitações.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22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6246F7-ABC5-F8D5-FE12-D7A31A6A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11417"/>
            <a:ext cx="4712534" cy="2740908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chemeClr val="tx2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00452-0A5D-18FF-F439-25DE52DC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3511417"/>
            <a:ext cx="5813687" cy="2755940"/>
          </a:xfrm>
        </p:spPr>
        <p:txBody>
          <a:bodyPr anchor="t">
            <a:normAutofit/>
          </a:bodyPr>
          <a:lstStyle/>
          <a:p>
            <a:r>
              <a:rPr lang="pt-BR" sz="1800" dirty="0">
                <a:solidFill>
                  <a:schemeClr val="tx2"/>
                </a:solidFill>
                <a:hlinkClick r:id="rId2"/>
              </a:rPr>
              <a:t>https://fast.player.liquidplatform.com/pApiv2/embed/cee29914fad5b594d8f5918df1e801fd/d8a1b256563c83ffffd1b01749c10104?jsApi=true&amp;&amp;parentURL=#https://sequencial.grupoa.education/sagah/object/default/27328571</a:t>
            </a:r>
            <a:endParaRPr lang="pt-BR" sz="1800" dirty="0">
              <a:solidFill>
                <a:schemeClr val="tx2"/>
              </a:solidFill>
            </a:endParaRPr>
          </a:p>
          <a:p>
            <a:endParaRPr lang="pt-B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4141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E9D61CF13F4E44A3E0D3A2E562F677" ma:contentTypeVersion="2" ma:contentTypeDescription="Crie um novo documento." ma:contentTypeScope="" ma:versionID="9002638fc39228427c6998a1c612435f">
  <xsd:schema xmlns:xsd="http://www.w3.org/2001/XMLSchema" xmlns:xs="http://www.w3.org/2001/XMLSchema" xmlns:p="http://schemas.microsoft.com/office/2006/metadata/properties" xmlns:ns3="109ef405-d93b-4683-8653-bb47bdd83ebb" targetNamespace="http://schemas.microsoft.com/office/2006/metadata/properties" ma:root="true" ma:fieldsID="ebc324760ab223cba3e7f83505e00007" ns3:_="">
    <xsd:import namespace="109ef405-d93b-4683-8653-bb47bdd83e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ef405-d93b-4683-8653-bb47bdd83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31FBF-6B14-4484-B745-AC3D4C835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9ef405-d93b-4683-8653-bb47bdd83e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BA2E74-7713-471C-9410-4E2E54C92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533DB-22AD-42C5-8821-3DF5C40FC180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109ef405-d93b-4683-8653-bb47bdd83eb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524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Acessibilidade e Comunicabilidade</vt:lpstr>
      <vt:lpstr>Acessibilidade</vt:lpstr>
      <vt:lpstr>Para identificar se um ambiente é acessível, basta verificar se uma pessoa com alguma limitação poderá ser capaz de realizar as mesmas funções de um usuário sem qualquer tipo de limitação. </vt:lpstr>
      <vt:lpstr>Comunicabilidade</vt:lpstr>
      <vt:lpstr>Comunicabilidade e acessibilidade na prática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 E DESIGN DE INTERAÇÃO</dc:title>
  <dc:creator>AUDREY GIOVANNA VOSS GIOPATO</dc:creator>
  <cp:lastModifiedBy>AUDREY GIOVANNA VOSS GIOPATO</cp:lastModifiedBy>
  <cp:revision>3</cp:revision>
  <dcterms:created xsi:type="dcterms:W3CDTF">2023-05-21T21:45:51Z</dcterms:created>
  <dcterms:modified xsi:type="dcterms:W3CDTF">2023-05-23T11:58:07Z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0x010100ECE9D61CF13F4E44A3E0D3A2E562F677</vt:lpwstr>
  </property>
</Properties>
</file>