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3AC4-E770-4A7A-AB53-602E424B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9507F-D630-40A4-AAE9-7CF68038C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12E6-5A38-458A-A3C4-F1A08CD7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D13F-4781-4139-B736-8E9B6A8C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4E15-8767-46B3-AB30-5F5D0F8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3E91-7A20-438D-8C39-21FD1DF3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B607-8A93-42DF-A1F2-06C92047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DCC2-1CE5-4067-A5A4-383150A0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5E56-6636-414C-9A1F-12BF0BCB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B0FD-8C33-4CAE-B119-F28F3522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E4108-EB69-4E69-A409-6D417AF52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D7BC0-00F5-4634-B25D-309531AA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C987-A08D-46B5-AF96-ECF16565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EF65-F35F-4C75-986B-235F886D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3FCA-CEBD-471F-A535-6D6A62E5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0EA-8546-4934-821F-77743ECF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0697-7360-4C4C-AA67-90C03204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B1E2-97F4-46BA-9AF9-7368DFFC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6357-C18C-424D-B136-8CD953A4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FEB-8CDD-451D-AB0A-7DFB80B9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1FD8-85D2-4181-9B80-A1DDAD97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53B4-535B-4FE0-A522-050B10F1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6D45-88BD-44FB-9CDC-618C6EA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2501-1D54-425E-AFFD-F1C78B8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EB20-1242-4E01-B6DF-B00266F6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38A-44A7-4529-9F53-BE4A7500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3330-168D-4D94-8798-F178E0403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2826-6874-4F97-B926-F2EA4FA55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004AB-19A7-46F9-B437-E1809FE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23C0-E1AA-4B61-A606-C02946CC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AB54-90D4-48D2-8646-59FECC8D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2CF-A1B9-46FB-9066-79976017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856-FE9F-43CB-9D7F-5E83A8A66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1ACBF-CAC3-4A16-B17E-FA6DAF135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37D79-1BE2-4986-A81D-A4F3DC458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ED30E-61BF-4D2C-9CBE-C785B4196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FCFE0-3920-41BB-B3C2-2F53FDDA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515BB-2641-425F-97D5-BC4250B5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FBA92-AAE2-4890-9316-013481F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B6C-878E-4E70-BC7D-46142F1A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F51C9-AED3-4E09-9243-DA467D79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23C8-8961-41A9-9025-B4D83F6C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DBC57-3721-4B6B-B835-12F23B92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29CB7-B0AC-404C-99A0-A42990B7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C858-CB36-41BF-827D-222EA1FE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77906-2D44-4EBC-B38E-71F9109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CEDD-CB81-495C-AE62-F7E55CE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8AC1-5276-49CD-AF62-F98AA4432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60DB-6DDC-4CF2-888F-2BE70B6A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01829-0C76-465F-B234-23DBCF03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632D-CD2E-41F2-A931-4E81B408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3E47-819C-4ED0-A349-633F803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7E4B-6B35-4288-B4F1-7E881DAA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CAF35-EDDC-4194-A7A4-8E14BB0AB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1524A-692C-429D-9F9C-5AE94F12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C805-5ECC-4E0B-9F34-85FB9264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0AE0-0FFA-4799-B574-12C2A20A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69A6-EC9A-47CE-B453-014DC4BA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2D3F1-E9BC-4A9C-A05D-E149FCE4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CDED-54CF-4F9F-B053-37170340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8C10-B2AA-41EC-8FA0-E7CFB0F81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1C08-AAB7-4A0C-B832-66D0FEAE070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4546-8592-4F07-BFCA-80071E98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7B9E-4E59-4605-A5EB-915B3C81E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DD18-3340-44AD-8EAC-864CAC36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6AE8C-2D78-4539-87E9-4D2C16FCE2CE}"/>
              </a:ext>
            </a:extLst>
          </p:cNvPr>
          <p:cNvSpPr txBox="1"/>
          <p:nvPr/>
        </p:nvSpPr>
        <p:spPr>
          <a:xfrm>
            <a:off x="1278295" y="373224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AEB9-3F33-4156-9341-740A5DEF191E}"/>
              </a:ext>
            </a:extLst>
          </p:cNvPr>
          <p:cNvSpPr txBox="1"/>
          <p:nvPr/>
        </p:nvSpPr>
        <p:spPr>
          <a:xfrm>
            <a:off x="1897224" y="1102131"/>
            <a:ext cx="727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= Oil EUR – Expected oil recovery over the life of the well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63E22-BD2F-42FD-A1CA-BF43EC6E3CF7}"/>
              </a:ext>
            </a:extLst>
          </p:cNvPr>
          <p:cNvSpPr txBox="1"/>
          <p:nvPr/>
        </p:nvSpPr>
        <p:spPr>
          <a:xfrm>
            <a:off x="936171" y="1713722"/>
            <a:ext cx="31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Input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5F8CA-C89F-4735-8B7A-6A62F030570D}"/>
              </a:ext>
            </a:extLst>
          </p:cNvPr>
          <p:cNvSpPr txBox="1"/>
          <p:nvPr/>
        </p:nvSpPr>
        <p:spPr>
          <a:xfrm>
            <a:off x="936171" y="2166648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A8714-0BE7-4D59-B879-1DC7A2723B75}"/>
              </a:ext>
            </a:extLst>
          </p:cNvPr>
          <p:cNvSpPr txBox="1"/>
          <p:nvPr/>
        </p:nvSpPr>
        <p:spPr>
          <a:xfrm>
            <a:off x="936171" y="2513829"/>
            <a:ext cx="183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Porosity</a:t>
            </a:r>
          </a:p>
          <a:p>
            <a:r>
              <a:rPr lang="en-US" dirty="0"/>
              <a:t>Water saturation</a:t>
            </a:r>
          </a:p>
          <a:p>
            <a:r>
              <a:rPr lang="en-US" dirty="0"/>
              <a:t>Rock thickness</a:t>
            </a:r>
          </a:p>
          <a:p>
            <a:r>
              <a:rPr lang="en-US" dirty="0"/>
              <a:t>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DAE47-C6DA-4DA9-95A2-5A9329086FDD}"/>
              </a:ext>
            </a:extLst>
          </p:cNvPr>
          <p:cNvSpPr txBox="1"/>
          <p:nvPr/>
        </p:nvSpPr>
        <p:spPr>
          <a:xfrm>
            <a:off x="936171" y="382176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Gas-Oil ratio</a:t>
            </a:r>
          </a:p>
          <a:p>
            <a:r>
              <a:rPr lang="en-US" dirty="0"/>
              <a:t>Formation volume factor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7B8FC-0B81-4EF8-B22E-117EFEEDFD32}"/>
              </a:ext>
            </a:extLst>
          </p:cNvPr>
          <p:cNvSpPr txBox="1"/>
          <p:nvPr/>
        </p:nvSpPr>
        <p:spPr>
          <a:xfrm>
            <a:off x="897294" y="4589119"/>
            <a:ext cx="1957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Well spacing</a:t>
            </a:r>
          </a:p>
          <a:p>
            <a:r>
              <a:rPr lang="en-US" dirty="0"/>
              <a:t>Lateral Length</a:t>
            </a:r>
          </a:p>
          <a:p>
            <a:r>
              <a:rPr lang="en-US" dirty="0"/>
              <a:t>Frac Fluid Volume</a:t>
            </a:r>
          </a:p>
          <a:p>
            <a:r>
              <a:rPr lang="en-US" dirty="0"/>
              <a:t>Proppant volume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8C1EA4-AE6A-448A-A5B9-286BBBDE11E4}"/>
              </a:ext>
            </a:extLst>
          </p:cNvPr>
          <p:cNvGrpSpPr/>
          <p:nvPr/>
        </p:nvGrpSpPr>
        <p:grpSpPr>
          <a:xfrm>
            <a:off x="6029948" y="2285442"/>
            <a:ext cx="4675761" cy="3072650"/>
            <a:chOff x="6244552" y="3097205"/>
            <a:chExt cx="4675761" cy="30726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428294-3E5F-4528-A2ED-1955C7556497}"/>
                </a:ext>
              </a:extLst>
            </p:cNvPr>
            <p:cNvSpPr/>
            <p:nvPr/>
          </p:nvSpPr>
          <p:spPr>
            <a:xfrm>
              <a:off x="9238538" y="4799057"/>
              <a:ext cx="1681775" cy="984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18C1B0-3DBA-4737-956B-2611E2BC884E}"/>
                </a:ext>
              </a:extLst>
            </p:cNvPr>
            <p:cNvSpPr/>
            <p:nvPr/>
          </p:nvSpPr>
          <p:spPr>
            <a:xfrm>
              <a:off x="7282219" y="5185581"/>
              <a:ext cx="1681775" cy="244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5DCB21-A841-4DF7-B5E2-0B10D59C4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2219" y="3097205"/>
              <a:ext cx="3633531" cy="30726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B715D5-B75A-44E8-89C0-E458B5EE549D}"/>
                </a:ext>
              </a:extLst>
            </p:cNvPr>
            <p:cNvSpPr txBox="1"/>
            <p:nvPr/>
          </p:nvSpPr>
          <p:spPr>
            <a:xfrm>
              <a:off x="6244552" y="4533414"/>
              <a:ext cx="1033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Landing Zone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02CA3357-986E-4121-9F51-F278D3A919B7}"/>
                </a:ext>
              </a:extLst>
            </p:cNvPr>
            <p:cNvSpPr/>
            <p:nvPr/>
          </p:nvSpPr>
          <p:spPr>
            <a:xfrm>
              <a:off x="7366195" y="5185581"/>
              <a:ext cx="135617" cy="366133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0A083A-E5AE-43F5-9605-75A3F1B6A95A}"/>
                </a:ext>
              </a:extLst>
            </p:cNvPr>
            <p:cNvSpPr txBox="1"/>
            <p:nvPr/>
          </p:nvSpPr>
          <p:spPr>
            <a:xfrm>
              <a:off x="6610415" y="5213135"/>
              <a:ext cx="823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Thickness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7687C3-A6BE-4CC5-853E-EB965D818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760" y="4942695"/>
              <a:ext cx="207768" cy="22277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DD84FB-98EF-44BD-A3E8-D65916E7079A}"/>
                </a:ext>
              </a:extLst>
            </p:cNvPr>
            <p:cNvSpPr txBox="1"/>
            <p:nvPr/>
          </p:nvSpPr>
          <p:spPr>
            <a:xfrm>
              <a:off x="9139398" y="5050298"/>
              <a:ext cx="1049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Well Spacing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7F11CF-F25E-4300-835D-086A9F4332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04245" y="5204243"/>
              <a:ext cx="582716" cy="11287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3A29CA-4550-46C7-AA7C-679BD007F75B}"/>
                </a:ext>
              </a:extLst>
            </p:cNvPr>
            <p:cNvSpPr txBox="1"/>
            <p:nvPr/>
          </p:nvSpPr>
          <p:spPr>
            <a:xfrm>
              <a:off x="8843927" y="5296004"/>
              <a:ext cx="1205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Lateral Length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FAC729-1D5D-4764-9390-DDC721F31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0332" y="4671913"/>
              <a:ext cx="34545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5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5245-E008-44FC-B7BA-E8C8EE0B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4474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Chakravarthy</dc:creator>
  <cp:lastModifiedBy>Deepak Chakravarthy</cp:lastModifiedBy>
  <cp:revision>2</cp:revision>
  <dcterms:created xsi:type="dcterms:W3CDTF">2021-09-26T21:48:01Z</dcterms:created>
  <dcterms:modified xsi:type="dcterms:W3CDTF">2021-09-27T02:21:48Z</dcterms:modified>
</cp:coreProperties>
</file>