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259" r:id="rId12"/>
    <p:sldId id="296" r:id="rId13"/>
    <p:sldId id="260" r:id="rId14"/>
    <p:sldId id="29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996633"/>
    <a:srgbClr val="41F828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A88B8-86FE-48C8-A957-3739E4D99BAC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78DDD-076B-4100-997C-8B16BAB382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39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Nicht vergessen anzusagen, dass man Zwischenfragen stellen darf.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78DDD-076B-4100-997C-8B16BAB38260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260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78DDD-076B-4100-997C-8B16BAB3826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668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Erklärung am Beispiel Baum: </a:t>
            </a:r>
          </a:p>
          <a:p>
            <a:r>
              <a:rPr lang="de-AT" dirty="0"/>
              <a:t>Ein Ast kann entweder weitere Äste enthalten oder Blätter. Äste können wiederum weitere Äste oder Blätter enthalten. </a:t>
            </a:r>
          </a:p>
          <a:p>
            <a:r>
              <a:rPr lang="de-AT" dirty="0"/>
              <a:t>Blätter und Äste werden aber gleich behandelt </a:t>
            </a:r>
            <a:r>
              <a:rPr lang="de-AT" dirty="0">
                <a:sym typeface="Wingdings" panose="05000000000000000000" pitchFamily="2" charset="2"/>
              </a:rPr>
              <a:t> Abstrakte Superklasse (</a:t>
            </a:r>
            <a:r>
              <a:rPr lang="de-AT" dirty="0" err="1">
                <a:sym typeface="Wingdings" panose="05000000000000000000" pitchFamily="2" charset="2"/>
              </a:rPr>
              <a:t>Component</a:t>
            </a:r>
            <a:r>
              <a:rPr lang="de-AT" dirty="0">
                <a:sym typeface="Wingdings" panose="05000000000000000000" pitchFamily="2" charset="2"/>
              </a:rPr>
              <a:t>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78DDD-076B-4100-997C-8B16BAB3826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302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78DDD-076B-4100-997C-8B16BAB3826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5372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Erklärung am Beispiel Explorer:</a:t>
            </a:r>
          </a:p>
          <a:p>
            <a:r>
              <a:rPr lang="de-AT" dirty="0"/>
              <a:t>Ein Ordner kann entweder Ordner enthalten oder Dateien. Ordner können wiederum weitere Ordner oder Dateien enthalten.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78DDD-076B-4100-997C-8B16BAB3826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1398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Sowohl Manager als auch </a:t>
            </a:r>
            <a:r>
              <a:rPr lang="de-AT" dirty="0" err="1"/>
              <a:t>Employee</a:t>
            </a:r>
            <a:r>
              <a:rPr lang="de-AT" dirty="0"/>
              <a:t> werden mit der gleichen Methode hinzugefügt </a:t>
            </a:r>
            <a:r>
              <a:rPr lang="de-AT" dirty="0">
                <a:sym typeface="Wingdings" panose="05000000000000000000" pitchFamily="2" charset="2"/>
              </a:rPr>
              <a:t> Sie werden gleich behandelt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78DDD-076B-4100-997C-8B16BAB3826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5121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Beispiel Java Swing </a:t>
            </a:r>
          </a:p>
          <a:p>
            <a:r>
              <a:rPr lang="de-AT" dirty="0"/>
              <a:t>Ein </a:t>
            </a:r>
            <a:r>
              <a:rPr lang="de-AT" dirty="0" err="1"/>
              <a:t>JPanel</a:t>
            </a:r>
            <a:r>
              <a:rPr lang="de-AT" dirty="0"/>
              <a:t> kann weiter </a:t>
            </a:r>
            <a:r>
              <a:rPr lang="de-AT" dirty="0" err="1"/>
              <a:t>JPanel</a:t>
            </a:r>
            <a:r>
              <a:rPr lang="de-AT" dirty="0"/>
              <a:t> </a:t>
            </a:r>
            <a:r>
              <a:rPr lang="de-AT" dirty="0" err="1"/>
              <a:t>enhalten</a:t>
            </a:r>
            <a:r>
              <a:rPr lang="de-AT" dirty="0"/>
              <a:t> oder eine der anderen </a:t>
            </a:r>
            <a:r>
              <a:rPr lang="de-AT" dirty="0" err="1"/>
              <a:t>JComponents</a:t>
            </a:r>
            <a:r>
              <a:rPr lang="de-AT" dirty="0"/>
              <a:t> wie z.B. </a:t>
            </a:r>
            <a:r>
              <a:rPr lang="de-AT" dirty="0" err="1"/>
              <a:t>JLabel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78DDD-076B-4100-997C-8B16BAB3826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877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otato_heart_mutation.jp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Kylekashi/CompositePatternExampl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composite-design-pattern-java-0" TargetMode="External"/><Relationship Id="rId2" Type="http://schemas.openxmlformats.org/officeDocument/2006/relationships/hyperlink" Target="https://www.philipphauer.de/study/se/design-pattern/composite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ilipphauer.de/study/se/design-pattern/composite.php" TargetMode="External"/><Relationship Id="rId2" Type="http://schemas.openxmlformats.org/officeDocument/2006/relationships/hyperlink" Target="http://www.publicdomainpictures.net/pictures/120000/velka/oak-tree-and-sun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A97C70-3252-455E-A2A4-471F8A6CD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Composite </a:t>
            </a:r>
            <a:r>
              <a:rPr lang="de-AT" dirty="0" err="1"/>
              <a:t>pattern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D4D35-25B2-4445-A464-0F9EA818B3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Marco Auer</a:t>
            </a:r>
          </a:p>
        </p:txBody>
      </p:sp>
    </p:spTree>
    <p:extLst>
      <p:ext uri="{BB962C8B-B14F-4D97-AF65-F5344CB8AC3E}">
        <p14:creationId xmlns:p14="http://schemas.microsoft.com/office/powerpoint/2010/main" val="1233886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B18F7F9-8D82-4440-A76F-162247630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375" y="0"/>
            <a:ext cx="9149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4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5E72D-D2FC-454A-B07B-CA6D1C9D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Vielen Dank für die Aufmerksamkeit!</a:t>
            </a:r>
          </a:p>
        </p:txBody>
      </p:sp>
      <p:pic>
        <p:nvPicPr>
          <p:cNvPr id="3" name="Inhaltsplatzhalter 3">
            <a:extLst>
              <a:ext uri="{FF2B5EF4-FFF2-40B4-BE49-F238E27FC236}">
                <a16:creationId xmlns:a16="http://schemas.microsoft.com/office/drawing/2014/main" id="{5EDF4803-99E8-478F-99D9-947DD13AD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7" y="1690688"/>
            <a:ext cx="5170785" cy="452255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4FB8C5B-7E87-4A6A-BCDA-2C89E870BDF2}"/>
              </a:ext>
            </a:extLst>
          </p:cNvPr>
          <p:cNvSpPr txBox="1"/>
          <p:nvPr/>
        </p:nvSpPr>
        <p:spPr>
          <a:xfrm>
            <a:off x="1245845" y="6213242"/>
            <a:ext cx="745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hlinkClick r:id="rId3"/>
              </a:rPr>
              <a:t>https://commons.wikimedia.org/wiki/File:Potato_heart_mutation.jpg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662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5912F-4004-4D78-8C1B-2AE28E15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Link zur GitHub-</a:t>
            </a:r>
            <a:r>
              <a:rPr lang="de-AT" dirty="0" err="1"/>
              <a:t>Repo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D39155-76D1-4440-B7F3-1B350712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hlinkClick r:id="rId2"/>
              </a:rPr>
              <a:t>https://github.com/Kylekashi/CompositePatternExample</a:t>
            </a:r>
            <a:r>
              <a:rPr lang="de-AT" dirty="0"/>
              <a:t> 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30A98D-9729-4599-9093-3313B987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875" y="3100815"/>
            <a:ext cx="3147585" cy="314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5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FB211-B362-45D0-9AB9-28531C70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254950-E620-415E-A040-5216453C9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/>
              <a:t>Inhalt:</a:t>
            </a:r>
          </a:p>
          <a:p>
            <a:r>
              <a:rPr lang="de-AT" sz="1600" dirty="0">
                <a:hlinkClick r:id="rId2"/>
              </a:rPr>
              <a:t>https://www.philipphauer.de/study/se/design-pattern/composite.php</a:t>
            </a:r>
            <a:r>
              <a:rPr lang="de-AT" sz="1600" dirty="0"/>
              <a:t> </a:t>
            </a:r>
          </a:p>
          <a:p>
            <a:r>
              <a:rPr lang="de-AT" sz="1600" dirty="0">
                <a:hlinkClick r:id="rId3"/>
              </a:rPr>
              <a:t>https://dzone.com/articles/composite-design-pattern-java-0</a:t>
            </a:r>
            <a:r>
              <a:rPr lang="de-AT" sz="1600" dirty="0"/>
              <a:t> </a:t>
            </a:r>
          </a:p>
          <a:p>
            <a:pPr marL="0" indent="0">
              <a:buNone/>
            </a:pP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74153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FB211-B362-45D0-9AB9-28531C70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254950-E620-415E-A040-5216453C9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/>
              <a:t>Bilder:</a:t>
            </a:r>
          </a:p>
          <a:p>
            <a:r>
              <a:rPr lang="de-AT" sz="1600" dirty="0">
                <a:hlinkClick r:id="rId2"/>
              </a:rPr>
              <a:t>http://www.publicdomainpictures.net/pictures/120000/velka/oak-tree-and-sun.jpg</a:t>
            </a:r>
            <a:r>
              <a:rPr lang="de-AT" sz="1600" dirty="0"/>
              <a:t> </a:t>
            </a:r>
          </a:p>
          <a:p>
            <a:r>
              <a:rPr lang="de-AT" sz="1600" dirty="0">
                <a:hlinkClick r:id="rId3"/>
              </a:rPr>
              <a:t>https://www.philipphauer.de/study/se/design-pattern/composite.php</a:t>
            </a:r>
            <a:r>
              <a:rPr lang="de-AT" sz="1600" dirty="0"/>
              <a:t> </a:t>
            </a:r>
          </a:p>
          <a:p>
            <a:endParaRPr lang="de-AT" sz="1600" dirty="0"/>
          </a:p>
          <a:p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46270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F8AE2-41AB-419C-958C-46A4D4A7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/>
              <a:t>Die Themen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5411E-4500-4001-BC30-ACFD490F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AT" sz="3200" dirty="0"/>
              <a:t>Erklärung</a:t>
            </a:r>
          </a:p>
          <a:p>
            <a:pPr>
              <a:buFont typeface="+mj-lt"/>
              <a:buAutoNum type="arabicPeriod"/>
            </a:pPr>
            <a:r>
              <a:rPr lang="de-AT" sz="3200" dirty="0"/>
              <a:t>Mein Code-Beispiel</a:t>
            </a:r>
          </a:p>
          <a:p>
            <a:pPr>
              <a:buFont typeface="+mj-lt"/>
              <a:buAutoNum type="arabicPeriod"/>
            </a:pPr>
            <a:r>
              <a:rPr lang="de-AT" sz="3200" dirty="0"/>
              <a:t>SOLID-Prinzipien</a:t>
            </a:r>
          </a:p>
          <a:p>
            <a:pPr>
              <a:buFont typeface="+mj-lt"/>
              <a:buAutoNum type="arabicPeriod"/>
            </a:pPr>
            <a:r>
              <a:rPr lang="de-AT" sz="3200" dirty="0"/>
              <a:t>Verwendung in der Java-Bibliothek (swing)</a:t>
            </a:r>
          </a:p>
        </p:txBody>
      </p:sp>
    </p:spTree>
    <p:extLst>
      <p:ext uri="{BB962C8B-B14F-4D97-AF65-F5344CB8AC3E}">
        <p14:creationId xmlns:p14="http://schemas.microsoft.com/office/powerpoint/2010/main" val="237528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9A4DD00-C288-48F8-888A-5DF780B0B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59" y="0"/>
            <a:ext cx="10289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4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B1899F0-627E-41D4-95D5-B0091813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722"/>
            <a:ext cx="12192000" cy="59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9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D64549B-4A0F-47E0-A1AE-38F19D484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42" y="0"/>
            <a:ext cx="9968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8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664C7A9-2A25-492C-B5D4-A25BE4780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88" y="464563"/>
            <a:ext cx="7879763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8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51B6A53-80DF-4C58-9100-6BC061925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3" y="1256191"/>
            <a:ext cx="9285952" cy="33977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4B4DE98-8FC7-47EA-9393-EA1BF4493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23" y="5222132"/>
            <a:ext cx="9274989" cy="3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7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23BEB72-20A2-462F-9F90-32FBB15AD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23" y="1780711"/>
            <a:ext cx="6525147" cy="28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0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7E78F-6FAA-47C0-A5E9-10CAD3C3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SOLID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E5E99-4940-45C0-8067-9886A962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Single-</a:t>
            </a:r>
            <a:r>
              <a:rPr lang="de-AT" dirty="0" err="1"/>
              <a:t>Responsibility</a:t>
            </a:r>
            <a:r>
              <a:rPr lang="de-AT" dirty="0"/>
              <a:t>: Wird nicht in dem Muster erwähnt, lässt sich aber problemlos miteinbauen</a:t>
            </a:r>
          </a:p>
          <a:p>
            <a:r>
              <a:rPr lang="de-AT" dirty="0"/>
              <a:t>Open-</a:t>
            </a:r>
            <a:r>
              <a:rPr lang="de-AT" dirty="0" err="1"/>
              <a:t>Closed</a:t>
            </a:r>
            <a:r>
              <a:rPr lang="de-AT" dirty="0"/>
              <a:t>: Erfüllt, weil sich ein derart polymorpher Code perfekt für Erweiterungen ohne Änderungen eignet</a:t>
            </a:r>
          </a:p>
          <a:p>
            <a:r>
              <a:rPr lang="de-AT" dirty="0" err="1"/>
              <a:t>Liskovsche</a:t>
            </a:r>
            <a:r>
              <a:rPr lang="de-AT" dirty="0"/>
              <a:t> Substitution: </a:t>
            </a:r>
            <a:r>
              <a:rPr lang="de-AT" dirty="0" err="1"/>
              <a:t>Defintiv</a:t>
            </a:r>
            <a:r>
              <a:rPr lang="de-AT" dirty="0"/>
              <a:t> erfüllt </a:t>
            </a:r>
            <a:r>
              <a:rPr lang="de-AT" dirty="0">
                <a:sym typeface="Wingdings" panose="05000000000000000000" pitchFamily="2" charset="2"/>
              </a:rPr>
              <a:t> Dieses Prinzip ist der gesamte Hauptzweck des Musters</a:t>
            </a:r>
            <a:endParaRPr lang="de-AT" dirty="0"/>
          </a:p>
          <a:p>
            <a:r>
              <a:rPr lang="de-AT" dirty="0"/>
              <a:t>Interface-Segregation: Wird nicht in dem Muster erwähnt, lässt sich aber problemlos miteinbauen</a:t>
            </a:r>
          </a:p>
          <a:p>
            <a:r>
              <a:rPr lang="de-AT" dirty="0" err="1"/>
              <a:t>Dependency</a:t>
            </a:r>
            <a:r>
              <a:rPr lang="de-AT" dirty="0"/>
              <a:t>-Inversion: Wird auch erfüllt </a:t>
            </a:r>
            <a:r>
              <a:rPr lang="de-AT" dirty="0">
                <a:sym typeface="Wingdings" panose="05000000000000000000" pitchFamily="2" charset="2"/>
              </a:rPr>
              <a:t> Zugriff auf </a:t>
            </a:r>
            <a:r>
              <a:rPr lang="de-AT" dirty="0" err="1">
                <a:sym typeface="Wingdings" panose="05000000000000000000" pitchFamily="2" charset="2"/>
              </a:rPr>
              <a:t>Component</a:t>
            </a:r>
            <a:r>
              <a:rPr lang="de-AT" dirty="0">
                <a:sym typeface="Wingdings" panose="05000000000000000000" pitchFamily="2" charset="2"/>
              </a:rPr>
              <a:t> statt Composite / Leaf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52806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305</Words>
  <Application>Microsoft Office PowerPoint</Application>
  <PresentationFormat>Breitbild</PresentationFormat>
  <Paragraphs>41</Paragraphs>
  <Slides>14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Facette</vt:lpstr>
      <vt:lpstr>Composite pattern</vt:lpstr>
      <vt:lpstr>Die Themen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SOLID</vt:lpstr>
      <vt:lpstr>PowerPoint-Präsentation</vt:lpstr>
      <vt:lpstr>Vielen Dank für die Aufmerksamkeit!</vt:lpstr>
      <vt:lpstr>Link zur GitHub-Repo</vt:lpstr>
      <vt:lpstr>Quellen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Farb-Psychologie</dc:title>
  <dc:creator>Kyle</dc:creator>
  <cp:lastModifiedBy>Kyle</cp:lastModifiedBy>
  <cp:revision>739</cp:revision>
  <dcterms:created xsi:type="dcterms:W3CDTF">2017-10-17T12:51:07Z</dcterms:created>
  <dcterms:modified xsi:type="dcterms:W3CDTF">2017-11-22T22:58:30Z</dcterms:modified>
</cp:coreProperties>
</file>