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62" r:id="rId6"/>
    <p:sldId id="272" r:id="rId7"/>
    <p:sldId id="301" r:id="rId8"/>
    <p:sldId id="303" r:id="rId9"/>
    <p:sldId id="304" r:id="rId10"/>
    <p:sldId id="305" r:id="rId11"/>
    <p:sldId id="306" r:id="rId12"/>
    <p:sldId id="269" r:id="rId13"/>
    <p:sldId id="302" r:id="rId14"/>
    <p:sldId id="266" r:id="rId15"/>
    <p:sldId id="280" r:id="rId16"/>
    <p:sldId id="273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Barlow Condensed ExtraBold" panose="00000906000000000000" pitchFamily="2" charset="0"/>
      <p:bold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Overpass Mono" panose="020B0604020202020204" charset="0"/>
      <p:regular r:id="rId24"/>
      <p:bold r:id="rId25"/>
    </p:embeddedFont>
    <p:embeddedFont>
      <p:font typeface="Raleway SemiBold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5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5AB29A-925F-4982-8E36-11AF335864B9}">
  <a:tblStyle styleId="{B65AB29A-925F-4982-8E36-11AF335864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BD0446-A5DF-420A-BA08-49A98F215DB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02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468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717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129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14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94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7" r:id="rId5"/>
    <p:sldLayoutId id="2147483659" r:id="rId6"/>
    <p:sldLayoutId id="2147483660" r:id="rId7"/>
    <p:sldLayoutId id="2147483661" r:id="rId8"/>
    <p:sldLayoutId id="2147483662" r:id="rId9"/>
    <p:sldLayoutId id="2147483665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SEJARAH</a:t>
            </a:r>
            <a:br>
              <a:rPr lang="en-US" dirty="0"/>
            </a:br>
            <a:r>
              <a:rPr lang="en-US" dirty="0"/>
              <a:t>MX LINUX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2933000" cy="76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</a:rPr>
              <a:t>Adam </a:t>
            </a:r>
            <a:r>
              <a:rPr lang="en-US" sz="1800" dirty="0" err="1">
                <a:solidFill>
                  <a:schemeClr val="dk2"/>
                </a:solidFill>
              </a:rPr>
              <a:t>Zafron</a:t>
            </a:r>
            <a:r>
              <a:rPr lang="en-US" sz="1800" dirty="0">
                <a:solidFill>
                  <a:schemeClr val="dk2"/>
                </a:solidFill>
              </a:rPr>
              <a:t> Zaman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3A404-4B90-C1DE-2119-E83256B7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882" y="3279445"/>
            <a:ext cx="1526336" cy="565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140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MX Linux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operasi</a:t>
            </a:r>
            <a:r>
              <a:rPr lang="en-ID" sz="1400" dirty="0"/>
              <a:t> </a:t>
            </a:r>
            <a:r>
              <a:rPr lang="en-ID" sz="1400" dirty="0" err="1"/>
              <a:t>kelas</a:t>
            </a:r>
            <a:r>
              <a:rPr lang="en-ID" sz="1400" dirty="0"/>
              <a:t> </a:t>
            </a:r>
            <a:r>
              <a:rPr lang="en-ID" sz="1400" dirty="0" err="1"/>
              <a:t>menengah</a:t>
            </a:r>
            <a:r>
              <a:rPr lang="en-ID" sz="1400" dirty="0"/>
              <a:t>, </a:t>
            </a:r>
            <a:r>
              <a:rPr lang="en-ID" sz="1400" dirty="0" err="1"/>
              <a:t>dirancang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menggabungkan</a:t>
            </a:r>
            <a:r>
              <a:rPr lang="en-ID" sz="1400" dirty="0"/>
              <a:t> desktop yang ramping dan </a:t>
            </a:r>
            <a:r>
              <a:rPr lang="en-ID" sz="1400" dirty="0" err="1"/>
              <a:t>ringan</a:t>
            </a:r>
            <a:r>
              <a:rPr lang="en-ID" sz="1400" dirty="0"/>
              <a:t> </a:t>
            </a:r>
            <a:r>
              <a:rPr lang="en-ID" sz="1400" dirty="0" err="1"/>
              <a:t>seperti</a:t>
            </a:r>
            <a:r>
              <a:rPr lang="en-ID" sz="1400" dirty="0"/>
              <a:t> XFCE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pengaturan</a:t>
            </a:r>
            <a:r>
              <a:rPr lang="en-ID" sz="1400" dirty="0"/>
              <a:t> </a:t>
            </a:r>
            <a:r>
              <a:rPr lang="en-ID" sz="1400" dirty="0" err="1"/>
              <a:t>sederhana</a:t>
            </a:r>
            <a:r>
              <a:rPr lang="en-ID" sz="1400" dirty="0"/>
              <a:t>, </a:t>
            </a:r>
            <a:r>
              <a:rPr lang="en-ID" sz="1400" dirty="0" err="1"/>
              <a:t>stabilitas</a:t>
            </a:r>
            <a:r>
              <a:rPr lang="en-ID" sz="1400" dirty="0"/>
              <a:t> </a:t>
            </a:r>
            <a:r>
              <a:rPr lang="en-ID" sz="1400" dirty="0" err="1"/>
              <a:t>tinggi</a:t>
            </a:r>
            <a:r>
              <a:rPr lang="en-ID" sz="1400" dirty="0"/>
              <a:t>, dan </a:t>
            </a:r>
            <a:r>
              <a:rPr lang="en-ID" sz="1400" dirty="0" err="1"/>
              <a:t>kinerja</a:t>
            </a:r>
            <a:r>
              <a:rPr lang="en-ID" sz="1400" dirty="0"/>
              <a:t> yang </a:t>
            </a:r>
            <a:r>
              <a:rPr lang="en-ID" sz="1400" dirty="0" err="1"/>
              <a:t>kuat</a:t>
            </a:r>
            <a:r>
              <a:rPr lang="en-ID" sz="1400" dirty="0"/>
              <a:t>.</a:t>
            </a:r>
            <a:endParaRPr sz="14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985334"/>
            <a:ext cx="3963300" cy="997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9965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140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Mx Linux </a:t>
            </a:r>
            <a:r>
              <a:rPr lang="en-ID" sz="1400" dirty="0" err="1"/>
              <a:t>merupakan</a:t>
            </a:r>
            <a:r>
              <a:rPr lang="en-ID" sz="1400" dirty="0"/>
              <a:t> distro </a:t>
            </a:r>
            <a:r>
              <a:rPr lang="en-ID" sz="1400" dirty="0" err="1"/>
              <a:t>linux</a:t>
            </a:r>
            <a:r>
              <a:rPr lang="en-ID" sz="1400" dirty="0"/>
              <a:t> </a:t>
            </a:r>
            <a:r>
              <a:rPr lang="en-ID" sz="1400" dirty="0" err="1"/>
              <a:t>turunan</a:t>
            </a:r>
            <a:r>
              <a:rPr lang="en-ID" sz="1400" dirty="0"/>
              <a:t> salah </a:t>
            </a:r>
            <a:r>
              <a:rPr lang="en-ID" sz="1400" dirty="0" err="1"/>
              <a:t>satu</a:t>
            </a:r>
            <a:r>
              <a:rPr lang="en-ID" sz="1400" dirty="0"/>
              <a:t> distro </a:t>
            </a:r>
            <a:r>
              <a:rPr lang="en-ID" sz="1400" dirty="0" err="1"/>
              <a:t>besar</a:t>
            </a:r>
            <a:r>
              <a:rPr lang="en-ID" sz="1400" dirty="0"/>
              <a:t> </a:t>
            </a:r>
            <a:r>
              <a:rPr lang="en-ID" sz="1400" dirty="0" err="1"/>
              <a:t>yaitu</a:t>
            </a:r>
            <a:r>
              <a:rPr lang="en-ID" sz="1400" dirty="0"/>
              <a:t> Debian </a:t>
            </a:r>
            <a:r>
              <a:rPr lang="en-ID" sz="1400" dirty="0" err="1"/>
              <a:t>stabil</a:t>
            </a:r>
            <a:r>
              <a:rPr lang="en-ID" sz="1400" dirty="0"/>
              <a:t>. Nama MX Linux </a:t>
            </a:r>
            <a:r>
              <a:rPr lang="en-ID" sz="1400" dirty="0" err="1"/>
              <a:t>dikombinasikan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nama</a:t>
            </a:r>
            <a:r>
              <a:rPr lang="en-ID" sz="1400" dirty="0"/>
              <a:t> </a:t>
            </a:r>
            <a:r>
              <a:rPr lang="en-ID" sz="1400" dirty="0" err="1"/>
              <a:t>dua</a:t>
            </a:r>
            <a:r>
              <a:rPr lang="en-ID" sz="1400" dirty="0"/>
              <a:t> distro Linux yang </a:t>
            </a:r>
            <a:r>
              <a:rPr lang="en-ID" sz="1400" dirty="0" err="1"/>
              <a:t>berkolaborasi</a:t>
            </a:r>
            <a:r>
              <a:rPr lang="en-ID" sz="1400" dirty="0"/>
              <a:t> </a:t>
            </a:r>
            <a:r>
              <a:rPr lang="en-ID" sz="1400" dirty="0" err="1"/>
              <a:t>yaitu</a:t>
            </a:r>
            <a:r>
              <a:rPr lang="en-ID" sz="1400" dirty="0"/>
              <a:t> </a:t>
            </a:r>
            <a:r>
              <a:rPr lang="en-ID" sz="1400" dirty="0" err="1"/>
              <a:t>Antix</a:t>
            </a:r>
            <a:r>
              <a:rPr lang="en-ID" sz="1400" dirty="0"/>
              <a:t> dan </a:t>
            </a:r>
            <a:r>
              <a:rPr lang="en-ID" sz="1400" dirty="0" err="1"/>
              <a:t>Mepis</a:t>
            </a:r>
            <a:r>
              <a:rPr lang="en-ID" sz="1400" dirty="0"/>
              <a:t> Linux.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985334"/>
            <a:ext cx="3963300" cy="997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Turunan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28149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215442" y="914555"/>
            <a:ext cx="871311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r>
              <a:rPr lang="en-ID" dirty="0"/>
              <a:t>K</a:t>
            </a:r>
            <a:r>
              <a:rPr lang="en" dirty="0"/>
              <a:t>elebihan dan kekurangan MX Linux </a:t>
            </a:r>
            <a:endParaRPr dirty="0"/>
          </a:p>
        </p:txBody>
      </p:sp>
      <p:sp>
        <p:nvSpPr>
          <p:cNvPr id="521" name="Google Shape;521;p40"/>
          <p:cNvSpPr txBox="1">
            <a:spLocks noGrp="1"/>
          </p:cNvSpPr>
          <p:nvPr>
            <p:ph type="title" idx="2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85%</a:t>
            </a:r>
            <a:endParaRPr/>
          </a:p>
        </p:txBody>
      </p:sp>
      <p:sp>
        <p:nvSpPr>
          <p:cNvPr id="522" name="Google Shape;522;p40"/>
          <p:cNvSpPr txBox="1">
            <a:spLocks noGrp="1"/>
          </p:cNvSpPr>
          <p:nvPr>
            <p:ph type="title" idx="3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40%</a:t>
            </a:r>
            <a:endParaRPr/>
          </a:p>
        </p:txBody>
      </p:sp>
      <p:sp>
        <p:nvSpPr>
          <p:cNvPr id="523" name="Google Shape;523;p40"/>
          <p:cNvSpPr txBox="1"/>
          <p:nvPr/>
        </p:nvSpPr>
        <p:spPr>
          <a:xfrm>
            <a:off x="5322888" y="3573875"/>
            <a:ext cx="1629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D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Deficiency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4" name="Google Shape;524;p40"/>
          <p:cNvSpPr txBox="1"/>
          <p:nvPr/>
        </p:nvSpPr>
        <p:spPr>
          <a:xfrm>
            <a:off x="2201811" y="3606959"/>
            <a:ext cx="16290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D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advantages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25" name="Google Shape;525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540" y="1574253"/>
            <a:ext cx="2139696" cy="199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0" title="Gráfico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6863" y="1583555"/>
            <a:ext cx="2139696" cy="198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Kelebihan MX Linux 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183579" y="2081573"/>
            <a:ext cx="2500974" cy="179698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/>
              <a:t>Merupakan</a:t>
            </a:r>
            <a:r>
              <a:rPr lang="en-ID" sz="1800" dirty="0"/>
              <a:t> OS yang </a:t>
            </a:r>
            <a:r>
              <a:rPr lang="en-ID" sz="1800" dirty="0" err="1"/>
              <a:t>ringan</a:t>
            </a:r>
            <a:endParaRPr sz="1800"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5004807" y="3280348"/>
            <a:ext cx="1971851" cy="234196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RAM 331 Mb</a:t>
            </a:r>
            <a:r>
              <a:rPr lang="en" dirty="0"/>
              <a:t>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807991" y="3502778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startup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092628" y="3315998"/>
            <a:ext cx="2783371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 dirty="0"/>
              <a:t>Dengan ukuran Hanya 1,4 Gb</a:t>
            </a:r>
            <a:endParaRPr sz="1800"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105095" y="3672698"/>
            <a:ext cx="2395456" cy="110416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yang di </a:t>
            </a:r>
            <a:r>
              <a:rPr lang="en-US" dirty="0" err="1"/>
              <a:t>sediakan</a:t>
            </a:r>
            <a:r>
              <a:rPr lang="en-US" dirty="0"/>
              <a:t> file </a:t>
            </a:r>
            <a:r>
              <a:rPr lang="en-US" dirty="0" err="1"/>
              <a:t>unduhannya</a:t>
            </a:r>
            <a:r>
              <a:rPr lang="en-US" dirty="0"/>
              <a:t> di internet </a:t>
            </a:r>
            <a:r>
              <a:rPr lang="en-US" dirty="0" err="1"/>
              <a:t>secara</a:t>
            </a:r>
            <a:r>
              <a:rPr lang="en-US" dirty="0"/>
              <a:t> gratis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amd64 (64 bit) dan i386 (32 bit).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446931" y="1800422"/>
            <a:ext cx="2609219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 err="1"/>
              <a:t>Menyediakan</a:t>
            </a:r>
            <a:r>
              <a:rPr lang="en-ID" sz="2000" dirty="0"/>
              <a:t> software </a:t>
            </a:r>
            <a:r>
              <a:rPr lang="en-ID" sz="2000" dirty="0" err="1"/>
              <a:t>bawaan</a:t>
            </a:r>
            <a:r>
              <a:rPr lang="en-ID" sz="2000" dirty="0"/>
              <a:t> </a:t>
            </a:r>
            <a:endParaRPr sz="2000"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463514" y="2119836"/>
            <a:ext cx="2271974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seperti</a:t>
            </a:r>
            <a:r>
              <a:rPr lang="en-ID" dirty="0"/>
              <a:t> : LibreOffice, GIMP (</a:t>
            </a:r>
            <a:r>
              <a:rPr lang="en-ID" dirty="0" err="1"/>
              <a:t>pengolah</a:t>
            </a:r>
            <a:r>
              <a:rPr lang="en-ID" dirty="0"/>
              <a:t> photo </a:t>
            </a:r>
            <a:r>
              <a:rPr lang="en-ID" dirty="0" err="1"/>
              <a:t>mirip</a:t>
            </a:r>
            <a:r>
              <a:rPr lang="en-ID" dirty="0"/>
              <a:t> photoshop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linux</a:t>
            </a:r>
            <a:r>
              <a:rPr lang="en-ID" dirty="0"/>
              <a:t>) dan Firefox Quantum 58.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153944" y="2251828"/>
            <a:ext cx="2336413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dipasang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hardware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spek</a:t>
            </a:r>
            <a:r>
              <a:rPr lang="en-ID" dirty="0"/>
              <a:t> yang minim.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79837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Kekurangan</a:t>
            </a:r>
            <a:r>
              <a:rPr lang="en-ID" dirty="0"/>
              <a:t> MX Linux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5093960" y="2003772"/>
            <a:ext cx="3958952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antiX</a:t>
            </a:r>
            <a:r>
              <a:rPr lang="en-ID" dirty="0"/>
              <a:t>,.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RAM MX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923661" y="2013232"/>
            <a:ext cx="2398724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RAM MX </a:t>
            </a:r>
            <a:r>
              <a:rPr lang="en-ID" dirty="0" err="1"/>
              <a:t>agak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antiX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457729" y="1803685"/>
            <a:ext cx="2228541" cy="45360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agak</a:t>
            </a:r>
            <a:r>
              <a:rPr lang="en-ID" dirty="0"/>
              <a:t> </a:t>
            </a:r>
            <a:r>
              <a:rPr lang="en-ID" dirty="0" err="1"/>
              <a:t>aneh</a:t>
            </a:r>
            <a:r>
              <a:rPr lang="en-ID" dirty="0"/>
              <a:t> </a:t>
            </a:r>
            <a:r>
              <a:rPr lang="en-ID" dirty="0" err="1"/>
              <a:t>ditempatkan</a:t>
            </a:r>
            <a:r>
              <a:rPr lang="en-ID" dirty="0"/>
              <a:t> di </a:t>
            </a:r>
            <a:r>
              <a:rPr lang="en-ID" dirty="0" err="1"/>
              <a:t>samping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diubah</a:t>
            </a: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Panel menu 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5821614" y="1464149"/>
            <a:ext cx="2503644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File </a:t>
            </a:r>
            <a:r>
              <a:rPr lang="en-ID" dirty="0" err="1"/>
              <a:t>ISOnya</a:t>
            </a:r>
            <a:endParaRPr dirty="0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Fitur MX Linux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813315" y="1258693"/>
            <a:ext cx="7386403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distro yang </a:t>
            </a:r>
            <a:r>
              <a:rPr lang="en-ID" dirty="0" err="1"/>
              <a:t>stabil</a:t>
            </a:r>
            <a:r>
              <a:rPr lang="en-ID" dirty="0"/>
              <a:t>,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dipasang</a:t>
            </a:r>
            <a:r>
              <a:rPr lang="en-ID" dirty="0"/>
              <a:t>,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yang sangat </a:t>
            </a:r>
            <a:r>
              <a:rPr lang="en-ID" dirty="0" err="1"/>
              <a:t>baik</a:t>
            </a:r>
            <a:r>
              <a:rPr lang="en-ID" dirty="0"/>
              <a:t> dan </a:t>
            </a:r>
            <a:r>
              <a:rPr lang="en-ID" dirty="0" err="1"/>
              <a:t>konfigurasi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Aspek</a:t>
            </a:r>
            <a:r>
              <a:rPr lang="en-ID" dirty="0"/>
              <a:t> visual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konservatif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pengembangnya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menyukai</a:t>
            </a:r>
            <a:r>
              <a:rPr lang="en-ID" dirty="0"/>
              <a:t> </a:t>
            </a:r>
            <a:r>
              <a:rPr lang="en-ID" dirty="0" err="1"/>
              <a:t>stabilitas</a:t>
            </a:r>
            <a:r>
              <a:rPr lang="en-ID" dirty="0"/>
              <a:t> dan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grafis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ditingkatkan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penyesuaian</a:t>
            </a:r>
            <a:r>
              <a:rPr lang="en-ID" dirty="0"/>
              <a:t> </a:t>
            </a:r>
            <a:r>
              <a:rPr lang="en-ID" dirty="0" err="1"/>
              <a:t>xfce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655555" y="1216689"/>
            <a:ext cx="5381625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Thank You</a:t>
            </a:r>
            <a:br>
              <a:rPr lang="en" dirty="0"/>
            </a:br>
            <a:r>
              <a:rPr lang="en" dirty="0"/>
              <a:t>For Your </a:t>
            </a:r>
            <a:r>
              <a:rPr lang="en-ID" dirty="0"/>
              <a:t>attention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07DE6-3095-BFCE-AE9F-55FAC703A80E}"/>
              </a:ext>
            </a:extLst>
          </p:cNvPr>
          <p:cNvSpPr txBox="1"/>
          <p:nvPr/>
        </p:nvSpPr>
        <p:spPr>
          <a:xfrm>
            <a:off x="5297838" y="901218"/>
            <a:ext cx="591670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ar-SA" sz="3500" b="1" i="0" u="none" strike="noStrike" kern="0" cap="none" spc="0" normalizeH="0" baseline="0" noProof="0" dirty="0">
                <a:ln>
                  <a:noFill/>
                </a:ln>
                <a:solidFill>
                  <a:srgbClr val="1B1464"/>
                </a:solidFill>
                <a:effectLst/>
                <a:uLnTx/>
                <a:uFillTx/>
                <a:latin typeface="Overpass Mono"/>
                <a:sym typeface="Overpass Mono"/>
              </a:rPr>
              <a:t>شكرا جزيلاعلى احتمامكم</a:t>
            </a: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1B1464"/>
                </a:solidFill>
                <a:effectLst/>
                <a:uLnTx/>
                <a:uFillTx/>
                <a:latin typeface="Overpass Mono"/>
                <a:sym typeface="Overpass Mono"/>
              </a:rPr>
              <a:t> 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331737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331738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Sejarah MX Linux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5046170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03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046170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Definisi dan Turunan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408099" y="1831853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408099" y="2145829"/>
            <a:ext cx="2638071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Kernel terbaru yang digunakan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2117881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2117880" y="3573468"/>
            <a:ext cx="2454119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endParaRPr dirty="0"/>
          </a:p>
        </p:txBody>
      </p:sp>
      <p:sp>
        <p:nvSpPr>
          <p:cNvPr id="11" name="Google Shape;350;p29">
            <a:extLst>
              <a:ext uri="{FF2B5EF4-FFF2-40B4-BE49-F238E27FC236}">
                <a16:creationId xmlns:a16="http://schemas.microsoft.com/office/drawing/2014/main" id="{B116F979-E4C9-612D-DFB5-4BD0AC22B359}"/>
              </a:ext>
            </a:extLst>
          </p:cNvPr>
          <p:cNvSpPr txBox="1">
            <a:spLocks/>
          </p:cNvSpPr>
          <p:nvPr/>
        </p:nvSpPr>
        <p:spPr>
          <a:xfrm flipH="1">
            <a:off x="4571999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2" name="Google Shape;351;p29">
            <a:extLst>
              <a:ext uri="{FF2B5EF4-FFF2-40B4-BE49-F238E27FC236}">
                <a16:creationId xmlns:a16="http://schemas.microsoft.com/office/drawing/2014/main" id="{E8AE8F1E-1DB5-5FCE-41DC-CB4DADE4B775}"/>
              </a:ext>
            </a:extLst>
          </p:cNvPr>
          <p:cNvSpPr txBox="1">
            <a:spLocks/>
          </p:cNvSpPr>
          <p:nvPr/>
        </p:nvSpPr>
        <p:spPr>
          <a:xfrm flipH="1">
            <a:off x="4571999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ID" dirty="0"/>
              <a:t>Fitur–Fitur yang </a:t>
            </a:r>
            <a:r>
              <a:rPr lang="en-ID" dirty="0" err="1"/>
              <a:t>ada</a:t>
            </a:r>
            <a:endParaRPr lang="en-ID" dirty="0"/>
          </a:p>
        </p:txBody>
      </p:sp>
      <p:sp>
        <p:nvSpPr>
          <p:cNvPr id="13" name="Google Shape;363;p30">
            <a:extLst>
              <a:ext uri="{FF2B5EF4-FFF2-40B4-BE49-F238E27FC236}">
                <a16:creationId xmlns:a16="http://schemas.microsoft.com/office/drawing/2014/main" id="{3F44F4C3-D932-2983-F8E7-4311CA995B72}"/>
              </a:ext>
            </a:extLst>
          </p:cNvPr>
          <p:cNvSpPr/>
          <p:nvPr/>
        </p:nvSpPr>
        <p:spPr>
          <a:xfrm>
            <a:off x="3551693" y="3002743"/>
            <a:ext cx="936842" cy="25559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MX Linux </a:t>
            </a:r>
            <a:r>
              <a:rPr lang="en-US" dirty="0" err="1"/>
              <a:t>merupakan</a:t>
            </a:r>
            <a:r>
              <a:rPr lang="en-US" dirty="0"/>
              <a:t> distro open source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antiX</a:t>
            </a:r>
            <a:r>
              <a:rPr lang="en-US" dirty="0"/>
              <a:t> dan MEPIS.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distro </a:t>
            </a:r>
            <a:r>
              <a:rPr lang="en-US" dirty="0" err="1"/>
              <a:t>berbasis</a:t>
            </a:r>
            <a:r>
              <a:rPr lang="en-US" dirty="0"/>
              <a:t> Debian. Distro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didesain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elegan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. Distro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PC lama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yang </a:t>
            </a:r>
            <a:r>
              <a:rPr lang="en-US" dirty="0" err="1"/>
              <a:t>maksimal</a:t>
            </a:r>
            <a:r>
              <a:rPr lang="en-US" dirty="0"/>
              <a:t>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Pengertian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Sejarah MX Linux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7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MX Linux </a:t>
            </a:r>
            <a:r>
              <a:rPr lang="en-ID" dirty="0" err="1"/>
              <a:t>mulai</a:t>
            </a:r>
            <a:r>
              <a:rPr lang="en-ID" dirty="0"/>
              <a:t> di </a:t>
            </a:r>
            <a:r>
              <a:rPr lang="en-ID" dirty="0" err="1"/>
              <a:t>diskusikan</a:t>
            </a:r>
            <a:r>
              <a:rPr lang="en-ID" dirty="0"/>
              <a:t> oleh </a:t>
            </a:r>
            <a:r>
              <a:rPr lang="en-ID" dirty="0" err="1"/>
              <a:t>Komunitas</a:t>
            </a:r>
            <a:r>
              <a:rPr lang="en-ID" dirty="0"/>
              <a:t> MEPIS pada </a:t>
            </a:r>
            <a:r>
              <a:rPr lang="en-ID" dirty="0" err="1"/>
              <a:t>tanggal</a:t>
            </a:r>
            <a:r>
              <a:rPr lang="en-ID" dirty="0"/>
              <a:t>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Desember</a:t>
            </a:r>
            <a:r>
              <a:rPr lang="en-ID" dirty="0"/>
              <a:t> 2016.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antiX</a:t>
            </a:r>
            <a:r>
              <a:rPr lang="en-ID" dirty="0"/>
              <a:t> </a:t>
            </a:r>
            <a:r>
              <a:rPr lang="en-ID" dirty="0" err="1"/>
              <a:t>bergabung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membawa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Build ISO , Live USB dan DVD. Agar </a:t>
            </a:r>
            <a:r>
              <a:rPr lang="en-ID" dirty="0" err="1"/>
              <a:t>terdaftar</a:t>
            </a:r>
            <a:r>
              <a:rPr lang="en-ID" dirty="0"/>
              <a:t> di </a:t>
            </a:r>
            <a:r>
              <a:rPr lang="en-ID" dirty="0" err="1"/>
              <a:t>Distrowatch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Distro Linux, </a:t>
            </a:r>
            <a:r>
              <a:rPr lang="en-ID" dirty="0" err="1"/>
              <a:t>awalnya</a:t>
            </a:r>
            <a:r>
              <a:rPr lang="en-ID" dirty="0"/>
              <a:t> MX </a:t>
            </a:r>
            <a:r>
              <a:rPr lang="en-ID" dirty="0" err="1"/>
              <a:t>disajikan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antiX</a:t>
            </a:r>
            <a:r>
              <a:rPr lang="en-ID" dirty="0"/>
              <a:t>.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Distrowatch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yang </a:t>
            </a:r>
            <a:r>
              <a:rPr lang="en-ID" dirty="0" err="1"/>
              <a:t>terpisah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merilis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public Beta pada </a:t>
            </a:r>
            <a:r>
              <a:rPr lang="en-ID" dirty="0" err="1"/>
              <a:t>tangal</a:t>
            </a:r>
            <a:r>
              <a:rPr lang="en-ID" dirty="0"/>
              <a:t> 2 November 2016.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985334"/>
            <a:ext cx="3963300" cy="997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Pertama kali MX Linux dibuat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Perkembangan MX Linux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17243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 </a:t>
            </a:r>
            <a:r>
              <a:rPr lang="en-US" dirty="0" err="1"/>
              <a:t>rilis</a:t>
            </a:r>
            <a:r>
              <a:rPr lang="en-US" dirty="0"/>
              <a:t> pada 30 </a:t>
            </a:r>
            <a:r>
              <a:rPr lang="en-US" dirty="0" err="1"/>
              <a:t>Juni</a:t>
            </a:r>
            <a:r>
              <a:rPr lang="en-US" dirty="0"/>
              <a:t> 2014</a:t>
            </a: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1945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MX 14.2</a:t>
            </a:r>
            <a:endParaRPr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17243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 </a:t>
            </a:r>
            <a:r>
              <a:rPr lang="en-US" dirty="0" err="1"/>
              <a:t>rilis</a:t>
            </a:r>
            <a:r>
              <a:rPr lang="en-US" dirty="0"/>
              <a:t> pada 24 </a:t>
            </a:r>
            <a:r>
              <a:rPr lang="en-US" dirty="0" err="1"/>
              <a:t>Maret</a:t>
            </a:r>
            <a:r>
              <a:rPr lang="en-US" dirty="0"/>
              <a:t> 2014 dan di </a:t>
            </a:r>
            <a:r>
              <a:rPr lang="en-US" dirty="0" err="1"/>
              <a:t>perbarui</a:t>
            </a:r>
            <a:r>
              <a:rPr lang="en-US" dirty="0"/>
              <a:t> pada 27 </a:t>
            </a:r>
            <a:r>
              <a:rPr lang="en-US" dirty="0" err="1"/>
              <a:t>Maret</a:t>
            </a:r>
            <a:r>
              <a:rPr lang="en-US" dirty="0"/>
              <a:t> 2014</a:t>
            </a: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1945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MX 14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17243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 </a:t>
            </a:r>
            <a:r>
              <a:rPr lang="en-US" dirty="0" err="1"/>
              <a:t>rilis</a:t>
            </a:r>
            <a:r>
              <a:rPr lang="en-US" dirty="0"/>
              <a:t> pada 18 </a:t>
            </a:r>
            <a:r>
              <a:rPr lang="en-US" dirty="0" err="1"/>
              <a:t>Juni</a:t>
            </a:r>
            <a:r>
              <a:rPr lang="en-US" dirty="0"/>
              <a:t> 2014</a:t>
            </a: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1945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MX 14 1.1</a:t>
            </a:r>
            <a:endParaRPr dirty="0"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4" y="3267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 </a:t>
            </a:r>
            <a:r>
              <a:rPr lang="en-US" dirty="0" err="1"/>
              <a:t>rilis</a:t>
            </a:r>
            <a:r>
              <a:rPr lang="en-US" dirty="0"/>
              <a:t> pada 13 </a:t>
            </a:r>
            <a:r>
              <a:rPr lang="en-US" dirty="0" err="1"/>
              <a:t>Desember</a:t>
            </a:r>
            <a:r>
              <a:rPr lang="en-US" dirty="0"/>
              <a:t> 2016</a:t>
            </a: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85824" y="27378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MX 16</a:t>
            </a:r>
            <a:endParaRPr dirty="0"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267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 </a:t>
            </a:r>
            <a:r>
              <a:rPr lang="en-US" dirty="0" err="1"/>
              <a:t>rilis</a:t>
            </a:r>
            <a:r>
              <a:rPr lang="en-US" dirty="0"/>
              <a:t> pada 3 </a:t>
            </a:r>
            <a:r>
              <a:rPr lang="en-US" dirty="0" err="1"/>
              <a:t>Desember</a:t>
            </a:r>
            <a:r>
              <a:rPr lang="en-US" dirty="0"/>
              <a:t> 2014</a:t>
            </a: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4325" y="27378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MX 14.3</a:t>
            </a:r>
            <a:endParaRPr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267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 </a:t>
            </a:r>
            <a:r>
              <a:rPr lang="en-US" dirty="0" err="1"/>
              <a:t>rilis</a:t>
            </a:r>
            <a:r>
              <a:rPr lang="en-US" dirty="0"/>
              <a:t> pada 22 </a:t>
            </a:r>
            <a:r>
              <a:rPr lang="en-US" dirty="0" err="1"/>
              <a:t>Maret</a:t>
            </a:r>
            <a:r>
              <a:rPr lang="en-US" dirty="0"/>
              <a:t> 2015</a:t>
            </a: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93246" y="27378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MX 14.4</a:t>
            </a:r>
            <a:endParaRPr dirty="0"/>
          </a:p>
        </p:txBody>
      </p:sp>
      <p:sp>
        <p:nvSpPr>
          <p:cNvPr id="15" name="Google Shape;670;p43">
            <a:extLst>
              <a:ext uri="{FF2B5EF4-FFF2-40B4-BE49-F238E27FC236}">
                <a16:creationId xmlns:a16="http://schemas.microsoft.com/office/drawing/2014/main" id="{1C031343-0EAB-053D-45AF-2566DA7D994B}"/>
              </a:ext>
            </a:extLst>
          </p:cNvPr>
          <p:cNvSpPr txBox="1">
            <a:spLocks/>
          </p:cNvSpPr>
          <p:nvPr/>
        </p:nvSpPr>
        <p:spPr>
          <a:xfrm>
            <a:off x="804325" y="3962750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ID" dirty="0"/>
              <a:t>MX 21.1</a:t>
            </a:r>
          </a:p>
        </p:txBody>
      </p:sp>
      <p:sp>
        <p:nvSpPr>
          <p:cNvPr id="16" name="Google Shape;669;p43">
            <a:extLst>
              <a:ext uri="{FF2B5EF4-FFF2-40B4-BE49-F238E27FC236}">
                <a16:creationId xmlns:a16="http://schemas.microsoft.com/office/drawing/2014/main" id="{C5DDF57D-83B1-B849-8B57-81364D999433}"/>
              </a:ext>
            </a:extLst>
          </p:cNvPr>
          <p:cNvSpPr txBox="1">
            <a:spLocks/>
          </p:cNvSpPr>
          <p:nvPr/>
        </p:nvSpPr>
        <p:spPr>
          <a:xfrm>
            <a:off x="835225" y="4626950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it-IT" dirty="0"/>
              <a:t>Di rilis pada 23 Agustus 2021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Kernel terbaru yang</a:t>
            </a:r>
            <a:br>
              <a:rPr lang="en" dirty="0"/>
            </a:br>
            <a:r>
              <a:rPr lang="en" dirty="0"/>
              <a:t>di Gunakan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10781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7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MX Linux 21.1, </a:t>
            </a:r>
            <a:r>
              <a:rPr lang="en-ID" sz="1400" dirty="0" err="1"/>
              <a:t>mencakup</a:t>
            </a:r>
            <a:r>
              <a:rPr lang="en-ID" sz="1400" dirty="0"/>
              <a:t> basis Debian yang </a:t>
            </a:r>
            <a:r>
              <a:rPr lang="en-ID" sz="1400" dirty="0" err="1"/>
              <a:t>diperbarui</a:t>
            </a:r>
            <a:r>
              <a:rPr lang="en-ID" sz="1400" dirty="0"/>
              <a:t>, </a:t>
            </a:r>
            <a:r>
              <a:rPr lang="en-ID" sz="1400" dirty="0" err="1"/>
              <a:t>alat</a:t>
            </a:r>
            <a:r>
              <a:rPr lang="en-ID" sz="1400" dirty="0"/>
              <a:t> </a:t>
            </a:r>
            <a:r>
              <a:rPr lang="en-ID" sz="1400" dirty="0" err="1"/>
              <a:t>baru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mengonfigurasi</a:t>
            </a:r>
            <a:r>
              <a:rPr lang="en-ID" sz="1400" dirty="0"/>
              <a:t> </a:t>
            </a:r>
            <a:r>
              <a:rPr lang="en-ID" sz="1400" dirty="0" err="1"/>
              <a:t>pembagian</a:t>
            </a:r>
            <a:r>
              <a:rPr lang="en-ID" sz="1400" dirty="0"/>
              <a:t> Samba, dan </a:t>
            </a:r>
            <a:r>
              <a:rPr lang="en-ID" sz="1400" dirty="0" err="1"/>
              <a:t>dukungan</a:t>
            </a:r>
            <a:r>
              <a:rPr lang="en-ID" sz="1400" dirty="0"/>
              <a:t> </a:t>
            </a:r>
            <a:r>
              <a:rPr lang="en-ID" sz="1400" dirty="0" err="1"/>
              <a:t>perangkat</a:t>
            </a:r>
            <a:r>
              <a:rPr lang="en-ID" sz="1400" dirty="0"/>
              <a:t> </a:t>
            </a:r>
            <a:r>
              <a:rPr lang="en-ID" sz="1400" dirty="0" err="1"/>
              <a:t>keras</a:t>
            </a:r>
            <a:r>
              <a:rPr lang="en-ID" sz="1400" dirty="0"/>
              <a:t> yang </a:t>
            </a:r>
            <a:r>
              <a:rPr lang="en-ID" sz="1400" dirty="0" err="1"/>
              <a:t>diperbarui</a:t>
            </a:r>
            <a:r>
              <a:rPr lang="en-ID" sz="1400" dirty="0"/>
              <a:t>; </a:t>
            </a:r>
            <a:r>
              <a:rPr lang="en-ID" sz="1400" dirty="0" err="1"/>
              <a:t>meliputi</a:t>
            </a:r>
            <a:r>
              <a:rPr lang="en-ID" sz="1400" dirty="0"/>
              <a:t> Debian 11.3 Bullseye base, Disk-manager </a:t>
            </a:r>
            <a:r>
              <a:rPr lang="en-ID" sz="1400" dirty="0" err="1"/>
              <a:t>kembali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ISO </a:t>
            </a:r>
            <a:r>
              <a:rPr lang="en-ID" sz="1400" dirty="0" err="1"/>
              <a:t>resmi</a:t>
            </a:r>
            <a:r>
              <a:rPr lang="en-ID" sz="1400" dirty="0"/>
              <a:t>, mx- samba-config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cara</a:t>
            </a:r>
            <a:r>
              <a:rPr lang="en-ID" sz="1400" dirty="0"/>
              <a:t> desktop-</a:t>
            </a:r>
            <a:r>
              <a:rPr lang="en-ID" sz="1400" dirty="0" err="1"/>
              <a:t>agnostik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mengonfigurasi</a:t>
            </a:r>
            <a:r>
              <a:rPr lang="en-ID" sz="1400" dirty="0"/>
              <a:t> </a:t>
            </a:r>
            <a:r>
              <a:rPr lang="en-ID" sz="1400" dirty="0" err="1"/>
              <a:t>berbagi</a:t>
            </a:r>
            <a:r>
              <a:rPr lang="en-ID" sz="1400" dirty="0"/>
              <a:t> </a:t>
            </a:r>
            <a:r>
              <a:rPr lang="en-ID" sz="1400" dirty="0" err="1"/>
              <a:t>pengguna</a:t>
            </a:r>
            <a:r>
              <a:rPr lang="en-ID" sz="1400" dirty="0"/>
              <a:t>, Samba/CIFS mx-installer </a:t>
            </a:r>
            <a:r>
              <a:rPr lang="en-ID" sz="1400" dirty="0" err="1"/>
              <a:t>menerima</a:t>
            </a:r>
            <a:r>
              <a:rPr lang="en-ID" sz="1400" dirty="0"/>
              <a:t> </a:t>
            </a:r>
            <a:r>
              <a:rPr lang="en-ID" sz="1400" dirty="0" err="1"/>
              <a:t>beberapa</a:t>
            </a:r>
            <a:r>
              <a:rPr lang="en-ID" sz="1400" dirty="0"/>
              <a:t> </a:t>
            </a:r>
            <a:r>
              <a:rPr lang="en-ID" sz="1400" dirty="0" err="1"/>
              <a:t>peningkatan</a:t>
            </a:r>
            <a:r>
              <a:rPr lang="en-ID" sz="1400" dirty="0"/>
              <a:t>. </a:t>
            </a:r>
            <a:r>
              <a:rPr lang="en-ID" sz="1400" dirty="0" err="1"/>
              <a:t>Semua</a:t>
            </a:r>
            <a:r>
              <a:rPr lang="en-ID" sz="1400" dirty="0"/>
              <a:t> </a:t>
            </a:r>
            <a:r>
              <a:rPr lang="en-ID" sz="1400" dirty="0" err="1"/>
              <a:t>pembaruan</a:t>
            </a:r>
            <a:r>
              <a:rPr lang="en-ID" sz="1400" dirty="0"/>
              <a:t> kernel AHS </a:t>
            </a:r>
            <a:r>
              <a:rPr lang="en-ID" sz="1400" dirty="0" err="1"/>
              <a:t>sekarang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kernel 5.16.</a:t>
            </a:r>
            <a:endParaRPr sz="14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985334"/>
            <a:ext cx="3963300" cy="997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Kernel yang</a:t>
            </a:r>
            <a:br>
              <a:rPr lang="en" dirty="0"/>
            </a:br>
            <a:r>
              <a:rPr lang="en" dirty="0"/>
              <a:t>digunakan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7474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 dan Turunan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2034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551</Words>
  <Application>Microsoft Office PowerPoint</Application>
  <PresentationFormat>On-screen Show (16:9)</PresentationFormat>
  <Paragraphs>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Overpass Mono</vt:lpstr>
      <vt:lpstr>Nunito Light</vt:lpstr>
      <vt:lpstr>Anaheim</vt:lpstr>
      <vt:lpstr>Barlow Condensed ExtraBold</vt:lpstr>
      <vt:lpstr>Raleway SemiBold</vt:lpstr>
      <vt:lpstr>Programming Lesson by Slidesgo</vt:lpstr>
      <vt:lpstr>SEJARAH MX LINUX</vt:lpstr>
      <vt:lpstr>Agenda</vt:lpstr>
      <vt:lpstr>Pengertian</vt:lpstr>
      <vt:lpstr>Sejarah MX Linux</vt:lpstr>
      <vt:lpstr>Pertama kali MX Linux dibuat</vt:lpstr>
      <vt:lpstr>Perkembangan MX Linux</vt:lpstr>
      <vt:lpstr>Kernel terbaru yang di Gunakan</vt:lpstr>
      <vt:lpstr>Kernel yang digunakan</vt:lpstr>
      <vt:lpstr>Definisi dan Turunan</vt:lpstr>
      <vt:lpstr>Definisi</vt:lpstr>
      <vt:lpstr>Turunan</vt:lpstr>
      <vt:lpstr>4.Kelebihan dan kekurangan MX Linux </vt:lpstr>
      <vt:lpstr>Kelebihan MX Linux </vt:lpstr>
      <vt:lpstr>Kekurangan MX Linux</vt:lpstr>
      <vt:lpstr>Fitur MX Linux</vt:lpstr>
      <vt:lpstr> 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SEJARAH MX LINUX</dc:title>
  <dc:creator>DM-13</dc:creator>
  <cp:lastModifiedBy>Aufa Zaki</cp:lastModifiedBy>
  <cp:revision>6</cp:revision>
  <dcterms:modified xsi:type="dcterms:W3CDTF">2022-06-17T01:26:35Z</dcterms:modified>
</cp:coreProperties>
</file>