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3A31-D83E-C747-93D5-BE14C2A6E667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E6F4-BCE5-774F-8795-F2775062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0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CE6F4-BCE5-774F-8795-F27750624F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9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7D22-9420-F7C3-CAFD-9AE95C8C7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83375-9930-D61F-DCEE-C07DD8B2A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43B4-8DC8-FBD5-A512-A89212B2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4E5A-1F47-DDA4-67AF-FF952A80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A8D5F-1D9D-34B3-3D0C-4F61DA61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7662-E7FC-91B9-708E-BA4CDFF1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B325-AE35-08E5-234B-7AB77AFF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9C56-34AA-6863-516F-14C33CBD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DAC8-FBB3-F990-F89D-FE4485E9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A123-881C-7E20-39CC-86761F61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4D915-A530-E560-6812-04CD6080E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E59EB-9520-466C-DD07-DB6586BA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8F2F-F025-D40B-5149-37BBE836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C0FE-3D7F-BB9A-F6D6-A444E695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314A-CAC5-6B8E-3D80-B407EA1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6F6D-F12B-A7EA-7104-5A725CB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2D40-1441-F7FA-41ED-0E4BFA22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3D424-43A1-AC55-E9A1-D07C5BA4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B01E-8C7B-F799-8FBF-FE08C418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7447-CB6F-4A17-CF8E-60BEB4FA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9ED1-936F-597D-5F1E-9F7BEC19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32F9-8C24-1D1A-43A2-49268A4A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4123-1900-3C20-3156-5C70E60D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D44B-9D77-2FD1-8090-C0F4FFAF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2828-E72F-801B-C3D4-AA4980ED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DF54-A25C-BA00-8000-20886755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475A-54BF-BE3B-5416-1E0BC5932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78C3-C8D9-CD11-D1B3-7F79818AA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E8DC8-8DCF-F54F-F48A-199C8822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DE25-CCEC-CEAA-0486-97B1C135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4AED-9115-2758-6453-619645E3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B7EB-385D-9DC5-70D9-16FAE579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94922-2B9E-2DF8-63BA-AB42278C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9CCB2-06B2-E3D2-77C9-6CAB80668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2FE79-744B-AD1F-E2B8-7137AB9D7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A926E-ADC3-A983-E59C-8C473E0DC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63482-A5B1-94B7-ACAB-60326E3A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74D4B-1697-D88B-A07B-1D6AD8FD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3BFCC-9338-319F-38DB-BCB9F019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F3DF-835E-55E9-3FD4-22A23580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A9519-85B3-4A10-40FD-924D3F68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463B2-842A-10AF-FB5A-081F9E3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51740-A317-F829-B879-83533F9D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20EF8-3A79-2EAC-C506-DA815D38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FCCCE-3494-6977-9C4B-0F2AFE7B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68C81-4E41-827D-3B9D-192E087C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4368-9BD9-8BCB-C483-41FF4F47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965F-C770-0982-3968-9F63787E3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FABAA-EA31-EAEF-DDBE-A6F766C96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BDDB-437B-5BAA-F8D0-B835BD19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2B2B-0D69-5A9C-1F88-9B0FC1E7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4A14-56E6-BEA7-A868-FE607DE0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F74B-DEA8-71D4-99A6-71C33A8D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E1FD1-9F3B-5F50-8383-0C5A2D505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E4798-8CCB-6E93-15EC-3E74E2DD2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AD5E-A829-CB22-871C-0F4A1A30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7243C-4BDA-A9C5-47BB-710AF9BD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E39B-F129-D716-488B-98D50992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BF717-A258-2CDA-4D99-90480235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6C837-5DD7-B51D-4134-0BBB222B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28A0-1815-25C7-ABCD-5EE8C0CAC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37C26-F144-C14F-895B-EB3941686E4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2901-9E13-91B3-EBB0-A47456DD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15A99-78A4-038D-553D-73A776BCA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196F08-E146-8042-866D-8B2B6C01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7F55B-C355-0C7A-D2A8-888768F0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28" y="423479"/>
            <a:ext cx="8503508" cy="619860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1C01105-05E1-3138-28E4-6500409CD94E}"/>
              </a:ext>
            </a:extLst>
          </p:cNvPr>
          <p:cNvGrpSpPr/>
          <p:nvPr/>
        </p:nvGrpSpPr>
        <p:grpSpPr>
          <a:xfrm>
            <a:off x="8182980" y="612145"/>
            <a:ext cx="4032872" cy="5527895"/>
            <a:chOff x="8182980" y="612145"/>
            <a:chExt cx="4032872" cy="55278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A011FD-619C-D80F-57BA-697F9047A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6147" y="681403"/>
              <a:ext cx="1308114" cy="7975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F4FBF3-9350-4269-FDA9-6D29E1A28952}"/>
                </a:ext>
              </a:extLst>
            </p:cNvPr>
            <p:cNvSpPr txBox="1"/>
            <p:nvPr/>
          </p:nvSpPr>
          <p:spPr>
            <a:xfrm>
              <a:off x="9559034" y="867644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CC15EC-DDC6-74B1-E098-E6B35953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147" y="1610539"/>
              <a:ext cx="1308114" cy="80654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6F477-865B-1D5A-A0A0-CE3BB1EB0F43}"/>
                </a:ext>
              </a:extLst>
            </p:cNvPr>
            <p:cNvSpPr txBox="1"/>
            <p:nvPr/>
          </p:nvSpPr>
          <p:spPr>
            <a:xfrm>
              <a:off x="9559034" y="1837351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DB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5EE67A-04FB-3256-F86C-34CF6885E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6148" y="2548684"/>
              <a:ext cx="1308114" cy="80685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89D5B0-A5A5-A189-884C-DE910189A95E}"/>
                </a:ext>
              </a:extLst>
            </p:cNvPr>
            <p:cNvSpPr txBox="1"/>
            <p:nvPr/>
          </p:nvSpPr>
          <p:spPr>
            <a:xfrm>
              <a:off x="9493276" y="2741554"/>
              <a:ext cx="72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LCRA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8119465-E95E-8EF5-5E3D-2F3B299D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96147" y="3406487"/>
              <a:ext cx="1308114" cy="8161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66659-FD0C-8C2F-ADC8-C94CDB11B6D5}"/>
                </a:ext>
              </a:extLst>
            </p:cNvPr>
            <p:cNvSpPr txBox="1"/>
            <p:nvPr/>
          </p:nvSpPr>
          <p:spPr>
            <a:xfrm>
              <a:off x="9563842" y="3550457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AA1D701-B360-B3A5-857E-63E47C6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87192" y="4339711"/>
              <a:ext cx="1326024" cy="8161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62EF7-70AA-D15E-FF9D-AA8926F8C278}"/>
                </a:ext>
              </a:extLst>
            </p:cNvPr>
            <p:cNvSpPr txBox="1"/>
            <p:nvPr/>
          </p:nvSpPr>
          <p:spPr>
            <a:xfrm>
              <a:off x="9578538" y="4573329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PPNP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F9D965-80F6-0016-9F06-B7797E0D5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22193" y="612145"/>
              <a:ext cx="1522704" cy="9360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5FF5D5-28E5-1D3C-B121-25669BD134B4}"/>
                </a:ext>
              </a:extLst>
            </p:cNvPr>
            <p:cNvSpPr txBox="1"/>
            <p:nvPr/>
          </p:nvSpPr>
          <p:spPr>
            <a:xfrm>
              <a:off x="11761689" y="867644"/>
              <a:ext cx="43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D8A1D01-C3A0-0723-2E47-8968488D1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88737" y="1593220"/>
              <a:ext cx="1456160" cy="89865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5B6C4B-C85B-5573-6B64-AA1AD915B020}"/>
                </a:ext>
              </a:extLst>
            </p:cNvPr>
            <p:cNvSpPr txBox="1"/>
            <p:nvPr/>
          </p:nvSpPr>
          <p:spPr>
            <a:xfrm>
              <a:off x="11737836" y="1837351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36EAED9-C65B-77EE-A9ED-AA9E1F60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82980" y="5323881"/>
              <a:ext cx="1310296" cy="81615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5D0699-3F31-0E54-DE2A-EE274FF2B667}"/>
                </a:ext>
              </a:extLst>
            </p:cNvPr>
            <p:cNvSpPr txBox="1"/>
            <p:nvPr/>
          </p:nvSpPr>
          <p:spPr>
            <a:xfrm>
              <a:off x="9612201" y="5547294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PPSP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1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952CBE-B785-1661-01CE-1D6A2102E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4" y="534385"/>
            <a:ext cx="1642782" cy="856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1BBCF-7513-1E45-10CE-AF6635FCCAF3}"/>
              </a:ext>
            </a:extLst>
          </p:cNvPr>
          <p:cNvSpPr txBox="1"/>
          <p:nvPr/>
        </p:nvSpPr>
        <p:spPr>
          <a:xfrm>
            <a:off x="2759462" y="734444"/>
            <a:ext cx="600312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9CAC9-FC40-E512-3EE4-72A18BDC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94" y="1532456"/>
            <a:ext cx="1642782" cy="86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8A89C6-8D5C-3551-1E30-17590B080A2D}"/>
              </a:ext>
            </a:extLst>
          </p:cNvPr>
          <p:cNvSpPr txBox="1"/>
          <p:nvPr/>
        </p:nvSpPr>
        <p:spPr>
          <a:xfrm>
            <a:off x="2759462" y="1776096"/>
            <a:ext cx="606350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60C10A-95E1-33A7-82B5-FAD99375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95" y="2540204"/>
            <a:ext cx="1642782" cy="86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3CB03-C5B0-A4E1-B6C7-E931BD2E4B19}"/>
              </a:ext>
            </a:extLst>
          </p:cNvPr>
          <p:cNvSpPr txBox="1"/>
          <p:nvPr/>
        </p:nvSpPr>
        <p:spPr>
          <a:xfrm>
            <a:off x="2676880" y="2747383"/>
            <a:ext cx="915403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BCC278-314F-7A2C-7993-5DC168500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894" y="3461649"/>
            <a:ext cx="1642782" cy="876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E34E6C-611D-E5D4-6AAB-B0140E89EA13}"/>
              </a:ext>
            </a:extLst>
          </p:cNvPr>
          <p:cNvSpPr txBox="1"/>
          <p:nvPr/>
        </p:nvSpPr>
        <p:spPr>
          <a:xfrm>
            <a:off x="2765500" y="3616300"/>
            <a:ext cx="600312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03F82A-74FC-AC13-2661-40B7DA26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648" y="4464111"/>
            <a:ext cx="1665274" cy="876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897720-85D9-8A12-FC96-BB080C88FDAD}"/>
              </a:ext>
            </a:extLst>
          </p:cNvPr>
          <p:cNvSpPr txBox="1"/>
          <p:nvPr/>
        </p:nvSpPr>
        <p:spPr>
          <a:xfrm>
            <a:off x="2783956" y="4715061"/>
            <a:ext cx="938514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PPNP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C5C9B-02E7-37E4-2E97-14CFC39C9CF8}"/>
              </a:ext>
            </a:extLst>
          </p:cNvPr>
          <p:cNvGrpSpPr/>
          <p:nvPr/>
        </p:nvGrpSpPr>
        <p:grpSpPr>
          <a:xfrm>
            <a:off x="6322473" y="521009"/>
            <a:ext cx="2503717" cy="2019195"/>
            <a:chOff x="3592283" y="459989"/>
            <a:chExt cx="2503717" cy="20191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C9BD8F-0D47-C510-19A0-AE6D802F2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2283" y="459989"/>
              <a:ext cx="1912273" cy="10055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5922B5-A84A-FC47-35DC-E3D0F1ABB0F5}"/>
                </a:ext>
              </a:extLst>
            </p:cNvPr>
            <p:cNvSpPr txBox="1"/>
            <p:nvPr/>
          </p:nvSpPr>
          <p:spPr>
            <a:xfrm>
              <a:off x="5525644" y="734444"/>
              <a:ext cx="540402" cy="39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096A1F1-E878-C16E-2F0D-30FB6461B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75852" y="1513852"/>
              <a:ext cx="1828704" cy="9653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2D7D64-A0A7-5C0B-B193-32C32DC3D62D}"/>
                </a:ext>
              </a:extLst>
            </p:cNvPr>
            <p:cNvSpPr txBox="1"/>
            <p:nvPr/>
          </p:nvSpPr>
          <p:spPr>
            <a:xfrm>
              <a:off x="5495688" y="1776096"/>
              <a:ext cx="600312" cy="39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53CA39B-55D3-9E94-8411-723ABACA74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58" y="5521298"/>
            <a:ext cx="1645522" cy="876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EE27F7-BB53-6332-19AB-04D111936DC6}"/>
              </a:ext>
            </a:extLst>
          </p:cNvPr>
          <p:cNvSpPr txBox="1"/>
          <p:nvPr/>
        </p:nvSpPr>
        <p:spPr>
          <a:xfrm>
            <a:off x="2826231" y="5761287"/>
            <a:ext cx="896239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5E1D7-9D7C-6063-20F9-F200D54834BA}"/>
              </a:ext>
            </a:extLst>
          </p:cNvPr>
          <p:cNvSpPr txBox="1"/>
          <p:nvPr/>
        </p:nvSpPr>
        <p:spPr>
          <a:xfrm>
            <a:off x="8851919" y="1773448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4.88</a:t>
            </a:r>
          </a:p>
          <a:p>
            <a:r>
              <a:rPr lang="en-US" sz="1400" dirty="0"/>
              <a:t>Dens (/m^2) = 3.4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E06A2A-13A5-4CBF-85D4-0D1902927C0A}"/>
              </a:ext>
            </a:extLst>
          </p:cNvPr>
          <p:cNvSpPr txBox="1"/>
          <p:nvPr/>
        </p:nvSpPr>
        <p:spPr>
          <a:xfrm>
            <a:off x="8717240" y="734444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1.60</a:t>
            </a:r>
          </a:p>
          <a:p>
            <a:r>
              <a:rPr lang="en-US" sz="1400" dirty="0"/>
              <a:t>Dens (/m^2) = 2.00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1D0CF-730C-2897-3001-3E37E5DC86DB}"/>
              </a:ext>
            </a:extLst>
          </p:cNvPr>
          <p:cNvSpPr txBox="1"/>
          <p:nvPr/>
        </p:nvSpPr>
        <p:spPr>
          <a:xfrm>
            <a:off x="3592283" y="5738252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4.77</a:t>
            </a:r>
          </a:p>
          <a:p>
            <a:r>
              <a:rPr lang="en-US" sz="1400" dirty="0"/>
              <a:t>Dens (/m^2) = 3.64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2D6521-32EF-C0AF-C45C-005CC7521FE6}"/>
              </a:ext>
            </a:extLst>
          </p:cNvPr>
          <p:cNvSpPr txBox="1"/>
          <p:nvPr/>
        </p:nvSpPr>
        <p:spPr>
          <a:xfrm>
            <a:off x="3722470" y="4734556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2.09</a:t>
            </a:r>
          </a:p>
          <a:p>
            <a:r>
              <a:rPr lang="en-US" sz="1400" dirty="0"/>
              <a:t>Dens (/m^2) = 5.68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FC67B8-A518-7CCB-6856-ED3E4D185FE8}"/>
              </a:ext>
            </a:extLst>
          </p:cNvPr>
          <p:cNvSpPr txBox="1"/>
          <p:nvPr/>
        </p:nvSpPr>
        <p:spPr>
          <a:xfrm>
            <a:off x="3592282" y="3584534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3.58</a:t>
            </a:r>
          </a:p>
          <a:p>
            <a:r>
              <a:rPr lang="en-US" sz="1400" dirty="0"/>
              <a:t>Dens (/m^2) = 2.04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52BF4-8CA1-213B-7DF4-A22CA960C401}"/>
              </a:ext>
            </a:extLst>
          </p:cNvPr>
          <p:cNvSpPr txBox="1"/>
          <p:nvPr/>
        </p:nvSpPr>
        <p:spPr>
          <a:xfrm>
            <a:off x="3592281" y="2710301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2.26</a:t>
            </a:r>
          </a:p>
          <a:p>
            <a:r>
              <a:rPr lang="en-US" sz="1400" dirty="0"/>
              <a:t>Dens (/m^2) = 1.76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32B7E-CA35-AA3D-1636-348966C25E44}"/>
              </a:ext>
            </a:extLst>
          </p:cNvPr>
          <p:cNvSpPr txBox="1"/>
          <p:nvPr/>
        </p:nvSpPr>
        <p:spPr>
          <a:xfrm>
            <a:off x="3722470" y="1773448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2.30</a:t>
            </a:r>
          </a:p>
          <a:p>
            <a:r>
              <a:rPr lang="en-US" sz="1400" dirty="0"/>
              <a:t>Dens (/m^2) = 3.0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77537-BA7C-612C-7A02-5B47B7908342}"/>
              </a:ext>
            </a:extLst>
          </p:cNvPr>
          <p:cNvSpPr txBox="1"/>
          <p:nvPr/>
        </p:nvSpPr>
        <p:spPr>
          <a:xfrm>
            <a:off x="3722469" y="737400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2.35</a:t>
            </a:r>
          </a:p>
          <a:p>
            <a:r>
              <a:rPr lang="en-US" sz="1400" dirty="0"/>
              <a:t>Dens (/m^2) = 2.06</a:t>
            </a:r>
          </a:p>
        </p:txBody>
      </p:sp>
    </p:spTree>
    <p:extLst>
      <p:ext uri="{BB962C8B-B14F-4D97-AF65-F5344CB8AC3E}">
        <p14:creationId xmlns:p14="http://schemas.microsoft.com/office/powerpoint/2010/main" val="112985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D623-D486-6CA6-ED1B-F07DE651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52B7A-DCA6-782D-66C0-9FC493AF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94" y="534385"/>
            <a:ext cx="1642782" cy="856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B682DA-1B06-A4E6-59D1-79E116548958}"/>
              </a:ext>
            </a:extLst>
          </p:cNvPr>
          <p:cNvSpPr txBox="1"/>
          <p:nvPr/>
        </p:nvSpPr>
        <p:spPr>
          <a:xfrm>
            <a:off x="2759462" y="734444"/>
            <a:ext cx="600312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262F2-FB42-0B3D-AB8C-08116D1C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94" y="1532456"/>
            <a:ext cx="1642782" cy="86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C17D42-1908-A0D4-ABCF-7338CA42A34C}"/>
              </a:ext>
            </a:extLst>
          </p:cNvPr>
          <p:cNvSpPr txBox="1"/>
          <p:nvPr/>
        </p:nvSpPr>
        <p:spPr>
          <a:xfrm>
            <a:off x="2759462" y="1776096"/>
            <a:ext cx="606350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98677-2897-4468-AD0D-C2123AC5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95" y="2540204"/>
            <a:ext cx="1642782" cy="866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53CD11-52DA-5EDE-DB28-91F0076C758E}"/>
              </a:ext>
            </a:extLst>
          </p:cNvPr>
          <p:cNvSpPr txBox="1"/>
          <p:nvPr/>
        </p:nvSpPr>
        <p:spPr>
          <a:xfrm>
            <a:off x="2676880" y="2747383"/>
            <a:ext cx="915403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LCRA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676E6-2005-DD39-FE57-2E4BFCA6C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894" y="3461649"/>
            <a:ext cx="1642782" cy="8767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6D9B4-C4AB-0D65-BC50-01F5CEB175DF}"/>
              </a:ext>
            </a:extLst>
          </p:cNvPr>
          <p:cNvSpPr txBox="1"/>
          <p:nvPr/>
        </p:nvSpPr>
        <p:spPr>
          <a:xfrm>
            <a:off x="2765500" y="3616300"/>
            <a:ext cx="600312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610ACB-56DB-F01E-BF3F-C9655C97C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648" y="4464111"/>
            <a:ext cx="1665274" cy="876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E2C44-4439-4747-C9C4-F8D39E12C6DC}"/>
              </a:ext>
            </a:extLst>
          </p:cNvPr>
          <p:cNvSpPr txBox="1"/>
          <p:nvPr/>
        </p:nvSpPr>
        <p:spPr>
          <a:xfrm>
            <a:off x="2783956" y="4715061"/>
            <a:ext cx="938514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PPNP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551670-D549-A1BB-9825-69D890F80DA9}"/>
              </a:ext>
            </a:extLst>
          </p:cNvPr>
          <p:cNvGrpSpPr/>
          <p:nvPr/>
        </p:nvGrpSpPr>
        <p:grpSpPr>
          <a:xfrm>
            <a:off x="6322473" y="521009"/>
            <a:ext cx="2503717" cy="2019195"/>
            <a:chOff x="3592283" y="459989"/>
            <a:chExt cx="2503717" cy="20191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E1D1FE8-744D-80C2-F1E7-D99BF77C3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2283" y="459989"/>
              <a:ext cx="1912273" cy="100550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3E82CA-131F-C970-C281-FF3EAD3135F4}"/>
                </a:ext>
              </a:extLst>
            </p:cNvPr>
            <p:cNvSpPr txBox="1"/>
            <p:nvPr/>
          </p:nvSpPr>
          <p:spPr>
            <a:xfrm>
              <a:off x="5525644" y="734444"/>
              <a:ext cx="540402" cy="39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AB3A39F-CAE5-0841-9AF3-D9019BD7C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75852" y="1513852"/>
              <a:ext cx="1828704" cy="9653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DA7B39-3EC4-418C-0C13-0FBE7BF6F0DE}"/>
                </a:ext>
              </a:extLst>
            </p:cNvPr>
            <p:cNvSpPr txBox="1"/>
            <p:nvPr/>
          </p:nvSpPr>
          <p:spPr>
            <a:xfrm>
              <a:off x="5495688" y="1776096"/>
              <a:ext cx="600312" cy="396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EC1F9F2-B989-652B-105D-FE5E3063E9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58" y="5521298"/>
            <a:ext cx="1645522" cy="876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DCE8E1-BF4E-E106-2C24-810A4F5EFF44}"/>
              </a:ext>
            </a:extLst>
          </p:cNvPr>
          <p:cNvSpPr txBox="1"/>
          <p:nvPr/>
        </p:nvSpPr>
        <p:spPr>
          <a:xfrm>
            <a:off x="2826231" y="5761287"/>
            <a:ext cx="896239" cy="396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PPSP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652D0-FFA8-D0C7-BA1F-2D1C9E95BEC8}"/>
              </a:ext>
            </a:extLst>
          </p:cNvPr>
          <p:cNvSpPr txBox="1"/>
          <p:nvPr/>
        </p:nvSpPr>
        <p:spPr>
          <a:xfrm>
            <a:off x="8851919" y="1773448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4.88</a:t>
            </a:r>
          </a:p>
          <a:p>
            <a:r>
              <a:rPr lang="en-US" sz="1400" dirty="0"/>
              <a:t>Dens (/m^2) = 3.4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98876-F455-38A0-64F5-3DCB113794FB}"/>
              </a:ext>
            </a:extLst>
          </p:cNvPr>
          <p:cNvSpPr txBox="1"/>
          <p:nvPr/>
        </p:nvSpPr>
        <p:spPr>
          <a:xfrm>
            <a:off x="8717240" y="734444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1.60</a:t>
            </a:r>
          </a:p>
          <a:p>
            <a:r>
              <a:rPr lang="en-US" sz="1400" dirty="0"/>
              <a:t>Dens (/m^2) = 2.00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B8AEC-6EEB-A580-AFAF-BC49A827019E}"/>
              </a:ext>
            </a:extLst>
          </p:cNvPr>
          <p:cNvSpPr txBox="1"/>
          <p:nvPr/>
        </p:nvSpPr>
        <p:spPr>
          <a:xfrm>
            <a:off x="3592283" y="5738252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4.77</a:t>
            </a:r>
          </a:p>
          <a:p>
            <a:r>
              <a:rPr lang="en-US" sz="1400" dirty="0"/>
              <a:t>Dens (/m^2) = 3.64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366F8A-C0BC-B72C-B9C4-A5BBB8E4BB98}"/>
              </a:ext>
            </a:extLst>
          </p:cNvPr>
          <p:cNvSpPr txBox="1"/>
          <p:nvPr/>
        </p:nvSpPr>
        <p:spPr>
          <a:xfrm>
            <a:off x="3722470" y="4734556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2.09</a:t>
            </a:r>
          </a:p>
          <a:p>
            <a:r>
              <a:rPr lang="en-US" sz="1400" dirty="0"/>
              <a:t>Dens (/m^2) = 5.68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F4908-BDC5-BFC8-F00E-82906669A683}"/>
              </a:ext>
            </a:extLst>
          </p:cNvPr>
          <p:cNvSpPr txBox="1"/>
          <p:nvPr/>
        </p:nvSpPr>
        <p:spPr>
          <a:xfrm>
            <a:off x="3592282" y="3584534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3.58</a:t>
            </a:r>
          </a:p>
          <a:p>
            <a:r>
              <a:rPr lang="en-US" sz="1400" dirty="0"/>
              <a:t>Dens (/m^2) = 2.04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FD01B9-3643-0D6E-07FC-82C51A5F4445}"/>
              </a:ext>
            </a:extLst>
          </p:cNvPr>
          <p:cNvSpPr txBox="1"/>
          <p:nvPr/>
        </p:nvSpPr>
        <p:spPr>
          <a:xfrm>
            <a:off x="3592281" y="2710301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2.26</a:t>
            </a:r>
          </a:p>
          <a:p>
            <a:r>
              <a:rPr lang="en-US" sz="1400" dirty="0"/>
              <a:t>Dens (/m^2) = 1.76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74DE6-6E88-0A74-698E-ADB931503204}"/>
              </a:ext>
            </a:extLst>
          </p:cNvPr>
          <p:cNvSpPr txBox="1"/>
          <p:nvPr/>
        </p:nvSpPr>
        <p:spPr>
          <a:xfrm>
            <a:off x="3722470" y="1773448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2.30</a:t>
            </a:r>
          </a:p>
          <a:p>
            <a:r>
              <a:rPr lang="en-US" sz="1400" dirty="0"/>
              <a:t>Dens (/m^2) = 3.0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F717AD-FD4A-B8BA-46EC-3C295648A4DE}"/>
              </a:ext>
            </a:extLst>
          </p:cNvPr>
          <p:cNvSpPr txBox="1"/>
          <p:nvPr/>
        </p:nvSpPr>
        <p:spPr>
          <a:xfrm>
            <a:off x="3722469" y="737400"/>
            <a:ext cx="190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 weight (g) = 2.35</a:t>
            </a:r>
          </a:p>
          <a:p>
            <a:r>
              <a:rPr lang="en-US" sz="1400" dirty="0"/>
              <a:t>Dens (/m^2) = 2.06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63C52C-5DC0-6711-1D1A-E4372FEB653C}"/>
              </a:ext>
            </a:extLst>
          </p:cNvPr>
          <p:cNvSpPr/>
          <p:nvPr/>
        </p:nvSpPr>
        <p:spPr>
          <a:xfrm>
            <a:off x="972615" y="412808"/>
            <a:ext cx="4867363" cy="2034687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45697-E642-219F-0B3A-0EADC870E665}"/>
              </a:ext>
            </a:extLst>
          </p:cNvPr>
          <p:cNvSpPr/>
          <p:nvPr/>
        </p:nvSpPr>
        <p:spPr>
          <a:xfrm>
            <a:off x="5839978" y="1430988"/>
            <a:ext cx="4916759" cy="965333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C5ED69-CB82-A71A-4581-7A3CB8EEECC0}"/>
              </a:ext>
            </a:extLst>
          </p:cNvPr>
          <p:cNvSpPr txBox="1"/>
          <p:nvPr/>
        </p:nvSpPr>
        <p:spPr>
          <a:xfrm>
            <a:off x="10863688" y="1965649"/>
            <a:ext cx="13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Pisaster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B0FF2-87D7-A6AA-968A-05B56839258E}"/>
              </a:ext>
            </a:extLst>
          </p:cNvPr>
          <p:cNvSpPr txBox="1"/>
          <p:nvPr/>
        </p:nvSpPr>
        <p:spPr>
          <a:xfrm>
            <a:off x="5756186" y="2761084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&gt;5 Pisaster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31A20-05C9-21A2-6464-B9A249C234CB}"/>
              </a:ext>
            </a:extLst>
          </p:cNvPr>
          <p:cNvSpPr txBox="1"/>
          <p:nvPr/>
        </p:nvSpPr>
        <p:spPr>
          <a:xfrm>
            <a:off x="5763526" y="3605731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Pisaster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8AB3E2-5368-A473-14C0-A166EE98B98C}"/>
              </a:ext>
            </a:extLst>
          </p:cNvPr>
          <p:cNvSpPr txBox="1"/>
          <p:nvPr/>
        </p:nvSpPr>
        <p:spPr>
          <a:xfrm>
            <a:off x="5756186" y="5749361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&gt;20 Pisaster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55076-EA86-A154-8B43-8C5663306F06}"/>
              </a:ext>
            </a:extLst>
          </p:cNvPr>
          <p:cNvSpPr txBox="1"/>
          <p:nvPr/>
        </p:nvSpPr>
        <p:spPr>
          <a:xfrm>
            <a:off x="5763526" y="4679429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Pisaster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58FB05-ED7A-0C5E-C057-7D43EC962EF5}"/>
              </a:ext>
            </a:extLst>
          </p:cNvPr>
          <p:cNvSpPr txBox="1"/>
          <p:nvPr/>
        </p:nvSpPr>
        <p:spPr>
          <a:xfrm>
            <a:off x="10622057" y="685801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 Pisaster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(Lots of </a:t>
            </a:r>
            <a:r>
              <a:rPr lang="en-US" sz="1400" dirty="0" err="1">
                <a:solidFill>
                  <a:srgbClr val="FF0000"/>
                </a:solidFill>
              </a:rPr>
              <a:t>Evasterias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6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284</Words>
  <Application>Microsoft Macintosh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Kalytiak-Davis, Augustin R</dc:creator>
  <cp:lastModifiedBy>Kalytiak-Davis, Augustin R</cp:lastModifiedBy>
  <cp:revision>2</cp:revision>
  <dcterms:created xsi:type="dcterms:W3CDTF">2024-09-25T19:41:45Z</dcterms:created>
  <dcterms:modified xsi:type="dcterms:W3CDTF">2024-09-26T16:45:24Z</dcterms:modified>
</cp:coreProperties>
</file>