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74" r:id="rId4"/>
    <p:sldId id="270" r:id="rId5"/>
    <p:sldId id="256" r:id="rId6"/>
    <p:sldId id="293" r:id="rId7"/>
    <p:sldId id="269" r:id="rId8"/>
    <p:sldId id="263" r:id="rId9"/>
    <p:sldId id="258" r:id="rId10"/>
    <p:sldId id="264" r:id="rId11"/>
    <p:sldId id="259" r:id="rId12"/>
    <p:sldId id="265" r:id="rId13"/>
    <p:sldId id="261" r:id="rId14"/>
    <p:sldId id="266" r:id="rId15"/>
    <p:sldId id="271" r:id="rId16"/>
    <p:sldId id="260" r:id="rId17"/>
    <p:sldId id="267" r:id="rId18"/>
    <p:sldId id="272" r:id="rId19"/>
    <p:sldId id="262" r:id="rId20"/>
    <p:sldId id="268" r:id="rId21"/>
    <p:sldId id="273" r:id="rId22"/>
    <p:sldId id="275" r:id="rId23"/>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0" userDrawn="1">
          <p15:clr>
            <a:srgbClr val="A4A3A4"/>
          </p15:clr>
        </p15:guide>
        <p15:guide id="2" orient="horz" pos="4320" userDrawn="1">
          <p15:clr>
            <a:srgbClr val="A4A3A4"/>
          </p15:clr>
        </p15:guide>
        <p15:guide id="3" orient="horz" pos="3341" userDrawn="1">
          <p15:clr>
            <a:srgbClr val="A4A3A4"/>
          </p15:clr>
        </p15:guide>
        <p15:guide id="4" orient="horz" pos="2607" userDrawn="1">
          <p15:clr>
            <a:srgbClr val="A4A3A4"/>
          </p15:clr>
        </p15:guide>
        <p15:guide id="5" orient="horz" pos="1933" userDrawn="1">
          <p15:clr>
            <a:srgbClr val="A4A3A4"/>
          </p15:clr>
        </p15:guide>
        <p15:guide id="6" pos="2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044875"/>
    <a:srgbClr val="0072A9"/>
    <a:srgbClr val="D6E0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23"/>
    <p:restoredTop sz="94660"/>
  </p:normalViewPr>
  <p:slideViewPr>
    <p:cSldViewPr snapToGrid="0" showGuides="1">
      <p:cViewPr varScale="1">
        <p:scale>
          <a:sx n="104" d="100"/>
          <a:sy n="104" d="100"/>
        </p:scale>
        <p:origin x="-222" y="-90"/>
      </p:cViewPr>
      <p:guideLst>
        <p:guide orient="horz" pos="160"/>
        <p:guide orient="horz" pos="4320"/>
        <p:guide orient="horz" pos="3341"/>
        <p:guide orient="horz" pos="2607"/>
        <p:guide orient="horz" pos="1933"/>
        <p:guide pos="250"/>
      </p:guideLst>
    </p:cSldViewPr>
  </p:slideViewPr>
  <p:notesTextViewPr>
    <p:cViewPr>
      <p:scale>
        <a:sx n="1" d="1"/>
        <a:sy n="1" d="1"/>
      </p:scale>
      <p:origin x="0" y="0"/>
    </p:cViewPr>
  </p:notesTextViewPr>
  <p:sorterViewPr showFormatting="0">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747EC503-4CF0-4BDF-8F1F-A6956BF6C07D}"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747EC503-4CF0-4BDF-8F1F-A6956BF6C07D}"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747EC503-4CF0-4BDF-8F1F-A6956BF6C07D}"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747EC503-4CF0-4BDF-8F1F-A6956BF6C07D}"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747EC503-4CF0-4BDF-8F1F-A6956BF6C07D}"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747EC503-4CF0-4BDF-8F1F-A6956BF6C07D}"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747EC503-4CF0-4BDF-8F1F-A6956BF6C07D}"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747EC503-4CF0-4BDF-8F1F-A6956BF6C07D}"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747EC503-4CF0-4BDF-8F1F-A6956BF6C07D}"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747EC503-4CF0-4BDF-8F1F-A6956BF6C07D}"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747EC503-4CF0-4BDF-8F1F-A6956BF6C07D}"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747EC503-4CF0-4BDF-8F1F-A6956BF6C07D}"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747EC503-4CF0-4BDF-8F1F-A6956BF6C07D}"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747EC503-4CF0-4BDF-8F1F-A6956BF6C07D}"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747EC503-4CF0-4BDF-8F1F-A6956BF6C07D}"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747EC503-4CF0-4BDF-8F1F-A6956BF6C07D}"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747EC503-4CF0-4BDF-8F1F-A6956BF6C07D}"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747EC503-4CF0-4BDF-8F1F-A6956BF6C07D}"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747EC503-4CF0-4BDF-8F1F-A6956BF6C07D}"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747EC503-4CF0-4BDF-8F1F-A6956BF6C07D}"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747EC503-4CF0-4BDF-8F1F-A6956BF6C07D}"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747EC503-4CF0-4BDF-8F1F-A6956BF6C07D}"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747EC503-4CF0-4BDF-8F1F-A6956BF6C07D}"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747EC503-4CF0-4BDF-8F1F-A6956BF6C07D}"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0" Type="http://schemas.openxmlformats.org/officeDocument/2006/relationships/slideLayout" Target="../slideLayouts/slideLayout7.xml"/><Relationship Id="rId4" Type="http://schemas.openxmlformats.org/officeDocument/2006/relationships/tags" Target="../tags/tag4.xml"/><Relationship Id="rId39" Type="http://schemas.openxmlformats.org/officeDocument/2006/relationships/tags" Target="../tags/tag39.xml"/><Relationship Id="rId38" Type="http://schemas.openxmlformats.org/officeDocument/2006/relationships/tags" Target="../tags/tag38.xml"/><Relationship Id="rId37" Type="http://schemas.openxmlformats.org/officeDocument/2006/relationships/tags" Target="../tags/tag37.xml"/><Relationship Id="rId36" Type="http://schemas.openxmlformats.org/officeDocument/2006/relationships/tags" Target="../tags/tag36.xml"/><Relationship Id="rId35" Type="http://schemas.openxmlformats.org/officeDocument/2006/relationships/tags" Target="../tags/tag35.xml"/><Relationship Id="rId34" Type="http://schemas.openxmlformats.org/officeDocument/2006/relationships/tags" Target="../tags/tag34.xml"/><Relationship Id="rId33" Type="http://schemas.openxmlformats.org/officeDocument/2006/relationships/tags" Target="../tags/tag33.xml"/><Relationship Id="rId32" Type="http://schemas.openxmlformats.org/officeDocument/2006/relationships/tags" Target="../tags/tag32.xml"/><Relationship Id="rId31" Type="http://schemas.openxmlformats.org/officeDocument/2006/relationships/tags" Target="../tags/tag31.xml"/><Relationship Id="rId30" Type="http://schemas.openxmlformats.org/officeDocument/2006/relationships/tags" Target="../tags/tag30.xml"/><Relationship Id="rId3" Type="http://schemas.openxmlformats.org/officeDocument/2006/relationships/tags" Target="../tags/tag3.xml"/><Relationship Id="rId29" Type="http://schemas.openxmlformats.org/officeDocument/2006/relationships/tags" Target="../tags/tag29.xml"/><Relationship Id="rId28" Type="http://schemas.openxmlformats.org/officeDocument/2006/relationships/tags" Target="../tags/tag28.xml"/><Relationship Id="rId27" Type="http://schemas.openxmlformats.org/officeDocument/2006/relationships/tags" Target="../tags/tag27.xml"/><Relationship Id="rId26" Type="http://schemas.openxmlformats.org/officeDocument/2006/relationships/tags" Target="../tags/tag26.xml"/><Relationship Id="rId25" Type="http://schemas.openxmlformats.org/officeDocument/2006/relationships/tags" Target="../tags/tag25.xml"/><Relationship Id="rId24" Type="http://schemas.openxmlformats.org/officeDocument/2006/relationships/tags" Target="../tags/tag24.xml"/><Relationship Id="rId23" Type="http://schemas.openxmlformats.org/officeDocument/2006/relationships/tags" Target="../tags/tag23.xml"/><Relationship Id="rId22" Type="http://schemas.openxmlformats.org/officeDocument/2006/relationships/tags" Target="../tags/tag22.xml"/><Relationship Id="rId21" Type="http://schemas.openxmlformats.org/officeDocument/2006/relationships/tags" Target="../tags/tag21.xml"/><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nvSpPr>
        <p:spPr>
          <a:xfrm>
            <a:off x="1992313" y="2528888"/>
            <a:ext cx="8170863" cy="769938"/>
          </a:xfrm>
          <a:prstGeom prst="rect">
            <a:avLst/>
          </a:prstGeom>
          <a:noFill/>
        </p:spPr>
        <p:txBody>
          <a:bodyPr>
            <a:spAutoFit/>
          </a:bodyPr>
          <a:lstStyle/>
          <a:p>
            <a:pPr marR="0" algn="ctr" defTabSz="914400" eaLnBrk="1" fontAlgn="auto" hangingPunct="1">
              <a:spcBef>
                <a:spcPts val="0"/>
              </a:spcBef>
              <a:spcAft>
                <a:spcPts val="0"/>
              </a:spcAft>
              <a:buClrTx/>
              <a:buSzTx/>
              <a:buFontTx/>
              <a:buNone/>
              <a:defRPr/>
            </a:pPr>
            <a:r>
              <a:rPr kumimoji="0" lang="zh-CN" altLang="en-US" sz="4400" b="1" kern="1200" cap="none" spc="300" normalizeH="0" baseline="0" noProof="0" dirty="0">
                <a:solidFill>
                  <a:srgbClr val="044875"/>
                </a:solidFill>
                <a:latin typeface="微软雅黑" panose="020B0503020204020204" pitchFamily="34" charset="-122"/>
                <a:ea typeface="微软雅黑" panose="020B0503020204020204" pitchFamily="34" charset="-122"/>
                <a:cs typeface="+mn-cs"/>
              </a:rPr>
              <a:t>学术蓝论文答辩模板</a:t>
            </a:r>
            <a:endParaRPr kumimoji="0" lang="zh-CN" altLang="en-US" sz="4400" b="1" kern="1200" cap="none" spc="300" normalizeH="0" baseline="0" noProof="0" dirty="0">
              <a:solidFill>
                <a:srgbClr val="044875"/>
              </a:solidFill>
              <a:latin typeface="微软雅黑" panose="020B0503020204020204" pitchFamily="34" charset="-122"/>
              <a:ea typeface="微软雅黑" panose="020B0503020204020204" pitchFamily="34" charset="-122"/>
              <a:cs typeface="+mn-cs"/>
            </a:endParaRPr>
          </a:p>
        </p:txBody>
      </p:sp>
      <p:grpSp>
        <p:nvGrpSpPr>
          <p:cNvPr id="59" name="组合 58"/>
          <p:cNvGrpSpPr/>
          <p:nvPr/>
        </p:nvGrpSpPr>
        <p:grpSpPr>
          <a:xfrm>
            <a:off x="4154488" y="3452813"/>
            <a:ext cx="3846512" cy="361950"/>
            <a:chOff x="4154888" y="3453573"/>
            <a:chExt cx="3846874" cy="361046"/>
          </a:xfrm>
        </p:grpSpPr>
        <p:cxnSp>
          <p:nvCxnSpPr>
            <p:cNvPr id="21" name="直接连接符 20"/>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p:cNvSpPr/>
            <p:nvPr/>
          </p:nvSpPr>
          <p:spPr>
            <a:xfrm flipV="1">
              <a:off x="5872725" y="3459907"/>
              <a:ext cx="411201"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2" name="文本框 21"/>
          <p:cNvSpPr txBox="1"/>
          <p:nvPr/>
        </p:nvSpPr>
        <p:spPr>
          <a:xfrm>
            <a:off x="1525588" y="3932238"/>
            <a:ext cx="2967037" cy="523875"/>
          </a:xfrm>
          <a:prstGeom prst="rect">
            <a:avLst/>
          </a:prstGeom>
          <a:noFill/>
          <a:ln w="9525">
            <a:noFill/>
          </a:ln>
        </p:spPr>
        <p:txBody>
          <a:bodyPr>
            <a:spAutoFit/>
          </a:bodyPr>
          <a:p>
            <a:pPr algn="ctr" eaLnBrk="1" hangingPunct="1"/>
            <a:r>
              <a:rPr lang="zh-CN" altLang="en-US" sz="2800" dirty="0">
                <a:solidFill>
                  <a:srgbClr val="044875"/>
                </a:solidFill>
                <a:latin typeface="微软雅黑" panose="020B0503020204020204" pitchFamily="34" charset="-122"/>
                <a:ea typeface="微软雅黑" panose="020B0503020204020204" pitchFamily="34" charset="-122"/>
              </a:rPr>
              <a:t>答辩人：清风</a:t>
            </a:r>
            <a:endParaRPr lang="zh-CN" altLang="en-US" sz="2800" dirty="0">
              <a:solidFill>
                <a:srgbClr val="044875"/>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3983038" y="3932238"/>
            <a:ext cx="2563812" cy="523875"/>
          </a:xfrm>
          <a:prstGeom prst="rect">
            <a:avLst/>
          </a:prstGeom>
          <a:noFill/>
          <a:ln w="9525">
            <a:noFill/>
          </a:ln>
        </p:spPr>
        <p:txBody>
          <a:bodyPr>
            <a:spAutoFit/>
          </a:bodyPr>
          <a:p>
            <a:pPr algn="ctr" eaLnBrk="1" hangingPunct="1"/>
            <a:r>
              <a:rPr lang="zh-CN" altLang="en-US" sz="2800" dirty="0">
                <a:solidFill>
                  <a:srgbClr val="044875"/>
                </a:solidFill>
                <a:latin typeface="微软雅黑" panose="020B0503020204020204" pitchFamily="34" charset="-122"/>
                <a:ea typeface="微软雅黑" panose="020B0503020204020204" pitchFamily="34" charset="-122"/>
              </a:rPr>
              <a:t>导师：教授</a:t>
            </a:r>
            <a:endParaRPr lang="zh-CN" altLang="en-US" sz="2800" dirty="0">
              <a:solidFill>
                <a:srgbClr val="044875"/>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8093075" y="3932238"/>
            <a:ext cx="2309813" cy="523875"/>
          </a:xfrm>
          <a:prstGeom prst="rect">
            <a:avLst/>
          </a:prstGeom>
          <a:noFill/>
          <a:ln w="9525">
            <a:noFill/>
          </a:ln>
        </p:spPr>
        <p:txBody>
          <a:bodyPr>
            <a:spAutoFit/>
          </a:bodyPr>
          <a:p>
            <a:pPr algn="ctr" eaLnBrk="1" hangingPunct="1"/>
            <a:r>
              <a:rPr lang="zh-CN" altLang="en-US" sz="2800" dirty="0">
                <a:solidFill>
                  <a:srgbClr val="044875"/>
                </a:solidFill>
                <a:latin typeface="微软雅黑" panose="020B0503020204020204" pitchFamily="34" charset="-122"/>
                <a:ea typeface="微软雅黑" panose="020B0503020204020204" pitchFamily="34" charset="-122"/>
              </a:rPr>
              <a:t>时间：</a:t>
            </a:r>
            <a:r>
              <a:rPr lang="en-US" altLang="zh-CN" sz="2800" dirty="0">
                <a:solidFill>
                  <a:srgbClr val="044875"/>
                </a:solidFill>
                <a:latin typeface="微软雅黑" panose="020B0503020204020204" pitchFamily="34" charset="-122"/>
                <a:ea typeface="微软雅黑" panose="020B0503020204020204" pitchFamily="34" charset="-122"/>
              </a:rPr>
              <a:t>2016</a:t>
            </a:r>
            <a:endParaRPr lang="zh-CN" altLang="en-US" sz="2800" dirty="0">
              <a:solidFill>
                <a:srgbClr val="044875"/>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6037263" y="3932238"/>
            <a:ext cx="2565400" cy="523875"/>
          </a:xfrm>
          <a:prstGeom prst="rect">
            <a:avLst/>
          </a:prstGeom>
          <a:noFill/>
          <a:ln w="9525">
            <a:noFill/>
          </a:ln>
        </p:spPr>
        <p:txBody>
          <a:bodyPr>
            <a:spAutoFit/>
          </a:bodyPr>
          <a:p>
            <a:pPr algn="ctr" eaLnBrk="1" hangingPunct="1"/>
            <a:r>
              <a:rPr lang="zh-CN" altLang="en-US" sz="2800" dirty="0">
                <a:solidFill>
                  <a:srgbClr val="044875"/>
                </a:solidFill>
                <a:latin typeface="微软雅黑" panose="020B0503020204020204" pitchFamily="34" charset="-122"/>
                <a:ea typeface="微软雅黑" panose="020B0503020204020204" pitchFamily="34" charset="-122"/>
              </a:rPr>
              <a:t>专业：</a:t>
            </a:r>
            <a:r>
              <a:rPr lang="en-US" altLang="zh-CN" sz="2800" dirty="0">
                <a:solidFill>
                  <a:srgbClr val="044875"/>
                </a:solidFill>
                <a:latin typeface="微软雅黑" panose="020B0503020204020204" pitchFamily="34" charset="-122"/>
                <a:ea typeface="微软雅黑" panose="020B0503020204020204" pitchFamily="34" charset="-122"/>
              </a:rPr>
              <a:t>PPT</a:t>
            </a:r>
            <a:endParaRPr lang="zh-CN" altLang="en-US" sz="2800" dirty="0">
              <a:solidFill>
                <a:srgbClr val="044875"/>
              </a:solidFill>
              <a:latin typeface="微软雅黑" panose="020B0503020204020204" pitchFamily="34" charset="-122"/>
              <a:ea typeface="微软雅黑" panose="020B0503020204020204" pitchFamily="34" charset="-122"/>
            </a:endParaRPr>
          </a:p>
        </p:txBody>
      </p:sp>
      <p:sp>
        <p:nvSpPr>
          <p:cNvPr id="9" name="矩形 8"/>
          <p:cNvSpPr/>
          <p:nvPr/>
        </p:nvSpPr>
        <p:spPr>
          <a:xfrm>
            <a:off x="1600200" y="2257425"/>
            <a:ext cx="8956675" cy="238283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43" name="组合 42"/>
          <p:cNvGrpSpPr/>
          <p:nvPr/>
        </p:nvGrpSpPr>
        <p:grpSpPr>
          <a:xfrm>
            <a:off x="10290175" y="4325938"/>
            <a:ext cx="1109663" cy="1130300"/>
            <a:chOff x="2666985" y="682103"/>
            <a:chExt cx="1109138" cy="1131217"/>
          </a:xfrm>
        </p:grpSpPr>
        <p:sp>
          <p:nvSpPr>
            <p:cNvPr id="40" name="矩形 39"/>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1" name="矩形 40"/>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2" name="矩形 41"/>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44" name="组合 43"/>
          <p:cNvGrpSpPr/>
          <p:nvPr/>
        </p:nvGrpSpPr>
        <p:grpSpPr>
          <a:xfrm>
            <a:off x="792163" y="1462088"/>
            <a:ext cx="1109662" cy="1131887"/>
            <a:chOff x="2666985" y="682103"/>
            <a:chExt cx="1109138" cy="1131217"/>
          </a:xfrm>
        </p:grpSpPr>
        <p:sp>
          <p:nvSpPr>
            <p:cNvPr id="45" name="矩形 44"/>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6" name="矩形 45"/>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7" name="矩形 46"/>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49" name="矩形 48"/>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3" name="矩形 52"/>
          <p:cNvSpPr/>
          <p:nvPr/>
        </p:nvSpPr>
        <p:spPr>
          <a:xfrm>
            <a:off x="11566525" y="6523038"/>
            <a:ext cx="625475" cy="3349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4" name="矩形 53"/>
          <p:cNvSpPr/>
          <p:nvPr/>
        </p:nvSpPr>
        <p:spPr>
          <a:xfrm>
            <a:off x="0" y="6523038"/>
            <a:ext cx="10439400" cy="3349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5" name="文本框 54"/>
          <p:cNvSpPr txBox="1"/>
          <p:nvPr/>
        </p:nvSpPr>
        <p:spPr>
          <a:xfrm>
            <a:off x="10264775" y="6519863"/>
            <a:ext cx="1500188" cy="400050"/>
          </a:xfrm>
          <a:prstGeom prst="rect">
            <a:avLst/>
          </a:prstGeom>
          <a:noFill/>
          <a:ln w="9525">
            <a:noFill/>
          </a:ln>
        </p:spPr>
        <p:txBody>
          <a:bodyPr>
            <a:spAutoFit/>
          </a:bodyPr>
          <a:p>
            <a:pPr algn="ctr" eaLnBrk="1" hangingPunct="1"/>
            <a:r>
              <a:rPr lang="en-US" altLang="zh-CN" sz="2000" dirty="0">
                <a:solidFill>
                  <a:srgbClr val="044875"/>
                </a:solidFill>
                <a:latin typeface="微软雅黑" panose="020B0503020204020204" pitchFamily="34" charset="-122"/>
                <a:ea typeface="微软雅黑" panose="020B0503020204020204" pitchFamily="34" charset="-122"/>
              </a:rPr>
              <a:t>LOGO</a:t>
            </a:r>
            <a:endParaRPr lang="zh-CN" altLang="en-US" sz="2000" dirty="0">
              <a:solidFill>
                <a:srgbClr val="044875"/>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094723" y="1908154"/>
            <a:ext cx="5967202" cy="750158"/>
          </a:xfrm>
          <a:prstGeom prst="rect">
            <a:avLst/>
          </a:prstGeom>
          <a:blipFill dpi="0" rotWithShape="1">
            <a:blip r:embed="rId1"/>
            <a:srcRect/>
            <a:stretch>
              <a:fillRect t="-45000"/>
            </a:stretch>
          </a:blipFill>
        </p:spPr>
        <p:txBody>
          <a:bodyPr>
            <a:spAutoFit/>
          </a:bodyPr>
          <a:lstStyle/>
          <a:p>
            <a:pPr marR="0" algn="ctr" defTabSz="914400" eaLnBrk="1" fontAlgn="auto" hangingPunct="1">
              <a:spcBef>
                <a:spcPts val="0"/>
              </a:spcBef>
              <a:spcAft>
                <a:spcPts val="0"/>
              </a:spcAft>
              <a:buClrTx/>
              <a:buSzTx/>
              <a:buFontTx/>
              <a:buNone/>
              <a:defRPr/>
            </a:pPr>
            <a:r>
              <a:rPr kumimoji="0" lang="en-US" altLang="zh-CN" sz="3200" kern="1200" cap="none" spc="0" normalizeH="0" baseline="0" noProof="0" dirty="0">
                <a:solidFill>
                  <a:srgbClr val="044875"/>
                </a:solidFill>
                <a:latin typeface="+mj-lt"/>
                <a:ea typeface="+mn-ea"/>
                <a:cs typeface="+mn-cs"/>
              </a:rPr>
              <a:t>ADD YOUR  SUBTITLE HERE</a:t>
            </a:r>
            <a:endParaRPr kumimoji="0" lang="zh-CN" altLang="en-US" sz="3200" kern="1200" cap="none" spc="0" normalizeH="0" baseline="0" noProof="0" dirty="0">
              <a:solidFill>
                <a:srgbClr val="044875"/>
              </a:solidFill>
              <a:latin typeface="+mj-lt"/>
              <a:ea typeface="+mn-ea"/>
              <a:cs typeface="+mn-cs"/>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right)">
                                      <p:cBhvr>
                                        <p:cTn id="7" dur="500"/>
                                        <p:tgtEl>
                                          <p:spTgt spid="4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wipe(left)">
                                      <p:cBhvr>
                                        <p:cTn id="10" dur="500"/>
                                        <p:tgtEl>
                                          <p:spTgt spid="5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right)">
                                      <p:cBhvr>
                                        <p:cTn id="13" dur="500"/>
                                        <p:tgtEl>
                                          <p:spTgt spid="5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fade">
                                      <p:cBhvr>
                                        <p:cTn id="16" dur="500"/>
                                        <p:tgtEl>
                                          <p:spTgt spid="55"/>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heel(1)">
                                      <p:cBhvr>
                                        <p:cTn id="21" dur="2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44"/>
                                        </p:tgtEl>
                                        <p:attrNameLst>
                                          <p:attrName>style.visibility</p:attrName>
                                        </p:attrNameLst>
                                      </p:cBhvr>
                                      <p:to>
                                        <p:strVal val="visible"/>
                                      </p:to>
                                    </p:set>
                                    <p:anim calcmode="lin" valueType="num">
                                      <p:cBhvr>
                                        <p:cTn id="26" dur="500" fill="hold"/>
                                        <p:tgtEl>
                                          <p:spTgt spid="44"/>
                                        </p:tgtEl>
                                        <p:attrNameLst>
                                          <p:attrName>ppt_w</p:attrName>
                                        </p:attrNameLst>
                                      </p:cBhvr>
                                      <p:tavLst>
                                        <p:tav tm="0">
                                          <p:val>
                                            <p:fltVal val="0.000000"/>
                                          </p:val>
                                        </p:tav>
                                        <p:tav tm="100000">
                                          <p:val>
                                            <p:strVal val="#ppt_w"/>
                                          </p:val>
                                        </p:tav>
                                      </p:tavLst>
                                    </p:anim>
                                    <p:anim calcmode="lin" valueType="num">
                                      <p:cBhvr>
                                        <p:cTn id="27" dur="500" fill="hold"/>
                                        <p:tgtEl>
                                          <p:spTgt spid="44"/>
                                        </p:tgtEl>
                                        <p:attrNameLst>
                                          <p:attrName>ppt_h</p:attrName>
                                        </p:attrNameLst>
                                      </p:cBhvr>
                                      <p:tavLst>
                                        <p:tav tm="0">
                                          <p:val>
                                            <p:fltVal val="0.000000"/>
                                          </p:val>
                                        </p:tav>
                                        <p:tav tm="100000">
                                          <p:val>
                                            <p:strVal val="#ppt_h"/>
                                          </p:val>
                                        </p:tav>
                                      </p:tavLst>
                                    </p:anim>
                                    <p:animEffect transition="in" filter="fade">
                                      <p:cBhvr>
                                        <p:cTn id="28" dur="500"/>
                                        <p:tgtEl>
                                          <p:spTgt spid="44"/>
                                        </p:tgtEl>
                                      </p:cBhvr>
                                    </p:animEffect>
                                  </p:childTnLst>
                                </p:cTn>
                              </p:par>
                              <p:par>
                                <p:cTn id="29" presetID="53" presetClass="entr" presetSubtype="16" fill="hold" nodeType="with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p:cTn id="31" dur="500" fill="hold"/>
                                        <p:tgtEl>
                                          <p:spTgt spid="43"/>
                                        </p:tgtEl>
                                        <p:attrNameLst>
                                          <p:attrName>ppt_w</p:attrName>
                                        </p:attrNameLst>
                                      </p:cBhvr>
                                      <p:tavLst>
                                        <p:tav tm="0">
                                          <p:val>
                                            <p:fltVal val="0.000000"/>
                                          </p:val>
                                        </p:tav>
                                        <p:tav tm="100000">
                                          <p:val>
                                            <p:strVal val="#ppt_w"/>
                                          </p:val>
                                        </p:tav>
                                      </p:tavLst>
                                    </p:anim>
                                    <p:anim calcmode="lin" valueType="num">
                                      <p:cBhvr>
                                        <p:cTn id="32" dur="500" fill="hold"/>
                                        <p:tgtEl>
                                          <p:spTgt spid="43"/>
                                        </p:tgtEl>
                                        <p:attrNameLst>
                                          <p:attrName>ppt_h</p:attrName>
                                        </p:attrNameLst>
                                      </p:cBhvr>
                                      <p:tavLst>
                                        <p:tav tm="0">
                                          <p:val>
                                            <p:fltVal val="0.000000"/>
                                          </p:val>
                                        </p:tav>
                                        <p:tav tm="100000">
                                          <p:val>
                                            <p:strVal val="#ppt_h"/>
                                          </p:val>
                                        </p:tav>
                                      </p:tavLst>
                                    </p:anim>
                                    <p:animEffect transition="in" filter="fade">
                                      <p:cBhvr>
                                        <p:cTn id="33" dur="500"/>
                                        <p:tgtEl>
                                          <p:spTgt spid="4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down)">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iterate type="lt">
                                    <p:tmPct val="10000"/>
                                  </p:iterate>
                                  <p:childTnLst>
                                    <p:set>
                                      <p:cBhvr>
                                        <p:cTn id="42" dur="1" fill="hold">
                                          <p:stCondLst>
                                            <p:cond delay="0"/>
                                          </p:stCondLst>
                                        </p:cTn>
                                        <p:tgtEl>
                                          <p:spTgt spid="19"/>
                                        </p:tgtEl>
                                        <p:attrNameLst>
                                          <p:attrName>style.visibility</p:attrName>
                                        </p:attrNameLst>
                                      </p:cBhvr>
                                      <p:to>
                                        <p:strVal val="visible"/>
                                      </p:to>
                                    </p:set>
                                    <p:anim calcmode="lin" valueType="num">
                                      <p:cBhvr>
                                        <p:cTn id="43" dur="500" fill="hold"/>
                                        <p:tgtEl>
                                          <p:spTgt spid="19"/>
                                        </p:tgtEl>
                                        <p:attrNameLst>
                                          <p:attrName>ppt_w</p:attrName>
                                        </p:attrNameLst>
                                      </p:cBhvr>
                                      <p:tavLst>
                                        <p:tav tm="0">
                                          <p:val>
                                            <p:fltVal val="0.000000"/>
                                          </p:val>
                                        </p:tav>
                                        <p:tav tm="100000">
                                          <p:val>
                                            <p:strVal val="#ppt_w"/>
                                          </p:val>
                                        </p:tav>
                                      </p:tavLst>
                                    </p:anim>
                                    <p:anim calcmode="lin" valueType="num">
                                      <p:cBhvr>
                                        <p:cTn id="44" dur="500" fill="hold"/>
                                        <p:tgtEl>
                                          <p:spTgt spid="19"/>
                                        </p:tgtEl>
                                        <p:attrNameLst>
                                          <p:attrName>ppt_h</p:attrName>
                                        </p:attrNameLst>
                                      </p:cBhvr>
                                      <p:tavLst>
                                        <p:tav tm="0">
                                          <p:val>
                                            <p:fltVal val="0.000000"/>
                                          </p:val>
                                        </p:tav>
                                        <p:tav tm="100000">
                                          <p:val>
                                            <p:strVal val="#ppt_h"/>
                                          </p:val>
                                        </p:tav>
                                      </p:tavLst>
                                    </p:anim>
                                    <p:animEffect transition="in" filter="fade">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59"/>
                                        </p:tgtEl>
                                        <p:attrNameLst>
                                          <p:attrName>style.visibility</p:attrName>
                                        </p:attrNameLst>
                                      </p:cBhvr>
                                      <p:to>
                                        <p:strVal val="visible"/>
                                      </p:to>
                                    </p:set>
                                    <p:animEffect transition="in" filter="wipe(up)">
                                      <p:cBhvr>
                                        <p:cTn id="50" dur="500"/>
                                        <p:tgtEl>
                                          <p:spTgt spid="59"/>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down)">
                                      <p:cBhvr>
                                        <p:cTn id="55" dur="500"/>
                                        <p:tgtEl>
                                          <p:spTgt spid="22"/>
                                        </p:tgtEl>
                                      </p:cBhvr>
                                    </p:animEffect>
                                  </p:childTnLst>
                                </p:cTn>
                              </p:par>
                              <p:par>
                                <p:cTn id="56" presetID="22" presetClass="entr" presetSubtype="4" fill="hold" grpId="0" nodeType="withEffect">
                                  <p:stCondLst>
                                    <p:cond delay="250"/>
                                  </p:stCondLst>
                                  <p:childTnLst>
                                    <p:set>
                                      <p:cBhvr>
                                        <p:cTn id="57" dur="1" fill="hold">
                                          <p:stCondLst>
                                            <p:cond delay="0"/>
                                          </p:stCondLst>
                                        </p:cTn>
                                        <p:tgtEl>
                                          <p:spTgt spid="26"/>
                                        </p:tgtEl>
                                        <p:attrNameLst>
                                          <p:attrName>style.visibility</p:attrName>
                                        </p:attrNameLst>
                                      </p:cBhvr>
                                      <p:to>
                                        <p:strVal val="visible"/>
                                      </p:to>
                                    </p:set>
                                    <p:animEffect transition="in" filter="wipe(down)">
                                      <p:cBhvr>
                                        <p:cTn id="58" dur="500"/>
                                        <p:tgtEl>
                                          <p:spTgt spid="26"/>
                                        </p:tgtEl>
                                      </p:cBhvr>
                                    </p:animEffect>
                                  </p:childTnLst>
                                </p:cTn>
                              </p:par>
                              <p:par>
                                <p:cTn id="59" presetID="22" presetClass="entr" presetSubtype="4" fill="hold" grpId="0" nodeType="withEffect">
                                  <p:stCondLst>
                                    <p:cond delay="500"/>
                                  </p:stCondLst>
                                  <p:childTnLst>
                                    <p:set>
                                      <p:cBhvr>
                                        <p:cTn id="60" dur="1" fill="hold">
                                          <p:stCondLst>
                                            <p:cond delay="0"/>
                                          </p:stCondLst>
                                        </p:cTn>
                                        <p:tgtEl>
                                          <p:spTgt spid="29"/>
                                        </p:tgtEl>
                                        <p:attrNameLst>
                                          <p:attrName>style.visibility</p:attrName>
                                        </p:attrNameLst>
                                      </p:cBhvr>
                                      <p:to>
                                        <p:strVal val="visible"/>
                                      </p:to>
                                    </p:set>
                                    <p:animEffect transition="in" filter="wipe(down)">
                                      <p:cBhvr>
                                        <p:cTn id="61" dur="500"/>
                                        <p:tgtEl>
                                          <p:spTgt spid="29"/>
                                        </p:tgtEl>
                                      </p:cBhvr>
                                    </p:animEffect>
                                  </p:childTnLst>
                                </p:cTn>
                              </p:par>
                              <p:par>
                                <p:cTn id="62" presetID="22" presetClass="entr" presetSubtype="4" fill="hold" grpId="0" nodeType="withEffect">
                                  <p:stCondLst>
                                    <p:cond delay="750"/>
                                  </p:stCondLst>
                                  <p:childTnLst>
                                    <p:set>
                                      <p:cBhvr>
                                        <p:cTn id="63" dur="1" fill="hold">
                                          <p:stCondLst>
                                            <p:cond delay="0"/>
                                          </p:stCondLst>
                                        </p:cTn>
                                        <p:tgtEl>
                                          <p:spTgt spid="27"/>
                                        </p:tgtEl>
                                        <p:attrNameLst>
                                          <p:attrName>style.visibility</p:attrName>
                                        </p:attrNameLst>
                                      </p:cBhvr>
                                      <p:to>
                                        <p:strVal val="visible"/>
                                      </p:to>
                                    </p:set>
                                    <p:animEffect transition="in" filter="wipe(down)">
                                      <p:cBhvr>
                                        <p:cTn id="6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2" grpId="0"/>
      <p:bldP spid="26" grpId="0"/>
      <p:bldP spid="27" grpId="0"/>
      <p:bldP spid="29" grpId="0"/>
      <p:bldP spid="9" grpId="0" animBg="1"/>
      <p:bldP spid="49" grpId="0" animBg="1"/>
      <p:bldP spid="53" grpId="0" animBg="1"/>
      <p:bldP spid="54" grpId="0" animBg="1"/>
      <p:bldP spid="5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3482975" y="254000"/>
            <a:ext cx="870902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12" name="组合 11"/>
          <p:cNvGrpSpPr/>
          <p:nvPr/>
        </p:nvGrpSpPr>
        <p:grpSpPr>
          <a:xfrm>
            <a:off x="550863" y="82550"/>
            <a:ext cx="3381375" cy="585788"/>
            <a:chOff x="551544" y="82976"/>
            <a:chExt cx="3380742" cy="584775"/>
          </a:xfrm>
        </p:grpSpPr>
        <p:sp>
          <p:nvSpPr>
            <p:cNvPr id="10314" name="文本框 12"/>
            <p:cNvSpPr txBox="1"/>
            <p:nvPr/>
          </p:nvSpPr>
          <p:spPr>
            <a:xfrm>
              <a:off x="640446" y="111278"/>
              <a:ext cx="3291840" cy="523220"/>
            </a:xfrm>
            <a:prstGeom prst="rect">
              <a:avLst/>
            </a:prstGeom>
            <a:noFill/>
            <a:ln w="9525">
              <a:noFill/>
            </a:ln>
          </p:spPr>
          <p:txBody>
            <a:bodyPr>
              <a:spAutoFit/>
            </a:bodyPr>
            <a:p>
              <a:pPr algn="ctr" eaLnBrk="1" hangingPunct="1"/>
              <a:r>
                <a:rPr lang="zh-CN" altLang="en-US" sz="2800" dirty="0">
                  <a:solidFill>
                    <a:srgbClr val="044875"/>
                  </a:solidFill>
                  <a:latin typeface="微软雅黑" panose="020B0503020204020204" pitchFamily="34" charset="-122"/>
                  <a:ea typeface="微软雅黑" panose="020B0503020204020204" pitchFamily="34" charset="-122"/>
                </a:rPr>
                <a:t>项目原理分析</a:t>
              </a:r>
              <a:endParaRPr lang="zh-CN" altLang="en-US" sz="2800" dirty="0">
                <a:solidFill>
                  <a:srgbClr val="044875"/>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51544" y="82976"/>
              <a:ext cx="723764" cy="584775"/>
            </a:xfrm>
            <a:prstGeom prst="rect">
              <a:avLst/>
            </a:prstGeom>
            <a:noFill/>
          </p:spPr>
          <p:txBody>
            <a:bodyPr>
              <a:spAutoFit/>
            </a:bodyPr>
            <a:lstStyle/>
            <a:p>
              <a:pPr marR="0" algn="ctr" defTabSz="914400" eaLnBrk="1" fontAlgn="auto" hangingPunct="1">
                <a:spcBef>
                  <a:spcPts val="0"/>
                </a:spcBef>
                <a:spcAft>
                  <a:spcPts val="0"/>
                </a:spcAft>
                <a:buClrTx/>
                <a:buSzTx/>
                <a:buFontTx/>
                <a:buNone/>
                <a:defRPr/>
              </a:pPr>
              <a:r>
                <a:rPr kumimoji="0" lang="en-US" altLang="zh-CN" sz="3200" kern="1200" cap="none" spc="0" normalizeH="0" baseline="0" noProof="0" dirty="0">
                  <a:solidFill>
                    <a:schemeClr val="bg2">
                      <a:lumMod val="25000"/>
                    </a:schemeClr>
                  </a:solidFill>
                  <a:latin typeface="Impact" panose="020B0806030902050204" pitchFamily="34" charset="0"/>
                  <a:ea typeface="+mn-ea"/>
                  <a:cs typeface="+mn-cs"/>
                </a:rPr>
                <a:t>03</a:t>
              </a:r>
              <a:endParaRPr kumimoji="0" lang="zh-CN" altLang="en-US" sz="3200" kern="1200" cap="none" spc="0" normalizeH="0" baseline="0" noProof="0" dirty="0">
                <a:solidFill>
                  <a:schemeClr val="bg2">
                    <a:lumMod val="25000"/>
                  </a:schemeClr>
                </a:solidFill>
                <a:latin typeface="Impact" panose="020B0806030902050204" pitchFamily="34" charset="0"/>
                <a:ea typeface="+mn-ea"/>
                <a:cs typeface="+mn-cs"/>
              </a:endParaRPr>
            </a:p>
          </p:txBody>
        </p:sp>
      </p:grpSp>
      <p:sp>
        <p:nvSpPr>
          <p:cNvPr id="15" name="矩形 14"/>
          <p:cNvSpPr/>
          <p:nvPr/>
        </p:nvSpPr>
        <p:spPr>
          <a:xfrm>
            <a:off x="11566525" y="6621463"/>
            <a:ext cx="625475"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矩形 15"/>
          <p:cNvSpPr/>
          <p:nvPr/>
        </p:nvSpPr>
        <p:spPr>
          <a:xfrm>
            <a:off x="0" y="6621463"/>
            <a:ext cx="10439400"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文本框 16"/>
          <p:cNvSpPr txBox="1"/>
          <p:nvPr/>
        </p:nvSpPr>
        <p:spPr>
          <a:xfrm>
            <a:off x="10264775" y="6538913"/>
            <a:ext cx="1500188" cy="400050"/>
          </a:xfrm>
          <a:prstGeom prst="rect">
            <a:avLst/>
          </a:prstGeom>
          <a:noFill/>
          <a:ln w="9525">
            <a:noFill/>
          </a:ln>
        </p:spPr>
        <p:txBody>
          <a:bodyPr>
            <a:spAutoFit/>
          </a:bodyPr>
          <a:p>
            <a:pPr algn="ctr" eaLnBrk="1" hangingPunct="1"/>
            <a:r>
              <a:rPr lang="en-US" altLang="zh-CN" sz="2000" dirty="0">
                <a:solidFill>
                  <a:srgbClr val="044875"/>
                </a:solidFill>
                <a:latin typeface="微软雅黑" panose="020B0503020204020204" pitchFamily="34" charset="-122"/>
                <a:ea typeface="微软雅黑" panose="020B0503020204020204" pitchFamily="34" charset="-122"/>
              </a:rPr>
              <a:t>LOGO</a:t>
            </a:r>
            <a:endParaRPr lang="zh-CN" altLang="en-US" sz="2000" dirty="0">
              <a:solidFill>
                <a:srgbClr val="044875"/>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146050" y="1195388"/>
            <a:ext cx="2957513" cy="4838700"/>
            <a:chOff x="146663" y="1194708"/>
            <a:chExt cx="2956560" cy="4838700"/>
          </a:xfrm>
        </p:grpSpPr>
        <p:grpSp>
          <p:nvGrpSpPr>
            <p:cNvPr id="10308" name="组合 8"/>
            <p:cNvGrpSpPr/>
            <p:nvPr/>
          </p:nvGrpSpPr>
          <p:grpSpPr>
            <a:xfrm>
              <a:off x="146663" y="1194708"/>
              <a:ext cx="2956560" cy="4838700"/>
              <a:chOff x="146663" y="1194708"/>
              <a:chExt cx="2956560" cy="4838700"/>
            </a:xfrm>
          </p:grpSpPr>
          <p:grpSp>
            <p:nvGrpSpPr>
              <p:cNvPr id="10310" name="组合 3"/>
              <p:cNvGrpSpPr/>
              <p:nvPr/>
            </p:nvGrpSpPr>
            <p:grpSpPr>
              <a:xfrm>
                <a:off x="146663" y="1194708"/>
                <a:ext cx="2956560" cy="4838700"/>
                <a:chOff x="304800" y="1466850"/>
                <a:chExt cx="2705100" cy="4838700"/>
              </a:xfrm>
            </p:grpSpPr>
            <p:sp>
              <p:nvSpPr>
                <p:cNvPr id="2" name="矩形 1"/>
                <p:cNvSpPr/>
                <p:nvPr/>
              </p:nvSpPr>
              <p:spPr>
                <a:xfrm>
                  <a:off x="304800" y="1466850"/>
                  <a:ext cx="2705100" cy="7048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矩形 17"/>
                <p:cNvSpPr/>
                <p:nvPr/>
              </p:nvSpPr>
              <p:spPr>
                <a:xfrm>
                  <a:off x="304800" y="2171700"/>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9" name="矩形 18"/>
              <p:cNvSpPr/>
              <p:nvPr/>
            </p:nvSpPr>
            <p:spPr>
              <a:xfrm>
                <a:off x="146663" y="5804808"/>
                <a:ext cx="2956560" cy="228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0309" name="文本框 2"/>
            <p:cNvSpPr txBox="1"/>
            <p:nvPr/>
          </p:nvSpPr>
          <p:spPr>
            <a:xfrm>
              <a:off x="272393" y="1316300"/>
              <a:ext cx="2705100" cy="461665"/>
            </a:xfrm>
            <a:prstGeom prst="rect">
              <a:avLst/>
            </a:prstGeom>
            <a:noFill/>
            <a:ln w="9525">
              <a:noFill/>
            </a:ln>
          </p:spPr>
          <p:txBody>
            <a:bodyPr>
              <a:spAutoFit/>
            </a:bodyPr>
            <a:p>
              <a:pPr algn="ctr" eaLnBrk="1" hangingPunct="1"/>
              <a:r>
                <a:rPr lang="en-US" altLang="zh-CN" sz="2400" dirty="0">
                  <a:solidFill>
                    <a:schemeClr val="bg1"/>
                  </a:solidFill>
                  <a:latin typeface="Calibri" panose="020F0502020204030204" pitchFamily="34" charset="0"/>
                </a:rPr>
                <a:t>Add Your Title Here</a:t>
              </a:r>
              <a:endParaRPr lang="zh-CN" altLang="en-US" sz="2400" dirty="0">
                <a:solidFill>
                  <a:schemeClr val="bg1"/>
                </a:solidFill>
                <a:latin typeface="Calibri" panose="020F0502020204030204" pitchFamily="34" charset="0"/>
              </a:endParaRPr>
            </a:p>
          </p:txBody>
        </p:sp>
      </p:grpSp>
      <p:sp>
        <p:nvSpPr>
          <p:cNvPr id="23" name="矩形 22"/>
          <p:cNvSpPr/>
          <p:nvPr/>
        </p:nvSpPr>
        <p:spPr>
          <a:xfrm>
            <a:off x="82550" y="2124075"/>
            <a:ext cx="2944813" cy="3556000"/>
          </a:xfrm>
          <a:prstGeom prst="rect">
            <a:avLst/>
          </a:prstGeom>
        </p:spPr>
        <p:txBody>
          <a:bodyPr>
            <a:spAutoFit/>
          </a:bodyPr>
          <a:lstStyle/>
          <a:p>
            <a:pPr marL="285750" marR="0" lvl="0" indent="-285750" algn="l" defTabSz="914400" rtl="0" eaLnBrk="1" fontAlgn="auto" latinLnBrk="0" hangingPunct="1">
              <a:lnSpc>
                <a:spcPts val="1800"/>
              </a:lnSpc>
              <a:spcBef>
                <a:spcPts val="0"/>
              </a:spcBef>
              <a:spcAft>
                <a:spcPts val="0"/>
              </a:spcAft>
              <a:buClrTx/>
              <a:buSzTx/>
              <a:buFont typeface="Wingdings" panose="05000000000000000000" pitchFamily="2" charset="2"/>
              <a:buChar char="Ø"/>
              <a:defRPr/>
            </a:pPr>
            <a:r>
              <a:rPr kumimoji="0" lang="en-US" altLang="zh-CN" sz="1600" b="0" i="0" u="none" strike="noStrike" kern="1200" cap="none" spc="0" normalizeH="0" baseline="0" noProof="0" dirty="0">
                <a:ln>
                  <a:noFill/>
                </a:ln>
                <a:solidFill>
                  <a:schemeClr val="bg2">
                    <a:lumMod val="25000"/>
                  </a:schemeClr>
                </a:solidFill>
                <a:effectLst/>
                <a:uLnTx/>
                <a:uFillTx/>
                <a:latin typeface="+mn-lt"/>
                <a:ea typeface="+mn-ea"/>
                <a:cs typeface="Arial" panose="020B0604020202020204" pitchFamily="34" charset="0"/>
              </a:rPr>
              <a:t>Remember that happiness is a way of travel, not a destination. Sometimes you need to look back, otherwise.</a:t>
            </a:r>
            <a:endParaRPr kumimoji="0" lang="en-US" altLang="zh-CN" sz="1600" b="0" i="0" u="none" strike="noStrike" kern="1200" cap="none" spc="0" normalizeH="0" baseline="0" noProof="0" dirty="0">
              <a:ln>
                <a:noFill/>
              </a:ln>
              <a:solidFill>
                <a:schemeClr val="bg2">
                  <a:lumMod val="25000"/>
                </a:schemeClr>
              </a:solidFill>
              <a:effectLst/>
              <a:uLnTx/>
              <a:uFillTx/>
              <a:latin typeface="+mn-lt"/>
              <a:ea typeface="+mn-ea"/>
              <a:cs typeface="Arial" panose="020B0604020202020204" pitchFamily="34" charset="0"/>
            </a:endParaRPr>
          </a:p>
          <a:p>
            <a:pPr marL="285750" marR="0" lvl="0" indent="-285750" algn="l" defTabSz="914400" rtl="0" eaLnBrk="1" fontAlgn="auto" latinLnBrk="0" hangingPunct="1">
              <a:lnSpc>
                <a:spcPts val="1800"/>
              </a:lnSpc>
              <a:spcBef>
                <a:spcPts val="0"/>
              </a:spcBef>
              <a:spcAft>
                <a:spcPts val="0"/>
              </a:spcAft>
              <a:buClrTx/>
              <a:buSzTx/>
              <a:buFont typeface="Wingdings" panose="05000000000000000000" pitchFamily="2" charset="2"/>
              <a:buChar char="Ø"/>
              <a:defRPr/>
            </a:pPr>
            <a:endParaRPr kumimoji="0" lang="en-US" altLang="zh-CN" sz="1600" b="0" i="0" u="none" strike="noStrike" kern="1200" cap="none" spc="0" normalizeH="0" baseline="0" noProof="0" dirty="0">
              <a:ln>
                <a:noFill/>
              </a:ln>
              <a:solidFill>
                <a:schemeClr val="bg2">
                  <a:lumMod val="25000"/>
                </a:schemeClr>
              </a:solidFill>
              <a:effectLst/>
              <a:uLnTx/>
              <a:uFillTx/>
              <a:latin typeface="+mn-lt"/>
              <a:ea typeface="+mn-ea"/>
              <a:cs typeface="Arial" panose="020B0604020202020204" pitchFamily="34" charset="0"/>
            </a:endParaRPr>
          </a:p>
          <a:p>
            <a:pPr marL="285750" marR="0" lvl="0" indent="-285750" algn="l" defTabSz="914400" rtl="0" eaLnBrk="1" fontAlgn="auto" latinLnBrk="0" hangingPunct="1">
              <a:lnSpc>
                <a:spcPts val="1800"/>
              </a:lnSpc>
              <a:spcBef>
                <a:spcPts val="0"/>
              </a:spcBef>
              <a:spcAft>
                <a:spcPts val="0"/>
              </a:spcAft>
              <a:buClrTx/>
              <a:buSzTx/>
              <a:buFont typeface="Wingdings" panose="05000000000000000000" pitchFamily="2" charset="2"/>
              <a:buChar char="Ø"/>
              <a:defRPr/>
            </a:pPr>
            <a:r>
              <a:rPr kumimoji="0" lang="en-US" altLang="zh-CN" sz="1600" b="0" i="0" u="none" strike="noStrike" kern="1200" cap="none" spc="0" normalizeH="0" baseline="0" noProof="0" dirty="0">
                <a:ln>
                  <a:noFill/>
                </a:ln>
                <a:solidFill>
                  <a:schemeClr val="bg2">
                    <a:lumMod val="25000"/>
                  </a:schemeClr>
                </a:solidFill>
                <a:effectLst/>
                <a:uLnTx/>
                <a:uFillTx/>
                <a:latin typeface="+mn-lt"/>
                <a:ea typeface="+mn-ea"/>
                <a:cs typeface="Arial" panose="020B0604020202020204" pitchFamily="34" charset="0"/>
              </a:rPr>
              <a:t>Remember that happiness is a way of travel, not a destination. Sometimes you need to look back, otherwise.</a:t>
            </a:r>
            <a:endParaRPr kumimoji="0" lang="en-US" altLang="zh-CN" sz="1600" b="0" i="0" u="none" strike="noStrike" kern="1200" cap="none" spc="0" normalizeH="0" baseline="0" noProof="0" dirty="0">
              <a:ln>
                <a:noFill/>
              </a:ln>
              <a:solidFill>
                <a:schemeClr val="bg2">
                  <a:lumMod val="25000"/>
                </a:schemeClr>
              </a:solidFill>
              <a:effectLst/>
              <a:uLnTx/>
              <a:uFillTx/>
              <a:latin typeface="+mn-lt"/>
              <a:ea typeface="+mn-ea"/>
              <a:cs typeface="Arial" panose="020B0604020202020204" pitchFamily="34" charset="0"/>
            </a:endParaRPr>
          </a:p>
          <a:p>
            <a:pPr marL="285750" marR="0" lvl="0" indent="-285750" algn="l" defTabSz="914400" rtl="0" eaLnBrk="1" fontAlgn="auto" latinLnBrk="0" hangingPunct="1">
              <a:lnSpc>
                <a:spcPts val="1800"/>
              </a:lnSpc>
              <a:spcBef>
                <a:spcPts val="0"/>
              </a:spcBef>
              <a:spcAft>
                <a:spcPts val="0"/>
              </a:spcAft>
              <a:buClrTx/>
              <a:buSzTx/>
              <a:buFont typeface="Wingdings" panose="05000000000000000000" pitchFamily="2" charset="2"/>
              <a:buChar char="Ø"/>
              <a:defRPr/>
            </a:pPr>
            <a:endParaRPr kumimoji="0" lang="en-US" altLang="zh-CN" sz="1600" b="0" i="0" u="none" strike="noStrike" kern="1200" cap="none" spc="0" normalizeH="0" baseline="0" noProof="0" dirty="0">
              <a:ln>
                <a:noFill/>
              </a:ln>
              <a:solidFill>
                <a:schemeClr val="bg2">
                  <a:lumMod val="25000"/>
                </a:schemeClr>
              </a:solidFill>
              <a:effectLst/>
              <a:uLnTx/>
              <a:uFillTx/>
              <a:latin typeface="+mn-lt"/>
              <a:ea typeface="+mn-ea"/>
              <a:cs typeface="Arial" panose="020B0604020202020204" pitchFamily="34" charset="0"/>
            </a:endParaRPr>
          </a:p>
          <a:p>
            <a:pPr marL="285750" marR="0" lvl="0" indent="-285750" algn="l" defTabSz="914400" rtl="0" eaLnBrk="1" fontAlgn="auto" latinLnBrk="0" hangingPunct="1">
              <a:lnSpc>
                <a:spcPts val="1800"/>
              </a:lnSpc>
              <a:spcBef>
                <a:spcPts val="0"/>
              </a:spcBef>
              <a:spcAft>
                <a:spcPts val="0"/>
              </a:spcAft>
              <a:buClrTx/>
              <a:buSzTx/>
              <a:buFont typeface="Wingdings" panose="05000000000000000000" pitchFamily="2" charset="2"/>
              <a:buChar char="Ø"/>
              <a:defRPr/>
            </a:pPr>
            <a:r>
              <a:rPr kumimoji="0" lang="en-US" altLang="zh-CN" sz="1600" b="0" i="0" u="none" strike="noStrike" kern="1200" cap="none" spc="0" normalizeH="0" baseline="0" noProof="0" dirty="0">
                <a:ln>
                  <a:noFill/>
                </a:ln>
                <a:solidFill>
                  <a:schemeClr val="bg2">
                    <a:lumMod val="25000"/>
                  </a:schemeClr>
                </a:solidFill>
                <a:effectLst/>
                <a:uLnTx/>
                <a:uFillTx/>
                <a:latin typeface="+mn-lt"/>
                <a:ea typeface="+mn-ea"/>
                <a:cs typeface="Arial" panose="020B0604020202020204" pitchFamily="34" charset="0"/>
              </a:rPr>
              <a:t>Remember that happiness is a way of travel, not a destination. Sometimes you need to look back, otherwise.</a:t>
            </a:r>
            <a:endParaRPr kumimoji="0" lang="en-US" altLang="zh-CN" sz="1600" b="0" i="0" u="none" strike="noStrike" kern="1200" cap="none" spc="0" normalizeH="0" baseline="0" noProof="0" dirty="0">
              <a:ln>
                <a:noFill/>
              </a:ln>
              <a:solidFill>
                <a:schemeClr val="bg2">
                  <a:lumMod val="25000"/>
                </a:schemeClr>
              </a:solidFill>
              <a:effectLst/>
              <a:uLnTx/>
              <a:uFillTx/>
              <a:latin typeface="+mn-lt"/>
              <a:ea typeface="+mn-ea"/>
              <a:cs typeface="Arial" panose="020B0604020202020204" pitchFamily="34" charset="0"/>
            </a:endParaRPr>
          </a:p>
          <a:p>
            <a:pPr marL="285750" marR="0" lvl="0" indent="-285750" algn="l" defTabSz="914400" rtl="0" eaLnBrk="1" fontAlgn="auto" latinLnBrk="0" hangingPunct="1">
              <a:lnSpc>
                <a:spcPts val="1800"/>
              </a:lnSpc>
              <a:spcBef>
                <a:spcPts val="0"/>
              </a:spcBef>
              <a:spcAft>
                <a:spcPts val="0"/>
              </a:spcAft>
              <a:buClrTx/>
              <a:buSzTx/>
              <a:buFont typeface="Wingdings" panose="05000000000000000000" pitchFamily="2" charset="2"/>
              <a:buChar char="Ø"/>
              <a:defRPr/>
            </a:pPr>
            <a:endParaRPr kumimoji="0" lang="en-US" altLang="zh-CN" sz="1600" b="0" i="0" u="none" strike="noStrike" kern="1200" cap="none" spc="0" normalizeH="0" baseline="0" noProof="0" dirty="0">
              <a:ln>
                <a:noFill/>
              </a:ln>
              <a:solidFill>
                <a:schemeClr val="bg2">
                  <a:lumMod val="25000"/>
                </a:schemeClr>
              </a:solidFill>
              <a:effectLst/>
              <a:uLnTx/>
              <a:uFillTx/>
              <a:latin typeface="+mn-lt"/>
              <a:ea typeface="+mn-ea"/>
              <a:cs typeface="Arial" panose="020B0604020202020204" pitchFamily="34" charset="0"/>
            </a:endParaRPr>
          </a:p>
        </p:txBody>
      </p:sp>
      <p:grpSp>
        <p:nvGrpSpPr>
          <p:cNvPr id="6" name="组合 5"/>
          <p:cNvGrpSpPr/>
          <p:nvPr/>
        </p:nvGrpSpPr>
        <p:grpSpPr>
          <a:xfrm>
            <a:off x="3179763" y="1195388"/>
            <a:ext cx="2955925" cy="4838700"/>
            <a:chOff x="3179561" y="1194708"/>
            <a:chExt cx="2956560" cy="4838700"/>
          </a:xfrm>
        </p:grpSpPr>
        <p:grpSp>
          <p:nvGrpSpPr>
            <p:cNvPr id="10302" name="组合 19"/>
            <p:cNvGrpSpPr/>
            <p:nvPr/>
          </p:nvGrpSpPr>
          <p:grpSpPr>
            <a:xfrm>
              <a:off x="3179561" y="1194708"/>
              <a:ext cx="2956560" cy="4838700"/>
              <a:chOff x="3179561" y="1194708"/>
              <a:chExt cx="2956560" cy="4838700"/>
            </a:xfrm>
          </p:grpSpPr>
          <p:grpSp>
            <p:nvGrpSpPr>
              <p:cNvPr id="10304" name="组合 27"/>
              <p:cNvGrpSpPr/>
              <p:nvPr/>
            </p:nvGrpSpPr>
            <p:grpSpPr>
              <a:xfrm>
                <a:off x="3179561" y="1194708"/>
                <a:ext cx="2956560" cy="4838700"/>
                <a:chOff x="304800" y="1466850"/>
                <a:chExt cx="2705100" cy="4838700"/>
              </a:xfrm>
            </p:grpSpPr>
            <p:sp>
              <p:nvSpPr>
                <p:cNvPr id="30" name="矩形 29"/>
                <p:cNvSpPr/>
                <p:nvPr/>
              </p:nvSpPr>
              <p:spPr>
                <a:xfrm>
                  <a:off x="304800" y="1466850"/>
                  <a:ext cx="2705100" cy="70485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1" name="矩形 30"/>
                <p:cNvSpPr/>
                <p:nvPr/>
              </p:nvSpPr>
              <p:spPr>
                <a:xfrm>
                  <a:off x="304800" y="2171700"/>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9" name="矩形 28"/>
              <p:cNvSpPr/>
              <p:nvPr/>
            </p:nvSpPr>
            <p:spPr>
              <a:xfrm>
                <a:off x="3179561" y="5804808"/>
                <a:ext cx="2956560" cy="2286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0303" name="文本框 25"/>
            <p:cNvSpPr txBox="1"/>
            <p:nvPr/>
          </p:nvSpPr>
          <p:spPr>
            <a:xfrm>
              <a:off x="3305291" y="1316300"/>
              <a:ext cx="2705100" cy="461665"/>
            </a:xfrm>
            <a:prstGeom prst="rect">
              <a:avLst/>
            </a:prstGeom>
            <a:noFill/>
            <a:ln w="9525">
              <a:noFill/>
            </a:ln>
          </p:spPr>
          <p:txBody>
            <a:bodyPr>
              <a:spAutoFit/>
            </a:bodyPr>
            <a:p>
              <a:pPr algn="ctr" eaLnBrk="1" hangingPunct="1"/>
              <a:r>
                <a:rPr lang="en-US" altLang="zh-CN" sz="2400" dirty="0">
                  <a:solidFill>
                    <a:schemeClr val="bg1"/>
                  </a:solidFill>
                  <a:latin typeface="Calibri" panose="020F0502020204030204" pitchFamily="34" charset="0"/>
                </a:rPr>
                <a:t>Add Your Title Here</a:t>
              </a:r>
              <a:endParaRPr lang="zh-CN" altLang="en-US" sz="2400" dirty="0">
                <a:solidFill>
                  <a:schemeClr val="bg1"/>
                </a:solidFill>
                <a:latin typeface="Calibri" panose="020F0502020204030204" pitchFamily="34" charset="0"/>
              </a:endParaRPr>
            </a:p>
          </p:txBody>
        </p:sp>
      </p:grpSp>
      <p:sp>
        <p:nvSpPr>
          <p:cNvPr id="27" name="矩形 26"/>
          <p:cNvSpPr/>
          <p:nvPr/>
        </p:nvSpPr>
        <p:spPr>
          <a:xfrm>
            <a:off x="3128963" y="2124075"/>
            <a:ext cx="2944813" cy="3556000"/>
          </a:xfrm>
          <a:prstGeom prst="rect">
            <a:avLst/>
          </a:prstGeom>
        </p:spPr>
        <p:txBody>
          <a:bodyPr>
            <a:spAutoFit/>
          </a:bodyPr>
          <a:lstStyle/>
          <a:p>
            <a:pPr marL="285750" marR="0" lvl="0" indent="-285750" algn="l" defTabSz="914400" rtl="0" eaLnBrk="1" fontAlgn="auto" latinLnBrk="0" hangingPunct="1">
              <a:lnSpc>
                <a:spcPts val="1800"/>
              </a:lnSpc>
              <a:spcBef>
                <a:spcPts val="0"/>
              </a:spcBef>
              <a:spcAft>
                <a:spcPts val="0"/>
              </a:spcAft>
              <a:buClrTx/>
              <a:buSzTx/>
              <a:buFont typeface="Wingdings" panose="05000000000000000000" pitchFamily="2" charset="2"/>
              <a:buChar char="Ø"/>
              <a:defRPr/>
            </a:pPr>
            <a:r>
              <a:rPr kumimoji="0" lang="en-US" altLang="zh-CN" sz="1600" b="0" i="0" u="none" strike="noStrike" kern="1200" cap="none" spc="0" normalizeH="0" baseline="0" noProof="0" dirty="0">
                <a:ln>
                  <a:noFill/>
                </a:ln>
                <a:solidFill>
                  <a:schemeClr val="bg2">
                    <a:lumMod val="25000"/>
                  </a:schemeClr>
                </a:solidFill>
                <a:effectLst/>
                <a:uLnTx/>
                <a:uFillTx/>
                <a:latin typeface="+mn-lt"/>
                <a:ea typeface="+mn-ea"/>
                <a:cs typeface="Arial" panose="020B0604020202020204" pitchFamily="34" charset="0"/>
              </a:rPr>
              <a:t>Remember that happiness is a way of travel, not a destination. Sometimes you need to look back, otherwise.</a:t>
            </a:r>
            <a:endParaRPr kumimoji="0" lang="en-US" altLang="zh-CN" sz="1600" b="0" i="0" u="none" strike="noStrike" kern="1200" cap="none" spc="0" normalizeH="0" baseline="0" noProof="0" dirty="0">
              <a:ln>
                <a:noFill/>
              </a:ln>
              <a:solidFill>
                <a:schemeClr val="bg2">
                  <a:lumMod val="25000"/>
                </a:schemeClr>
              </a:solidFill>
              <a:effectLst/>
              <a:uLnTx/>
              <a:uFillTx/>
              <a:latin typeface="+mn-lt"/>
              <a:ea typeface="+mn-ea"/>
              <a:cs typeface="Arial" panose="020B0604020202020204" pitchFamily="34" charset="0"/>
            </a:endParaRPr>
          </a:p>
          <a:p>
            <a:pPr marL="285750" marR="0" lvl="0" indent="-285750" algn="l" defTabSz="914400" rtl="0" eaLnBrk="1" fontAlgn="auto" latinLnBrk="0" hangingPunct="1">
              <a:lnSpc>
                <a:spcPts val="1800"/>
              </a:lnSpc>
              <a:spcBef>
                <a:spcPts val="0"/>
              </a:spcBef>
              <a:spcAft>
                <a:spcPts val="0"/>
              </a:spcAft>
              <a:buClrTx/>
              <a:buSzTx/>
              <a:buFont typeface="Wingdings" panose="05000000000000000000" pitchFamily="2" charset="2"/>
              <a:buChar char="Ø"/>
              <a:defRPr/>
            </a:pPr>
            <a:endParaRPr kumimoji="0" lang="en-US" altLang="zh-CN" sz="1600" b="0" i="0" u="none" strike="noStrike" kern="1200" cap="none" spc="0" normalizeH="0" baseline="0" noProof="0" dirty="0">
              <a:ln>
                <a:noFill/>
              </a:ln>
              <a:solidFill>
                <a:schemeClr val="bg2">
                  <a:lumMod val="25000"/>
                </a:schemeClr>
              </a:solidFill>
              <a:effectLst/>
              <a:uLnTx/>
              <a:uFillTx/>
              <a:latin typeface="+mn-lt"/>
              <a:ea typeface="+mn-ea"/>
              <a:cs typeface="Arial" panose="020B0604020202020204" pitchFamily="34" charset="0"/>
            </a:endParaRPr>
          </a:p>
          <a:p>
            <a:pPr marL="285750" marR="0" lvl="0" indent="-285750" algn="l" defTabSz="914400" rtl="0" eaLnBrk="1" fontAlgn="auto" latinLnBrk="0" hangingPunct="1">
              <a:lnSpc>
                <a:spcPts val="1800"/>
              </a:lnSpc>
              <a:spcBef>
                <a:spcPts val="0"/>
              </a:spcBef>
              <a:spcAft>
                <a:spcPts val="0"/>
              </a:spcAft>
              <a:buClrTx/>
              <a:buSzTx/>
              <a:buFont typeface="Wingdings" panose="05000000000000000000" pitchFamily="2" charset="2"/>
              <a:buChar char="Ø"/>
              <a:defRPr/>
            </a:pPr>
            <a:r>
              <a:rPr kumimoji="0" lang="en-US" altLang="zh-CN" sz="1600" b="0" i="0" u="none" strike="noStrike" kern="1200" cap="none" spc="0" normalizeH="0" baseline="0" noProof="0" dirty="0">
                <a:ln>
                  <a:noFill/>
                </a:ln>
                <a:solidFill>
                  <a:schemeClr val="bg2">
                    <a:lumMod val="25000"/>
                  </a:schemeClr>
                </a:solidFill>
                <a:effectLst/>
                <a:uLnTx/>
                <a:uFillTx/>
                <a:latin typeface="+mn-lt"/>
                <a:ea typeface="+mn-ea"/>
                <a:cs typeface="Arial" panose="020B0604020202020204" pitchFamily="34" charset="0"/>
              </a:rPr>
              <a:t>Remember that happiness is a way of travel, not a destination. Sometimes you need to look back, otherwise.</a:t>
            </a:r>
            <a:endParaRPr kumimoji="0" lang="en-US" altLang="zh-CN" sz="1600" b="0" i="0" u="none" strike="noStrike" kern="1200" cap="none" spc="0" normalizeH="0" baseline="0" noProof="0" dirty="0">
              <a:ln>
                <a:noFill/>
              </a:ln>
              <a:solidFill>
                <a:schemeClr val="bg2">
                  <a:lumMod val="25000"/>
                </a:schemeClr>
              </a:solidFill>
              <a:effectLst/>
              <a:uLnTx/>
              <a:uFillTx/>
              <a:latin typeface="+mn-lt"/>
              <a:ea typeface="+mn-ea"/>
              <a:cs typeface="Arial" panose="020B0604020202020204" pitchFamily="34" charset="0"/>
            </a:endParaRPr>
          </a:p>
          <a:p>
            <a:pPr marL="285750" marR="0" lvl="0" indent="-285750" algn="l" defTabSz="914400" rtl="0" eaLnBrk="1" fontAlgn="auto" latinLnBrk="0" hangingPunct="1">
              <a:lnSpc>
                <a:spcPts val="1800"/>
              </a:lnSpc>
              <a:spcBef>
                <a:spcPts val="0"/>
              </a:spcBef>
              <a:spcAft>
                <a:spcPts val="0"/>
              </a:spcAft>
              <a:buClrTx/>
              <a:buSzTx/>
              <a:buFont typeface="Wingdings" panose="05000000000000000000" pitchFamily="2" charset="2"/>
              <a:buChar char="Ø"/>
              <a:defRPr/>
            </a:pPr>
            <a:endParaRPr kumimoji="0" lang="en-US" altLang="zh-CN" sz="1600" b="0" i="0" u="none" strike="noStrike" kern="1200" cap="none" spc="0" normalizeH="0" baseline="0" noProof="0" dirty="0">
              <a:ln>
                <a:noFill/>
              </a:ln>
              <a:solidFill>
                <a:schemeClr val="bg2">
                  <a:lumMod val="25000"/>
                </a:schemeClr>
              </a:solidFill>
              <a:effectLst/>
              <a:uLnTx/>
              <a:uFillTx/>
              <a:latin typeface="+mn-lt"/>
              <a:ea typeface="+mn-ea"/>
              <a:cs typeface="Arial" panose="020B0604020202020204" pitchFamily="34" charset="0"/>
            </a:endParaRPr>
          </a:p>
          <a:p>
            <a:pPr marL="285750" marR="0" lvl="0" indent="-285750" algn="l" defTabSz="914400" rtl="0" eaLnBrk="1" fontAlgn="auto" latinLnBrk="0" hangingPunct="1">
              <a:lnSpc>
                <a:spcPts val="1800"/>
              </a:lnSpc>
              <a:spcBef>
                <a:spcPts val="0"/>
              </a:spcBef>
              <a:spcAft>
                <a:spcPts val="0"/>
              </a:spcAft>
              <a:buClrTx/>
              <a:buSzTx/>
              <a:buFont typeface="Wingdings" panose="05000000000000000000" pitchFamily="2" charset="2"/>
              <a:buChar char="Ø"/>
              <a:defRPr/>
            </a:pPr>
            <a:r>
              <a:rPr kumimoji="0" lang="en-US" altLang="zh-CN" sz="1600" b="0" i="0" u="none" strike="noStrike" kern="1200" cap="none" spc="0" normalizeH="0" baseline="0" noProof="0" dirty="0">
                <a:ln>
                  <a:noFill/>
                </a:ln>
                <a:solidFill>
                  <a:schemeClr val="bg2">
                    <a:lumMod val="25000"/>
                  </a:schemeClr>
                </a:solidFill>
                <a:effectLst/>
                <a:uLnTx/>
                <a:uFillTx/>
                <a:latin typeface="+mn-lt"/>
                <a:ea typeface="+mn-ea"/>
                <a:cs typeface="Arial" panose="020B0604020202020204" pitchFamily="34" charset="0"/>
              </a:rPr>
              <a:t>Remember that happiness is a way of travel, not a destination. Sometimes you need to look back, otherwise.</a:t>
            </a:r>
            <a:endParaRPr kumimoji="0" lang="en-US" altLang="zh-CN" sz="1600" b="0" i="0" u="none" strike="noStrike" kern="1200" cap="none" spc="0" normalizeH="0" baseline="0" noProof="0" dirty="0">
              <a:ln>
                <a:noFill/>
              </a:ln>
              <a:solidFill>
                <a:schemeClr val="bg2">
                  <a:lumMod val="25000"/>
                </a:schemeClr>
              </a:solidFill>
              <a:effectLst/>
              <a:uLnTx/>
              <a:uFillTx/>
              <a:latin typeface="+mn-lt"/>
              <a:ea typeface="+mn-ea"/>
              <a:cs typeface="Arial" panose="020B0604020202020204" pitchFamily="34" charset="0"/>
            </a:endParaRPr>
          </a:p>
          <a:p>
            <a:pPr marL="285750" marR="0" lvl="0" indent="-285750" algn="l" defTabSz="914400" rtl="0" eaLnBrk="1" fontAlgn="auto" latinLnBrk="0" hangingPunct="1">
              <a:lnSpc>
                <a:spcPts val="1800"/>
              </a:lnSpc>
              <a:spcBef>
                <a:spcPts val="0"/>
              </a:spcBef>
              <a:spcAft>
                <a:spcPts val="0"/>
              </a:spcAft>
              <a:buClrTx/>
              <a:buSzTx/>
              <a:buFont typeface="Wingdings" panose="05000000000000000000" pitchFamily="2" charset="2"/>
              <a:buChar char="Ø"/>
              <a:defRPr/>
            </a:pPr>
            <a:endParaRPr kumimoji="0" lang="en-US" altLang="zh-CN" sz="1600" b="0" i="0" u="none" strike="noStrike" kern="1200" cap="none" spc="0" normalizeH="0" baseline="0" noProof="0" dirty="0">
              <a:ln>
                <a:noFill/>
              </a:ln>
              <a:solidFill>
                <a:schemeClr val="bg2">
                  <a:lumMod val="25000"/>
                </a:schemeClr>
              </a:solidFill>
              <a:effectLst/>
              <a:uLnTx/>
              <a:uFillTx/>
              <a:latin typeface="+mn-lt"/>
              <a:ea typeface="+mn-ea"/>
              <a:cs typeface="Arial" panose="020B0604020202020204" pitchFamily="34" charset="0"/>
            </a:endParaRPr>
          </a:p>
        </p:txBody>
      </p:sp>
      <p:grpSp>
        <p:nvGrpSpPr>
          <p:cNvPr id="24" name="组合 23"/>
          <p:cNvGrpSpPr/>
          <p:nvPr/>
        </p:nvGrpSpPr>
        <p:grpSpPr>
          <a:xfrm>
            <a:off x="6211888" y="1195388"/>
            <a:ext cx="2957512" cy="4838700"/>
            <a:chOff x="6212458" y="1194708"/>
            <a:chExt cx="2956560" cy="4838700"/>
          </a:xfrm>
        </p:grpSpPr>
        <p:grpSp>
          <p:nvGrpSpPr>
            <p:cNvPr id="10296" name="组合 20"/>
            <p:cNvGrpSpPr/>
            <p:nvPr/>
          </p:nvGrpSpPr>
          <p:grpSpPr>
            <a:xfrm>
              <a:off x="6212458" y="1194708"/>
              <a:ext cx="2956560" cy="4838700"/>
              <a:chOff x="6212458" y="1194708"/>
              <a:chExt cx="2956560" cy="4838700"/>
            </a:xfrm>
          </p:grpSpPr>
          <p:grpSp>
            <p:nvGrpSpPr>
              <p:cNvPr id="10298" name="组合 35"/>
              <p:cNvGrpSpPr/>
              <p:nvPr/>
            </p:nvGrpSpPr>
            <p:grpSpPr>
              <a:xfrm>
                <a:off x="6212458" y="1194708"/>
                <a:ext cx="2956560" cy="4838700"/>
                <a:chOff x="304800" y="1466850"/>
                <a:chExt cx="2705100" cy="4838700"/>
              </a:xfrm>
            </p:grpSpPr>
            <p:sp>
              <p:nvSpPr>
                <p:cNvPr id="38" name="矩形 37"/>
                <p:cNvSpPr/>
                <p:nvPr/>
              </p:nvSpPr>
              <p:spPr>
                <a:xfrm>
                  <a:off x="304800" y="1466850"/>
                  <a:ext cx="2705100" cy="7048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9" name="矩形 38"/>
                <p:cNvSpPr/>
                <p:nvPr/>
              </p:nvSpPr>
              <p:spPr>
                <a:xfrm>
                  <a:off x="304800" y="2171700"/>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37" name="矩形 36"/>
              <p:cNvSpPr/>
              <p:nvPr/>
            </p:nvSpPr>
            <p:spPr>
              <a:xfrm>
                <a:off x="6212458" y="5804808"/>
                <a:ext cx="2956560" cy="228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0297" name="文本框 33"/>
            <p:cNvSpPr txBox="1"/>
            <p:nvPr/>
          </p:nvSpPr>
          <p:spPr>
            <a:xfrm>
              <a:off x="6338188" y="1316300"/>
              <a:ext cx="2705100" cy="461665"/>
            </a:xfrm>
            <a:prstGeom prst="rect">
              <a:avLst/>
            </a:prstGeom>
            <a:noFill/>
            <a:ln w="9525">
              <a:noFill/>
            </a:ln>
          </p:spPr>
          <p:txBody>
            <a:bodyPr>
              <a:spAutoFit/>
            </a:bodyPr>
            <a:p>
              <a:pPr algn="ctr" eaLnBrk="1" hangingPunct="1"/>
              <a:r>
                <a:rPr lang="en-US" altLang="zh-CN" sz="2400" dirty="0">
                  <a:solidFill>
                    <a:schemeClr val="bg1"/>
                  </a:solidFill>
                  <a:latin typeface="Calibri" panose="020F0502020204030204" pitchFamily="34" charset="0"/>
                </a:rPr>
                <a:t>Add Your Title Here</a:t>
              </a:r>
              <a:endParaRPr lang="zh-CN" altLang="en-US" sz="2400" dirty="0">
                <a:solidFill>
                  <a:schemeClr val="bg1"/>
                </a:solidFill>
                <a:latin typeface="Calibri" panose="020F0502020204030204" pitchFamily="34" charset="0"/>
              </a:endParaRPr>
            </a:p>
          </p:txBody>
        </p:sp>
      </p:grpSp>
      <p:sp>
        <p:nvSpPr>
          <p:cNvPr id="35" name="矩形 34"/>
          <p:cNvSpPr/>
          <p:nvPr/>
        </p:nvSpPr>
        <p:spPr>
          <a:xfrm>
            <a:off x="6162675" y="2124075"/>
            <a:ext cx="2944813" cy="3556000"/>
          </a:xfrm>
          <a:prstGeom prst="rect">
            <a:avLst/>
          </a:prstGeom>
        </p:spPr>
        <p:txBody>
          <a:bodyPr>
            <a:spAutoFit/>
          </a:bodyPr>
          <a:lstStyle/>
          <a:p>
            <a:pPr marL="285750" marR="0" lvl="0" indent="-285750" algn="l" defTabSz="914400" rtl="0" eaLnBrk="1" fontAlgn="auto" latinLnBrk="0" hangingPunct="1">
              <a:lnSpc>
                <a:spcPts val="1800"/>
              </a:lnSpc>
              <a:spcBef>
                <a:spcPts val="0"/>
              </a:spcBef>
              <a:spcAft>
                <a:spcPts val="0"/>
              </a:spcAft>
              <a:buClrTx/>
              <a:buSzTx/>
              <a:buFont typeface="Wingdings" panose="05000000000000000000" pitchFamily="2" charset="2"/>
              <a:buChar char="Ø"/>
              <a:defRPr/>
            </a:pPr>
            <a:r>
              <a:rPr kumimoji="0" lang="en-US" altLang="zh-CN" sz="1600" b="0" i="0" u="none" strike="noStrike" kern="1200" cap="none" spc="0" normalizeH="0" baseline="0" noProof="0" dirty="0">
                <a:ln>
                  <a:noFill/>
                </a:ln>
                <a:solidFill>
                  <a:schemeClr val="bg2">
                    <a:lumMod val="25000"/>
                  </a:schemeClr>
                </a:solidFill>
                <a:effectLst/>
                <a:uLnTx/>
                <a:uFillTx/>
                <a:latin typeface="+mn-lt"/>
                <a:ea typeface="+mn-ea"/>
                <a:cs typeface="Arial" panose="020B0604020202020204" pitchFamily="34" charset="0"/>
              </a:rPr>
              <a:t>Remember that happiness is a way of travel, not a destination. Sometimes you need to look back, otherwise.</a:t>
            </a:r>
            <a:endParaRPr kumimoji="0" lang="en-US" altLang="zh-CN" sz="1600" b="0" i="0" u="none" strike="noStrike" kern="1200" cap="none" spc="0" normalizeH="0" baseline="0" noProof="0" dirty="0">
              <a:ln>
                <a:noFill/>
              </a:ln>
              <a:solidFill>
                <a:schemeClr val="bg2">
                  <a:lumMod val="25000"/>
                </a:schemeClr>
              </a:solidFill>
              <a:effectLst/>
              <a:uLnTx/>
              <a:uFillTx/>
              <a:latin typeface="+mn-lt"/>
              <a:ea typeface="+mn-ea"/>
              <a:cs typeface="Arial" panose="020B0604020202020204" pitchFamily="34" charset="0"/>
            </a:endParaRPr>
          </a:p>
          <a:p>
            <a:pPr marL="285750" marR="0" lvl="0" indent="-285750" algn="l" defTabSz="914400" rtl="0" eaLnBrk="1" fontAlgn="auto" latinLnBrk="0" hangingPunct="1">
              <a:lnSpc>
                <a:spcPts val="1800"/>
              </a:lnSpc>
              <a:spcBef>
                <a:spcPts val="0"/>
              </a:spcBef>
              <a:spcAft>
                <a:spcPts val="0"/>
              </a:spcAft>
              <a:buClrTx/>
              <a:buSzTx/>
              <a:buFont typeface="Wingdings" panose="05000000000000000000" pitchFamily="2" charset="2"/>
              <a:buChar char="Ø"/>
              <a:defRPr/>
            </a:pPr>
            <a:endParaRPr kumimoji="0" lang="en-US" altLang="zh-CN" sz="1600" b="0" i="0" u="none" strike="noStrike" kern="1200" cap="none" spc="0" normalizeH="0" baseline="0" noProof="0" dirty="0">
              <a:ln>
                <a:noFill/>
              </a:ln>
              <a:solidFill>
                <a:schemeClr val="bg2">
                  <a:lumMod val="25000"/>
                </a:schemeClr>
              </a:solidFill>
              <a:effectLst/>
              <a:uLnTx/>
              <a:uFillTx/>
              <a:latin typeface="+mn-lt"/>
              <a:ea typeface="+mn-ea"/>
              <a:cs typeface="Arial" panose="020B0604020202020204" pitchFamily="34" charset="0"/>
            </a:endParaRPr>
          </a:p>
          <a:p>
            <a:pPr marL="285750" marR="0" lvl="0" indent="-285750" algn="l" defTabSz="914400" rtl="0" eaLnBrk="1" fontAlgn="auto" latinLnBrk="0" hangingPunct="1">
              <a:lnSpc>
                <a:spcPts val="1800"/>
              </a:lnSpc>
              <a:spcBef>
                <a:spcPts val="0"/>
              </a:spcBef>
              <a:spcAft>
                <a:spcPts val="0"/>
              </a:spcAft>
              <a:buClrTx/>
              <a:buSzTx/>
              <a:buFont typeface="Wingdings" panose="05000000000000000000" pitchFamily="2" charset="2"/>
              <a:buChar char="Ø"/>
              <a:defRPr/>
            </a:pPr>
            <a:r>
              <a:rPr kumimoji="0" lang="en-US" altLang="zh-CN" sz="1600" b="0" i="0" u="none" strike="noStrike" kern="1200" cap="none" spc="0" normalizeH="0" baseline="0" noProof="0" dirty="0">
                <a:ln>
                  <a:noFill/>
                </a:ln>
                <a:solidFill>
                  <a:schemeClr val="bg2">
                    <a:lumMod val="25000"/>
                  </a:schemeClr>
                </a:solidFill>
                <a:effectLst/>
                <a:uLnTx/>
                <a:uFillTx/>
                <a:latin typeface="+mn-lt"/>
                <a:ea typeface="+mn-ea"/>
                <a:cs typeface="Arial" panose="020B0604020202020204" pitchFamily="34" charset="0"/>
              </a:rPr>
              <a:t>Remember that happiness is a way of travel, not a destination. Sometimes you need to look back, otherwise.</a:t>
            </a:r>
            <a:endParaRPr kumimoji="0" lang="en-US" altLang="zh-CN" sz="1600" b="0" i="0" u="none" strike="noStrike" kern="1200" cap="none" spc="0" normalizeH="0" baseline="0" noProof="0" dirty="0">
              <a:ln>
                <a:noFill/>
              </a:ln>
              <a:solidFill>
                <a:schemeClr val="bg2">
                  <a:lumMod val="25000"/>
                </a:schemeClr>
              </a:solidFill>
              <a:effectLst/>
              <a:uLnTx/>
              <a:uFillTx/>
              <a:latin typeface="+mn-lt"/>
              <a:ea typeface="+mn-ea"/>
              <a:cs typeface="Arial" panose="020B0604020202020204" pitchFamily="34" charset="0"/>
            </a:endParaRPr>
          </a:p>
          <a:p>
            <a:pPr marL="285750" marR="0" lvl="0" indent="-285750" algn="l" defTabSz="914400" rtl="0" eaLnBrk="1" fontAlgn="auto" latinLnBrk="0" hangingPunct="1">
              <a:lnSpc>
                <a:spcPts val="1800"/>
              </a:lnSpc>
              <a:spcBef>
                <a:spcPts val="0"/>
              </a:spcBef>
              <a:spcAft>
                <a:spcPts val="0"/>
              </a:spcAft>
              <a:buClrTx/>
              <a:buSzTx/>
              <a:buFont typeface="Wingdings" panose="05000000000000000000" pitchFamily="2" charset="2"/>
              <a:buChar char="Ø"/>
              <a:defRPr/>
            </a:pPr>
            <a:endParaRPr kumimoji="0" lang="en-US" altLang="zh-CN" sz="1600" b="0" i="0" u="none" strike="noStrike" kern="1200" cap="none" spc="0" normalizeH="0" baseline="0" noProof="0" dirty="0">
              <a:ln>
                <a:noFill/>
              </a:ln>
              <a:solidFill>
                <a:schemeClr val="bg2">
                  <a:lumMod val="25000"/>
                </a:schemeClr>
              </a:solidFill>
              <a:effectLst/>
              <a:uLnTx/>
              <a:uFillTx/>
              <a:latin typeface="+mn-lt"/>
              <a:ea typeface="+mn-ea"/>
              <a:cs typeface="Arial" panose="020B0604020202020204" pitchFamily="34" charset="0"/>
            </a:endParaRPr>
          </a:p>
          <a:p>
            <a:pPr marL="285750" marR="0" lvl="0" indent="-285750" algn="l" defTabSz="914400" rtl="0" eaLnBrk="1" fontAlgn="auto" latinLnBrk="0" hangingPunct="1">
              <a:lnSpc>
                <a:spcPts val="1800"/>
              </a:lnSpc>
              <a:spcBef>
                <a:spcPts val="0"/>
              </a:spcBef>
              <a:spcAft>
                <a:spcPts val="0"/>
              </a:spcAft>
              <a:buClrTx/>
              <a:buSzTx/>
              <a:buFont typeface="Wingdings" panose="05000000000000000000" pitchFamily="2" charset="2"/>
              <a:buChar char="Ø"/>
              <a:defRPr/>
            </a:pPr>
            <a:r>
              <a:rPr kumimoji="0" lang="en-US" altLang="zh-CN" sz="1600" b="0" i="0" u="none" strike="noStrike" kern="1200" cap="none" spc="0" normalizeH="0" baseline="0" noProof="0" dirty="0">
                <a:ln>
                  <a:noFill/>
                </a:ln>
                <a:solidFill>
                  <a:schemeClr val="bg2">
                    <a:lumMod val="25000"/>
                  </a:schemeClr>
                </a:solidFill>
                <a:effectLst/>
                <a:uLnTx/>
                <a:uFillTx/>
                <a:latin typeface="+mn-lt"/>
                <a:ea typeface="+mn-ea"/>
                <a:cs typeface="Arial" panose="020B0604020202020204" pitchFamily="34" charset="0"/>
              </a:rPr>
              <a:t>Remember that happiness is a way of travel, not a destination. Sometimes you need to look back, otherwise.</a:t>
            </a:r>
            <a:endParaRPr kumimoji="0" lang="en-US" altLang="zh-CN" sz="1600" b="0" i="0" u="none" strike="noStrike" kern="1200" cap="none" spc="0" normalizeH="0" baseline="0" noProof="0" dirty="0">
              <a:ln>
                <a:noFill/>
              </a:ln>
              <a:solidFill>
                <a:schemeClr val="bg2">
                  <a:lumMod val="25000"/>
                </a:schemeClr>
              </a:solidFill>
              <a:effectLst/>
              <a:uLnTx/>
              <a:uFillTx/>
              <a:latin typeface="+mn-lt"/>
              <a:ea typeface="+mn-ea"/>
              <a:cs typeface="Arial" panose="020B0604020202020204" pitchFamily="34" charset="0"/>
            </a:endParaRPr>
          </a:p>
          <a:p>
            <a:pPr marL="285750" marR="0" lvl="0" indent="-285750" algn="l" defTabSz="914400" rtl="0" eaLnBrk="1" fontAlgn="auto" latinLnBrk="0" hangingPunct="1">
              <a:lnSpc>
                <a:spcPts val="1800"/>
              </a:lnSpc>
              <a:spcBef>
                <a:spcPts val="0"/>
              </a:spcBef>
              <a:spcAft>
                <a:spcPts val="0"/>
              </a:spcAft>
              <a:buClrTx/>
              <a:buSzTx/>
              <a:buFont typeface="Wingdings" panose="05000000000000000000" pitchFamily="2" charset="2"/>
              <a:buChar char="Ø"/>
              <a:defRPr/>
            </a:pPr>
            <a:endParaRPr kumimoji="0" lang="en-US" altLang="zh-CN" sz="1600" b="0" i="0" u="none" strike="noStrike" kern="1200" cap="none" spc="0" normalizeH="0" baseline="0" noProof="0" dirty="0">
              <a:ln>
                <a:noFill/>
              </a:ln>
              <a:solidFill>
                <a:schemeClr val="bg2">
                  <a:lumMod val="25000"/>
                </a:schemeClr>
              </a:solidFill>
              <a:effectLst/>
              <a:uLnTx/>
              <a:uFillTx/>
              <a:latin typeface="Arial" panose="020B0604020202020204" pitchFamily="34" charset="0"/>
              <a:ea typeface="+mn-ea"/>
              <a:cs typeface="Arial" panose="020B0604020202020204" pitchFamily="34" charset="0"/>
            </a:endParaRPr>
          </a:p>
        </p:txBody>
      </p:sp>
      <p:grpSp>
        <p:nvGrpSpPr>
          <p:cNvPr id="45" name="组合 44"/>
          <p:cNvGrpSpPr/>
          <p:nvPr/>
        </p:nvGrpSpPr>
        <p:grpSpPr>
          <a:xfrm>
            <a:off x="9296400" y="1195388"/>
            <a:ext cx="1336675" cy="1533525"/>
            <a:chOff x="9296155" y="1194708"/>
            <a:chExt cx="1336423" cy="1533978"/>
          </a:xfrm>
        </p:grpSpPr>
        <p:sp>
          <p:nvSpPr>
            <p:cNvPr id="7" name="矩形 6"/>
            <p:cNvSpPr/>
            <p:nvPr/>
          </p:nvSpPr>
          <p:spPr>
            <a:xfrm>
              <a:off x="9296155" y="1194708"/>
              <a:ext cx="1336423" cy="153397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10291" name="组合 21"/>
            <p:cNvGrpSpPr/>
            <p:nvPr/>
          </p:nvGrpSpPr>
          <p:grpSpPr>
            <a:xfrm>
              <a:off x="9562793" y="1568061"/>
              <a:ext cx="803146" cy="966327"/>
              <a:chOff x="9562793" y="1568061"/>
              <a:chExt cx="803146" cy="966327"/>
            </a:xfrm>
          </p:grpSpPr>
          <p:sp>
            <p:nvSpPr>
              <p:cNvPr id="10292" name="Freeform 74"/>
              <p:cNvSpPr>
                <a:spLocks noEditPoints="1"/>
              </p:cNvSpPr>
              <p:nvPr/>
            </p:nvSpPr>
            <p:spPr>
              <a:xfrm>
                <a:off x="9695239" y="1568061"/>
                <a:ext cx="538255" cy="351936"/>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1">
                  <a:alpha val="100000"/>
                </a:schemeClr>
              </a:solidFill>
              <a:ln w="9525">
                <a:noFill/>
              </a:ln>
            </p:spPr>
            <p:txBody>
              <a:bodyPr/>
              <a:p>
                <a:endParaRPr lang="zh-CN" altLang="en-US"/>
              </a:p>
            </p:txBody>
          </p:sp>
          <p:grpSp>
            <p:nvGrpSpPr>
              <p:cNvPr id="10293" name="组合 70"/>
              <p:cNvGrpSpPr/>
              <p:nvPr/>
            </p:nvGrpSpPr>
            <p:grpSpPr>
              <a:xfrm>
                <a:off x="9562793" y="2088558"/>
                <a:ext cx="803146" cy="445830"/>
                <a:chOff x="9503808" y="2106700"/>
                <a:chExt cx="803146" cy="445830"/>
              </a:xfrm>
            </p:grpSpPr>
            <p:sp>
              <p:nvSpPr>
                <p:cNvPr id="10294" name="文本框 7"/>
                <p:cNvSpPr txBox="1"/>
                <p:nvPr/>
              </p:nvSpPr>
              <p:spPr>
                <a:xfrm>
                  <a:off x="9503808" y="2152420"/>
                  <a:ext cx="803146" cy="400110"/>
                </a:xfrm>
                <a:prstGeom prst="rect">
                  <a:avLst/>
                </a:prstGeom>
                <a:noFill/>
                <a:ln w="9525">
                  <a:noFill/>
                </a:ln>
              </p:spPr>
              <p:txBody>
                <a:bodyPr>
                  <a:spAutoFit/>
                </a:bodyPr>
                <a:p>
                  <a:pPr algn="ctr" eaLnBrk="1" hangingPunct="1"/>
                  <a:r>
                    <a:rPr lang="en-US" altLang="zh-CN" sz="2000" dirty="0">
                      <a:solidFill>
                        <a:schemeClr val="bg1"/>
                      </a:solidFill>
                      <a:latin typeface="Calibri" panose="020F0502020204030204" pitchFamily="34" charset="0"/>
                    </a:rPr>
                    <a:t>TITLE</a:t>
                  </a:r>
                  <a:endParaRPr lang="zh-CN" altLang="en-US" sz="2000" dirty="0">
                    <a:solidFill>
                      <a:schemeClr val="bg1"/>
                    </a:solidFill>
                    <a:latin typeface="Calibri" panose="020F0502020204030204" pitchFamily="34" charset="0"/>
                  </a:endParaRPr>
                </a:p>
              </p:txBody>
            </p:sp>
            <p:cxnSp>
              <p:nvCxnSpPr>
                <p:cNvPr id="69" name="直接连接符 68"/>
                <p:cNvCxnSpPr/>
                <p:nvPr/>
              </p:nvCxnSpPr>
              <p:spPr>
                <a:xfrm>
                  <a:off x="9622861" y="2106876"/>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46" name="组合 45"/>
          <p:cNvGrpSpPr/>
          <p:nvPr/>
        </p:nvGrpSpPr>
        <p:grpSpPr>
          <a:xfrm>
            <a:off x="10709275" y="1195388"/>
            <a:ext cx="1336675" cy="1533525"/>
            <a:chOff x="10708915" y="1194708"/>
            <a:chExt cx="1336423" cy="1533978"/>
          </a:xfrm>
        </p:grpSpPr>
        <p:sp>
          <p:nvSpPr>
            <p:cNvPr id="48" name="矩形 47"/>
            <p:cNvSpPr/>
            <p:nvPr/>
          </p:nvSpPr>
          <p:spPr>
            <a:xfrm>
              <a:off x="10708915" y="1194708"/>
              <a:ext cx="1336423" cy="153397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10285" name="组合 39"/>
            <p:cNvGrpSpPr/>
            <p:nvPr/>
          </p:nvGrpSpPr>
          <p:grpSpPr>
            <a:xfrm>
              <a:off x="10975553" y="1504766"/>
              <a:ext cx="803146" cy="1029622"/>
              <a:chOff x="10975553" y="1504766"/>
              <a:chExt cx="803146" cy="1029622"/>
            </a:xfrm>
          </p:grpSpPr>
          <p:sp>
            <p:nvSpPr>
              <p:cNvPr id="10286" name="Freeform 48"/>
              <p:cNvSpPr>
                <a:spLocks noEditPoints="1"/>
              </p:cNvSpPr>
              <p:nvPr/>
            </p:nvSpPr>
            <p:spPr>
              <a:xfrm>
                <a:off x="11227025" y="1504766"/>
                <a:ext cx="300203" cy="47690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alpha val="100000"/>
                </a:schemeClr>
              </a:solidFill>
              <a:ln w="9525">
                <a:noFill/>
              </a:ln>
            </p:spPr>
            <p:txBody>
              <a:bodyPr/>
              <a:p>
                <a:endParaRPr lang="zh-CN" altLang="en-US"/>
              </a:p>
            </p:txBody>
          </p:sp>
          <p:grpSp>
            <p:nvGrpSpPr>
              <p:cNvPr id="10287" name="组合 71"/>
              <p:cNvGrpSpPr/>
              <p:nvPr/>
            </p:nvGrpSpPr>
            <p:grpSpPr>
              <a:xfrm>
                <a:off x="10975553" y="2088558"/>
                <a:ext cx="803146" cy="445830"/>
                <a:chOff x="9503808" y="2106700"/>
                <a:chExt cx="803146" cy="445830"/>
              </a:xfrm>
            </p:grpSpPr>
            <p:sp>
              <p:nvSpPr>
                <p:cNvPr id="10288" name="文本框 72"/>
                <p:cNvSpPr txBox="1"/>
                <p:nvPr/>
              </p:nvSpPr>
              <p:spPr>
                <a:xfrm>
                  <a:off x="9503808" y="2152420"/>
                  <a:ext cx="803146" cy="400110"/>
                </a:xfrm>
                <a:prstGeom prst="rect">
                  <a:avLst/>
                </a:prstGeom>
                <a:noFill/>
                <a:ln w="9525">
                  <a:noFill/>
                </a:ln>
              </p:spPr>
              <p:txBody>
                <a:bodyPr>
                  <a:spAutoFit/>
                </a:bodyPr>
                <a:p>
                  <a:pPr algn="ctr" eaLnBrk="1" hangingPunct="1"/>
                  <a:r>
                    <a:rPr lang="en-US" altLang="zh-CN" sz="2000" dirty="0">
                      <a:solidFill>
                        <a:schemeClr val="bg1"/>
                      </a:solidFill>
                      <a:latin typeface="Calibri" panose="020F0502020204030204" pitchFamily="34" charset="0"/>
                    </a:rPr>
                    <a:t>TITLE</a:t>
                  </a:r>
                  <a:endParaRPr lang="zh-CN" altLang="en-US" sz="2000" dirty="0">
                    <a:solidFill>
                      <a:schemeClr val="bg1"/>
                    </a:solidFill>
                    <a:latin typeface="Calibri" panose="020F0502020204030204" pitchFamily="34" charset="0"/>
                  </a:endParaRPr>
                </a:p>
              </p:txBody>
            </p:sp>
            <p:cxnSp>
              <p:nvCxnSpPr>
                <p:cNvPr id="74" name="直接连接符 73"/>
                <p:cNvCxnSpPr/>
                <p:nvPr/>
              </p:nvCxnSpPr>
              <p:spPr>
                <a:xfrm>
                  <a:off x="9622861" y="2106876"/>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47" name="组合 46"/>
          <p:cNvGrpSpPr/>
          <p:nvPr/>
        </p:nvGrpSpPr>
        <p:grpSpPr>
          <a:xfrm>
            <a:off x="9296400" y="2846388"/>
            <a:ext cx="1336675" cy="1527175"/>
            <a:chOff x="9296155" y="2846424"/>
            <a:chExt cx="1336423" cy="1527514"/>
          </a:xfrm>
        </p:grpSpPr>
        <p:sp>
          <p:nvSpPr>
            <p:cNvPr id="59" name="矩形 58"/>
            <p:cNvSpPr/>
            <p:nvPr/>
          </p:nvSpPr>
          <p:spPr>
            <a:xfrm>
              <a:off x="9296155" y="2846424"/>
              <a:ext cx="1336423" cy="152751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10279" name="组合 40"/>
            <p:cNvGrpSpPr/>
            <p:nvPr/>
          </p:nvGrpSpPr>
          <p:grpSpPr>
            <a:xfrm>
              <a:off x="9562793" y="3085967"/>
              <a:ext cx="803146" cy="1140708"/>
              <a:chOff x="9562793" y="3085967"/>
              <a:chExt cx="803146" cy="1140708"/>
            </a:xfrm>
          </p:grpSpPr>
          <p:sp>
            <p:nvSpPr>
              <p:cNvPr id="10280" name="Freeform 71"/>
              <p:cNvSpPr>
                <a:spLocks noEditPoints="1"/>
              </p:cNvSpPr>
              <p:nvPr/>
            </p:nvSpPr>
            <p:spPr>
              <a:xfrm>
                <a:off x="9709040" y="3085967"/>
                <a:ext cx="510652" cy="54055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222" h="235">
                    <a:moveTo>
                      <a:pt x="151" y="19"/>
                    </a:moveTo>
                    <a:lnTo>
                      <a:pt x="170" y="29"/>
                    </a:lnTo>
                    <a:lnTo>
                      <a:pt x="203" y="19"/>
                    </a:lnTo>
                    <a:lnTo>
                      <a:pt x="182" y="7"/>
                    </a:lnTo>
                    <a:lnTo>
                      <a:pt x="151" y="19"/>
                    </a:lnTo>
                    <a:close/>
                    <a:moveTo>
                      <a:pt x="31" y="171"/>
                    </a:moveTo>
                    <a:lnTo>
                      <a:pt x="7" y="159"/>
                    </a:lnTo>
                    <a:lnTo>
                      <a:pt x="7" y="211"/>
                    </a:lnTo>
                    <a:lnTo>
                      <a:pt x="31" y="223"/>
                    </a:lnTo>
                    <a:lnTo>
                      <a:pt x="31" y="171"/>
                    </a:lnTo>
                    <a:close/>
                    <a:moveTo>
                      <a:pt x="87" y="104"/>
                    </a:moveTo>
                    <a:lnTo>
                      <a:pt x="109" y="114"/>
                    </a:lnTo>
                    <a:lnTo>
                      <a:pt x="137" y="102"/>
                    </a:lnTo>
                    <a:lnTo>
                      <a:pt x="116" y="93"/>
                    </a:lnTo>
                    <a:lnTo>
                      <a:pt x="87" y="104"/>
                    </a:lnTo>
                    <a:close/>
                    <a:moveTo>
                      <a:pt x="68" y="102"/>
                    </a:moveTo>
                    <a:lnTo>
                      <a:pt x="76" y="100"/>
                    </a:lnTo>
                    <a:lnTo>
                      <a:pt x="116" y="83"/>
                    </a:lnTo>
                    <a:lnTo>
                      <a:pt x="118" y="83"/>
                    </a:lnTo>
                    <a:lnTo>
                      <a:pt x="132" y="90"/>
                    </a:lnTo>
                    <a:lnTo>
                      <a:pt x="132" y="24"/>
                    </a:lnTo>
                    <a:lnTo>
                      <a:pt x="132" y="19"/>
                    </a:lnTo>
                    <a:lnTo>
                      <a:pt x="139" y="14"/>
                    </a:lnTo>
                    <a:lnTo>
                      <a:pt x="180"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close/>
                    <a:moveTo>
                      <a:pt x="139" y="95"/>
                    </a:moveTo>
                    <a:lnTo>
                      <a:pt x="149" y="100"/>
                    </a:lnTo>
                    <a:lnTo>
                      <a:pt x="158" y="102"/>
                    </a:lnTo>
                    <a:lnTo>
                      <a:pt x="158" y="171"/>
                    </a:lnTo>
                    <a:lnTo>
                      <a:pt x="165" y="175"/>
                    </a:lnTo>
                    <a:lnTo>
                      <a:pt x="165" y="43"/>
                    </a:lnTo>
                    <a:lnTo>
                      <a:pt x="139" y="31"/>
                    </a:lnTo>
                    <a:lnTo>
                      <a:pt x="139" y="95"/>
                    </a:lnTo>
                    <a:close/>
                    <a:moveTo>
                      <a:pt x="19" y="149"/>
                    </a:moveTo>
                    <a:lnTo>
                      <a:pt x="38" y="159"/>
                    </a:lnTo>
                    <a:lnTo>
                      <a:pt x="71" y="147"/>
                    </a:lnTo>
                    <a:lnTo>
                      <a:pt x="47" y="138"/>
                    </a:lnTo>
                    <a:lnTo>
                      <a:pt x="19" y="149"/>
                    </a:lnTo>
                    <a:close/>
                    <a:moveTo>
                      <a:pt x="173" y="38"/>
                    </a:moveTo>
                    <a:lnTo>
                      <a:pt x="173" y="36"/>
                    </a:lnTo>
                    <a:lnTo>
                      <a:pt x="173" y="38"/>
                    </a:lnTo>
                    <a:close/>
                  </a:path>
                </a:pathLst>
              </a:custGeom>
              <a:solidFill>
                <a:schemeClr val="bg1">
                  <a:alpha val="100000"/>
                </a:schemeClr>
              </a:solidFill>
              <a:ln w="9525">
                <a:noFill/>
              </a:ln>
            </p:spPr>
            <p:txBody>
              <a:bodyPr/>
              <a:p>
                <a:endParaRPr lang="zh-CN" altLang="en-US"/>
              </a:p>
            </p:txBody>
          </p:sp>
          <p:grpSp>
            <p:nvGrpSpPr>
              <p:cNvPr id="10281" name="组合 76"/>
              <p:cNvGrpSpPr/>
              <p:nvPr/>
            </p:nvGrpSpPr>
            <p:grpSpPr>
              <a:xfrm>
                <a:off x="9562793" y="3780845"/>
                <a:ext cx="803146" cy="445830"/>
                <a:chOff x="9503808" y="2106700"/>
                <a:chExt cx="803146" cy="445830"/>
              </a:xfrm>
            </p:grpSpPr>
            <p:sp>
              <p:nvSpPr>
                <p:cNvPr id="10282" name="文本框 80"/>
                <p:cNvSpPr txBox="1"/>
                <p:nvPr/>
              </p:nvSpPr>
              <p:spPr>
                <a:xfrm>
                  <a:off x="9503808" y="2152420"/>
                  <a:ext cx="803146" cy="400110"/>
                </a:xfrm>
                <a:prstGeom prst="rect">
                  <a:avLst/>
                </a:prstGeom>
                <a:noFill/>
                <a:ln w="9525">
                  <a:noFill/>
                </a:ln>
              </p:spPr>
              <p:txBody>
                <a:bodyPr>
                  <a:spAutoFit/>
                </a:bodyPr>
                <a:p>
                  <a:pPr algn="ctr" eaLnBrk="1" hangingPunct="1"/>
                  <a:r>
                    <a:rPr lang="en-US" altLang="zh-CN" sz="2000" dirty="0">
                      <a:solidFill>
                        <a:schemeClr val="bg1"/>
                      </a:solidFill>
                      <a:latin typeface="Calibri" panose="020F0502020204030204" pitchFamily="34" charset="0"/>
                    </a:rPr>
                    <a:t>TITLE</a:t>
                  </a:r>
                  <a:endParaRPr lang="zh-CN" altLang="en-US" sz="2000" dirty="0">
                    <a:solidFill>
                      <a:schemeClr val="bg1"/>
                    </a:solidFill>
                    <a:latin typeface="Calibri" panose="020F0502020204030204" pitchFamily="34" charset="0"/>
                  </a:endParaRPr>
                </a:p>
              </p:txBody>
            </p:sp>
            <p:cxnSp>
              <p:nvCxnSpPr>
                <p:cNvPr id="82" name="直接连接符 81"/>
                <p:cNvCxnSpPr/>
                <p:nvPr/>
              </p:nvCxnSpPr>
              <p:spPr>
                <a:xfrm>
                  <a:off x="9622861" y="2105936"/>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49" name="组合 48"/>
          <p:cNvGrpSpPr/>
          <p:nvPr/>
        </p:nvGrpSpPr>
        <p:grpSpPr>
          <a:xfrm>
            <a:off x="10709275" y="2846388"/>
            <a:ext cx="1336675" cy="1527175"/>
            <a:chOff x="10708915" y="2846424"/>
            <a:chExt cx="1336423" cy="1527514"/>
          </a:xfrm>
        </p:grpSpPr>
        <p:sp>
          <p:nvSpPr>
            <p:cNvPr id="60" name="矩形 59"/>
            <p:cNvSpPr/>
            <p:nvPr/>
          </p:nvSpPr>
          <p:spPr>
            <a:xfrm>
              <a:off x="10708915" y="2846424"/>
              <a:ext cx="1336423" cy="1527514"/>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10273" name="组合 41"/>
            <p:cNvGrpSpPr/>
            <p:nvPr/>
          </p:nvGrpSpPr>
          <p:grpSpPr>
            <a:xfrm>
              <a:off x="10975553" y="3186220"/>
              <a:ext cx="803146" cy="1040455"/>
              <a:chOff x="10975553" y="3186220"/>
              <a:chExt cx="803146" cy="1040455"/>
            </a:xfrm>
          </p:grpSpPr>
          <p:sp>
            <p:nvSpPr>
              <p:cNvPr id="10274" name="Freeform 59"/>
              <p:cNvSpPr>
                <a:spLocks noEditPoints="1"/>
              </p:cNvSpPr>
              <p:nvPr/>
            </p:nvSpPr>
            <p:spPr>
              <a:xfrm>
                <a:off x="11101376" y="3186220"/>
                <a:ext cx="551500" cy="417294"/>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11" h="84">
                    <a:moveTo>
                      <a:pt x="17" y="2"/>
                    </a:moveTo>
                    <a:cubicBezTo>
                      <a:pt x="22" y="0"/>
                      <a:pt x="26" y="1"/>
                      <a:pt x="29" y="4"/>
                    </a:cubicBezTo>
                    <a:cubicBezTo>
                      <a:pt x="27" y="21"/>
                      <a:pt x="24" y="37"/>
                      <a:pt x="20" y="51"/>
                    </a:cubicBezTo>
                    <a:cubicBezTo>
                      <a:pt x="15" y="50"/>
                      <a:pt x="10" y="49"/>
                      <a:pt x="5" y="48"/>
                    </a:cubicBezTo>
                    <a:cubicBezTo>
                      <a:pt x="6" y="31"/>
                      <a:pt x="11" y="15"/>
                      <a:pt x="17" y="2"/>
                    </a:cubicBezTo>
                    <a:close/>
                    <a:moveTo>
                      <a:pt x="20" y="68"/>
                    </a:moveTo>
                    <a:cubicBezTo>
                      <a:pt x="17" y="76"/>
                      <a:pt x="17" y="76"/>
                      <a:pt x="17" y="76"/>
                    </a:cubicBezTo>
                    <a:cubicBezTo>
                      <a:pt x="74" y="76"/>
                      <a:pt x="80" y="76"/>
                      <a:pt x="107" y="76"/>
                    </a:cubicBezTo>
                    <a:cubicBezTo>
                      <a:pt x="111" y="76"/>
                      <a:pt x="111" y="76"/>
                      <a:pt x="111" y="76"/>
                    </a:cubicBezTo>
                    <a:cubicBezTo>
                      <a:pt x="111" y="72"/>
                      <a:pt x="111" y="72"/>
                      <a:pt x="111" y="72"/>
                    </a:cubicBezTo>
                    <a:cubicBezTo>
                      <a:pt x="111" y="27"/>
                      <a:pt x="111" y="27"/>
                      <a:pt x="111" y="27"/>
                    </a:cubicBezTo>
                    <a:cubicBezTo>
                      <a:pt x="111" y="26"/>
                      <a:pt x="111" y="26"/>
                      <a:pt x="111" y="26"/>
                    </a:cubicBezTo>
                    <a:cubicBezTo>
                      <a:pt x="110" y="24"/>
                      <a:pt x="110" y="24"/>
                      <a:pt x="110" y="24"/>
                    </a:cubicBezTo>
                    <a:cubicBezTo>
                      <a:pt x="96" y="11"/>
                      <a:pt x="96" y="11"/>
                      <a:pt x="96" y="11"/>
                    </a:cubicBezTo>
                    <a:cubicBezTo>
                      <a:pt x="95" y="10"/>
                      <a:pt x="95" y="10"/>
                      <a:pt x="95" y="10"/>
                    </a:cubicBezTo>
                    <a:cubicBezTo>
                      <a:pt x="93" y="10"/>
                      <a:pt x="93" y="10"/>
                      <a:pt x="93" y="10"/>
                    </a:cubicBezTo>
                    <a:cubicBezTo>
                      <a:pt x="33" y="10"/>
                      <a:pt x="33" y="10"/>
                      <a:pt x="33" y="10"/>
                    </a:cubicBezTo>
                    <a:cubicBezTo>
                      <a:pt x="33" y="12"/>
                      <a:pt x="33" y="15"/>
                      <a:pt x="33" y="17"/>
                    </a:cubicBezTo>
                    <a:cubicBezTo>
                      <a:pt x="89" y="17"/>
                      <a:pt x="89" y="17"/>
                      <a:pt x="89" y="17"/>
                    </a:cubicBezTo>
                    <a:cubicBezTo>
                      <a:pt x="88" y="29"/>
                      <a:pt x="88" y="29"/>
                      <a:pt x="88" y="29"/>
                    </a:cubicBezTo>
                    <a:cubicBezTo>
                      <a:pt x="88" y="31"/>
                      <a:pt x="88" y="31"/>
                      <a:pt x="88" y="31"/>
                    </a:cubicBezTo>
                    <a:cubicBezTo>
                      <a:pt x="90" y="31"/>
                      <a:pt x="90" y="31"/>
                      <a:pt x="90" y="31"/>
                    </a:cubicBezTo>
                    <a:cubicBezTo>
                      <a:pt x="104" y="31"/>
                      <a:pt x="104" y="31"/>
                      <a:pt x="104" y="31"/>
                    </a:cubicBezTo>
                    <a:cubicBezTo>
                      <a:pt x="104" y="68"/>
                      <a:pt x="104" y="68"/>
                      <a:pt x="104" y="68"/>
                    </a:cubicBezTo>
                    <a:cubicBezTo>
                      <a:pt x="84" y="68"/>
                      <a:pt x="61" y="68"/>
                      <a:pt x="20" y="68"/>
                    </a:cubicBezTo>
                    <a:close/>
                    <a:moveTo>
                      <a:pt x="102" y="27"/>
                    </a:moveTo>
                    <a:cubicBezTo>
                      <a:pt x="92" y="27"/>
                      <a:pt x="92" y="27"/>
                      <a:pt x="92" y="27"/>
                    </a:cubicBezTo>
                    <a:cubicBezTo>
                      <a:pt x="93" y="19"/>
                      <a:pt x="93" y="19"/>
                      <a:pt x="93" y="19"/>
                    </a:cubicBezTo>
                    <a:cubicBezTo>
                      <a:pt x="102" y="27"/>
                      <a:pt x="102" y="27"/>
                      <a:pt x="102" y="27"/>
                    </a:cubicBezTo>
                    <a:close/>
                    <a:moveTo>
                      <a:pt x="34" y="45"/>
                    </a:moveTo>
                    <a:cubicBezTo>
                      <a:pt x="79" y="45"/>
                      <a:pt x="79" y="45"/>
                      <a:pt x="79" y="45"/>
                    </a:cubicBezTo>
                    <a:cubicBezTo>
                      <a:pt x="79" y="48"/>
                      <a:pt x="79" y="48"/>
                      <a:pt x="79" y="48"/>
                    </a:cubicBezTo>
                    <a:cubicBezTo>
                      <a:pt x="34" y="48"/>
                      <a:pt x="34" y="48"/>
                      <a:pt x="34" y="48"/>
                    </a:cubicBezTo>
                    <a:cubicBezTo>
                      <a:pt x="34" y="45"/>
                      <a:pt x="34" y="45"/>
                      <a:pt x="34" y="45"/>
                    </a:cubicBezTo>
                    <a:close/>
                    <a:moveTo>
                      <a:pt x="34" y="34"/>
                    </a:moveTo>
                    <a:cubicBezTo>
                      <a:pt x="75" y="34"/>
                      <a:pt x="75" y="34"/>
                      <a:pt x="75" y="34"/>
                    </a:cubicBezTo>
                    <a:cubicBezTo>
                      <a:pt x="75" y="37"/>
                      <a:pt x="75" y="37"/>
                      <a:pt x="75" y="37"/>
                    </a:cubicBezTo>
                    <a:cubicBezTo>
                      <a:pt x="34" y="37"/>
                      <a:pt x="34" y="37"/>
                      <a:pt x="34" y="37"/>
                    </a:cubicBezTo>
                    <a:cubicBezTo>
                      <a:pt x="34" y="34"/>
                      <a:pt x="34" y="34"/>
                      <a:pt x="34" y="34"/>
                    </a:cubicBezTo>
                    <a:close/>
                    <a:moveTo>
                      <a:pt x="34" y="23"/>
                    </a:moveTo>
                    <a:cubicBezTo>
                      <a:pt x="75" y="23"/>
                      <a:pt x="75" y="23"/>
                      <a:pt x="75" y="23"/>
                    </a:cubicBezTo>
                    <a:cubicBezTo>
                      <a:pt x="75" y="26"/>
                      <a:pt x="75" y="26"/>
                      <a:pt x="75" y="26"/>
                    </a:cubicBezTo>
                    <a:cubicBezTo>
                      <a:pt x="34" y="26"/>
                      <a:pt x="34" y="26"/>
                      <a:pt x="34" y="26"/>
                    </a:cubicBezTo>
                    <a:cubicBezTo>
                      <a:pt x="34" y="23"/>
                      <a:pt x="34" y="23"/>
                      <a:pt x="34" y="23"/>
                    </a:cubicBezTo>
                    <a:close/>
                    <a:moveTo>
                      <a:pt x="4" y="70"/>
                    </a:moveTo>
                    <a:cubicBezTo>
                      <a:pt x="10" y="72"/>
                      <a:pt x="10" y="72"/>
                      <a:pt x="10" y="72"/>
                    </a:cubicBezTo>
                    <a:cubicBezTo>
                      <a:pt x="10" y="79"/>
                      <a:pt x="10" y="79"/>
                      <a:pt x="10" y="79"/>
                    </a:cubicBezTo>
                    <a:cubicBezTo>
                      <a:pt x="5" y="84"/>
                      <a:pt x="5" y="84"/>
                      <a:pt x="5" y="84"/>
                    </a:cubicBezTo>
                    <a:cubicBezTo>
                      <a:pt x="4" y="84"/>
                      <a:pt x="3" y="83"/>
                      <a:pt x="2" y="83"/>
                    </a:cubicBezTo>
                    <a:cubicBezTo>
                      <a:pt x="0" y="76"/>
                      <a:pt x="0" y="76"/>
                      <a:pt x="0" y="76"/>
                    </a:cubicBezTo>
                    <a:cubicBezTo>
                      <a:pt x="4" y="70"/>
                      <a:pt x="4" y="70"/>
                      <a:pt x="4" y="70"/>
                    </a:cubicBezTo>
                    <a:close/>
                    <a:moveTo>
                      <a:pt x="4" y="51"/>
                    </a:moveTo>
                    <a:cubicBezTo>
                      <a:pt x="4" y="57"/>
                      <a:pt x="3" y="63"/>
                      <a:pt x="2" y="68"/>
                    </a:cubicBezTo>
                    <a:cubicBezTo>
                      <a:pt x="6" y="69"/>
                      <a:pt x="9" y="70"/>
                      <a:pt x="13" y="71"/>
                    </a:cubicBezTo>
                    <a:cubicBezTo>
                      <a:pt x="14" y="65"/>
                      <a:pt x="16" y="60"/>
                      <a:pt x="18" y="54"/>
                    </a:cubicBezTo>
                    <a:cubicBezTo>
                      <a:pt x="14" y="53"/>
                      <a:pt x="9" y="52"/>
                      <a:pt x="4" y="51"/>
                    </a:cubicBezTo>
                    <a:close/>
                  </a:path>
                </a:pathLst>
              </a:custGeom>
              <a:solidFill>
                <a:schemeClr val="bg1">
                  <a:alpha val="100000"/>
                </a:schemeClr>
              </a:solidFill>
              <a:ln w="9525">
                <a:noFill/>
              </a:ln>
            </p:spPr>
            <p:txBody>
              <a:bodyPr/>
              <a:p>
                <a:endParaRPr lang="zh-CN" altLang="en-US"/>
              </a:p>
            </p:txBody>
          </p:sp>
          <p:grpSp>
            <p:nvGrpSpPr>
              <p:cNvPr id="10275" name="组合 77"/>
              <p:cNvGrpSpPr/>
              <p:nvPr/>
            </p:nvGrpSpPr>
            <p:grpSpPr>
              <a:xfrm>
                <a:off x="10975553" y="3780845"/>
                <a:ext cx="803146" cy="445830"/>
                <a:chOff x="9503808" y="2106700"/>
                <a:chExt cx="803146" cy="445830"/>
              </a:xfrm>
            </p:grpSpPr>
            <p:sp>
              <p:nvSpPr>
                <p:cNvPr id="10276" name="文本框 78"/>
                <p:cNvSpPr txBox="1"/>
                <p:nvPr/>
              </p:nvSpPr>
              <p:spPr>
                <a:xfrm>
                  <a:off x="9503808" y="2152420"/>
                  <a:ext cx="803146" cy="400110"/>
                </a:xfrm>
                <a:prstGeom prst="rect">
                  <a:avLst/>
                </a:prstGeom>
                <a:noFill/>
                <a:ln w="9525">
                  <a:noFill/>
                </a:ln>
              </p:spPr>
              <p:txBody>
                <a:bodyPr>
                  <a:spAutoFit/>
                </a:bodyPr>
                <a:p>
                  <a:pPr algn="ctr" eaLnBrk="1" hangingPunct="1"/>
                  <a:r>
                    <a:rPr lang="en-US" altLang="zh-CN" sz="2000" dirty="0">
                      <a:solidFill>
                        <a:schemeClr val="bg1"/>
                      </a:solidFill>
                      <a:latin typeface="Calibri" panose="020F0502020204030204" pitchFamily="34" charset="0"/>
                    </a:rPr>
                    <a:t>TITLE</a:t>
                  </a:r>
                  <a:endParaRPr lang="zh-CN" altLang="en-US" sz="2000" dirty="0">
                    <a:solidFill>
                      <a:schemeClr val="bg1"/>
                    </a:solidFill>
                    <a:latin typeface="Calibri" panose="020F0502020204030204" pitchFamily="34" charset="0"/>
                  </a:endParaRPr>
                </a:p>
              </p:txBody>
            </p:sp>
            <p:cxnSp>
              <p:nvCxnSpPr>
                <p:cNvPr id="80" name="直接连接符 79"/>
                <p:cNvCxnSpPr/>
                <p:nvPr/>
              </p:nvCxnSpPr>
              <p:spPr>
                <a:xfrm>
                  <a:off x="9622861" y="2105936"/>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50" name="组合 49"/>
          <p:cNvGrpSpPr/>
          <p:nvPr/>
        </p:nvGrpSpPr>
        <p:grpSpPr>
          <a:xfrm>
            <a:off x="9296400" y="4491038"/>
            <a:ext cx="1336675" cy="1543050"/>
            <a:chOff x="9296155" y="4491676"/>
            <a:chExt cx="1336423" cy="1541732"/>
          </a:xfrm>
        </p:grpSpPr>
        <p:sp>
          <p:nvSpPr>
            <p:cNvPr id="61" name="矩形 60"/>
            <p:cNvSpPr/>
            <p:nvPr/>
          </p:nvSpPr>
          <p:spPr>
            <a:xfrm>
              <a:off x="9296155" y="4491676"/>
              <a:ext cx="1336423" cy="154173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10267" name="组合 42"/>
            <p:cNvGrpSpPr/>
            <p:nvPr/>
          </p:nvGrpSpPr>
          <p:grpSpPr>
            <a:xfrm>
              <a:off x="9562793" y="4734711"/>
              <a:ext cx="803146" cy="1156221"/>
              <a:chOff x="9562793" y="4734711"/>
              <a:chExt cx="803146" cy="1156221"/>
            </a:xfrm>
          </p:grpSpPr>
          <p:sp>
            <p:nvSpPr>
              <p:cNvPr id="10268" name="Freeform 283"/>
              <p:cNvSpPr>
                <a:spLocks noEditPoints="1"/>
              </p:cNvSpPr>
              <p:nvPr/>
            </p:nvSpPr>
            <p:spPr>
              <a:xfrm>
                <a:off x="9743708" y="4734711"/>
                <a:ext cx="441316" cy="559000"/>
              </a:xfrm>
              <a:custGeom>
                <a:avLst/>
                <a:gdLst/>
                <a:ahLst/>
                <a:cxnLst>
                  <a:cxn ang="0">
                    <a:pos x="2147483647" y="0"/>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95" h="120">
                    <a:moveTo>
                      <a:pt x="41" y="0"/>
                    </a:moveTo>
                    <a:cubicBezTo>
                      <a:pt x="37" y="0"/>
                      <a:pt x="32" y="2"/>
                      <a:pt x="29" y="7"/>
                    </a:cubicBezTo>
                    <a:cubicBezTo>
                      <a:pt x="29" y="7"/>
                      <a:pt x="29" y="7"/>
                      <a:pt x="29" y="7"/>
                    </a:cubicBezTo>
                    <a:cubicBezTo>
                      <a:pt x="25" y="6"/>
                      <a:pt x="18" y="1"/>
                      <a:pt x="14" y="1"/>
                    </a:cubicBezTo>
                    <a:cubicBezTo>
                      <a:pt x="10" y="1"/>
                      <a:pt x="6" y="4"/>
                      <a:pt x="3" y="8"/>
                    </a:cubicBezTo>
                    <a:cubicBezTo>
                      <a:pt x="1" y="11"/>
                      <a:pt x="0" y="16"/>
                      <a:pt x="0" y="21"/>
                    </a:cubicBezTo>
                    <a:cubicBezTo>
                      <a:pt x="0" y="26"/>
                      <a:pt x="1" y="30"/>
                      <a:pt x="3" y="34"/>
                    </a:cubicBezTo>
                    <a:cubicBezTo>
                      <a:pt x="6" y="38"/>
                      <a:pt x="10" y="40"/>
                      <a:pt x="14" y="40"/>
                    </a:cubicBezTo>
                    <a:cubicBezTo>
                      <a:pt x="18" y="40"/>
                      <a:pt x="27" y="38"/>
                      <a:pt x="31" y="37"/>
                    </a:cubicBezTo>
                    <a:cubicBezTo>
                      <a:pt x="34" y="40"/>
                      <a:pt x="38" y="41"/>
                      <a:pt x="41" y="41"/>
                    </a:cubicBezTo>
                    <a:cubicBezTo>
                      <a:pt x="42" y="41"/>
                      <a:pt x="43" y="41"/>
                      <a:pt x="43" y="41"/>
                    </a:cubicBezTo>
                    <a:cubicBezTo>
                      <a:pt x="57" y="56"/>
                      <a:pt x="57" y="56"/>
                      <a:pt x="57" y="56"/>
                    </a:cubicBezTo>
                    <a:cubicBezTo>
                      <a:pt x="68" y="58"/>
                      <a:pt x="68" y="58"/>
                      <a:pt x="68" y="58"/>
                    </a:cubicBezTo>
                    <a:cubicBezTo>
                      <a:pt x="66" y="78"/>
                      <a:pt x="66" y="78"/>
                      <a:pt x="66" y="78"/>
                    </a:cubicBezTo>
                    <a:cubicBezTo>
                      <a:pt x="65" y="120"/>
                      <a:pt x="65" y="120"/>
                      <a:pt x="65" y="120"/>
                    </a:cubicBezTo>
                    <a:cubicBezTo>
                      <a:pt x="75" y="120"/>
                      <a:pt x="75" y="120"/>
                      <a:pt x="75" y="120"/>
                    </a:cubicBezTo>
                    <a:cubicBezTo>
                      <a:pt x="77" y="84"/>
                      <a:pt x="77" y="84"/>
                      <a:pt x="77" y="84"/>
                    </a:cubicBezTo>
                    <a:cubicBezTo>
                      <a:pt x="82" y="84"/>
                      <a:pt x="82" y="84"/>
                      <a:pt x="82" y="84"/>
                    </a:cubicBezTo>
                    <a:cubicBezTo>
                      <a:pt x="84" y="120"/>
                      <a:pt x="84" y="120"/>
                      <a:pt x="84" y="120"/>
                    </a:cubicBezTo>
                    <a:cubicBezTo>
                      <a:pt x="95" y="120"/>
                      <a:pt x="95" y="120"/>
                      <a:pt x="95" y="120"/>
                    </a:cubicBezTo>
                    <a:cubicBezTo>
                      <a:pt x="92" y="78"/>
                      <a:pt x="92" y="78"/>
                      <a:pt x="92" y="78"/>
                    </a:cubicBezTo>
                    <a:cubicBezTo>
                      <a:pt x="94" y="41"/>
                      <a:pt x="94" y="41"/>
                      <a:pt x="94" y="41"/>
                    </a:cubicBezTo>
                    <a:cubicBezTo>
                      <a:pt x="74" y="41"/>
                      <a:pt x="74" y="41"/>
                      <a:pt x="74" y="41"/>
                    </a:cubicBezTo>
                    <a:cubicBezTo>
                      <a:pt x="70" y="35"/>
                      <a:pt x="70" y="35"/>
                      <a:pt x="70" y="35"/>
                    </a:cubicBezTo>
                    <a:cubicBezTo>
                      <a:pt x="71" y="35"/>
                      <a:pt x="71" y="35"/>
                      <a:pt x="71" y="35"/>
                    </a:cubicBezTo>
                    <a:cubicBezTo>
                      <a:pt x="73" y="37"/>
                      <a:pt x="76" y="38"/>
                      <a:pt x="79" y="38"/>
                    </a:cubicBezTo>
                    <a:cubicBezTo>
                      <a:pt x="86" y="38"/>
                      <a:pt x="91" y="33"/>
                      <a:pt x="91" y="26"/>
                    </a:cubicBezTo>
                    <a:cubicBezTo>
                      <a:pt x="91" y="19"/>
                      <a:pt x="86" y="14"/>
                      <a:pt x="79" y="14"/>
                    </a:cubicBezTo>
                    <a:cubicBezTo>
                      <a:pt x="76" y="14"/>
                      <a:pt x="73" y="15"/>
                      <a:pt x="71" y="18"/>
                    </a:cubicBezTo>
                    <a:cubicBezTo>
                      <a:pt x="48" y="2"/>
                      <a:pt x="48" y="2"/>
                      <a:pt x="48" y="2"/>
                    </a:cubicBezTo>
                    <a:cubicBezTo>
                      <a:pt x="46" y="1"/>
                      <a:pt x="44" y="0"/>
                      <a:pt x="41" y="0"/>
                    </a:cubicBezTo>
                    <a:close/>
                    <a:moveTo>
                      <a:pt x="65" y="43"/>
                    </a:moveTo>
                    <a:cubicBezTo>
                      <a:pt x="58" y="46"/>
                      <a:pt x="58" y="46"/>
                      <a:pt x="58" y="46"/>
                    </a:cubicBezTo>
                    <a:cubicBezTo>
                      <a:pt x="51" y="39"/>
                      <a:pt x="51" y="39"/>
                      <a:pt x="51" y="39"/>
                    </a:cubicBezTo>
                    <a:cubicBezTo>
                      <a:pt x="62" y="37"/>
                      <a:pt x="62" y="37"/>
                      <a:pt x="62" y="37"/>
                    </a:cubicBezTo>
                    <a:cubicBezTo>
                      <a:pt x="65" y="43"/>
                      <a:pt x="65" y="43"/>
                      <a:pt x="65" y="43"/>
                    </a:cubicBezTo>
                    <a:close/>
                    <a:moveTo>
                      <a:pt x="10" y="12"/>
                    </a:moveTo>
                    <a:cubicBezTo>
                      <a:pt x="11" y="10"/>
                      <a:pt x="12" y="9"/>
                      <a:pt x="14" y="9"/>
                    </a:cubicBezTo>
                    <a:cubicBezTo>
                      <a:pt x="16" y="9"/>
                      <a:pt x="17" y="10"/>
                      <a:pt x="18" y="12"/>
                    </a:cubicBezTo>
                    <a:cubicBezTo>
                      <a:pt x="20" y="14"/>
                      <a:pt x="21" y="17"/>
                      <a:pt x="21" y="21"/>
                    </a:cubicBezTo>
                    <a:cubicBezTo>
                      <a:pt x="21" y="24"/>
                      <a:pt x="20" y="27"/>
                      <a:pt x="18" y="30"/>
                    </a:cubicBezTo>
                    <a:cubicBezTo>
                      <a:pt x="17" y="31"/>
                      <a:pt x="16" y="32"/>
                      <a:pt x="14" y="32"/>
                    </a:cubicBezTo>
                    <a:cubicBezTo>
                      <a:pt x="12" y="32"/>
                      <a:pt x="11" y="31"/>
                      <a:pt x="10" y="30"/>
                    </a:cubicBezTo>
                    <a:cubicBezTo>
                      <a:pt x="8" y="27"/>
                      <a:pt x="7" y="24"/>
                      <a:pt x="7" y="21"/>
                    </a:cubicBezTo>
                    <a:cubicBezTo>
                      <a:pt x="7" y="17"/>
                      <a:pt x="8" y="14"/>
                      <a:pt x="10" y="12"/>
                    </a:cubicBezTo>
                    <a:close/>
                    <a:moveTo>
                      <a:pt x="35" y="11"/>
                    </a:moveTo>
                    <a:cubicBezTo>
                      <a:pt x="37" y="9"/>
                      <a:pt x="39" y="8"/>
                      <a:pt x="41" y="8"/>
                    </a:cubicBezTo>
                    <a:cubicBezTo>
                      <a:pt x="43" y="8"/>
                      <a:pt x="45" y="9"/>
                      <a:pt x="47" y="11"/>
                    </a:cubicBezTo>
                    <a:cubicBezTo>
                      <a:pt x="49" y="13"/>
                      <a:pt x="50" y="17"/>
                      <a:pt x="50" y="21"/>
                    </a:cubicBezTo>
                    <a:cubicBezTo>
                      <a:pt x="50" y="24"/>
                      <a:pt x="49" y="28"/>
                      <a:pt x="47" y="30"/>
                    </a:cubicBezTo>
                    <a:cubicBezTo>
                      <a:pt x="45" y="32"/>
                      <a:pt x="43" y="34"/>
                      <a:pt x="41" y="34"/>
                    </a:cubicBezTo>
                    <a:cubicBezTo>
                      <a:pt x="39" y="34"/>
                      <a:pt x="37" y="32"/>
                      <a:pt x="35" y="30"/>
                    </a:cubicBezTo>
                    <a:cubicBezTo>
                      <a:pt x="34" y="28"/>
                      <a:pt x="33" y="24"/>
                      <a:pt x="33" y="21"/>
                    </a:cubicBezTo>
                    <a:cubicBezTo>
                      <a:pt x="33" y="17"/>
                      <a:pt x="34" y="13"/>
                      <a:pt x="35" y="11"/>
                    </a:cubicBezTo>
                    <a:close/>
                  </a:path>
                </a:pathLst>
              </a:custGeom>
              <a:solidFill>
                <a:schemeClr val="bg1">
                  <a:alpha val="100000"/>
                </a:schemeClr>
              </a:solidFill>
              <a:ln w="9525">
                <a:noFill/>
              </a:ln>
            </p:spPr>
            <p:txBody>
              <a:bodyPr/>
              <a:p>
                <a:endParaRPr lang="zh-CN" altLang="en-US"/>
              </a:p>
            </p:txBody>
          </p:sp>
          <p:grpSp>
            <p:nvGrpSpPr>
              <p:cNvPr id="10269" name="组合 84"/>
              <p:cNvGrpSpPr/>
              <p:nvPr/>
            </p:nvGrpSpPr>
            <p:grpSpPr>
              <a:xfrm>
                <a:off x="9562793" y="5445102"/>
                <a:ext cx="803146" cy="445830"/>
                <a:chOff x="9503808" y="2106700"/>
                <a:chExt cx="803146" cy="445830"/>
              </a:xfrm>
            </p:grpSpPr>
            <p:sp>
              <p:nvSpPr>
                <p:cNvPr id="10270" name="文本框 88"/>
                <p:cNvSpPr txBox="1"/>
                <p:nvPr/>
              </p:nvSpPr>
              <p:spPr>
                <a:xfrm>
                  <a:off x="9503808" y="2152420"/>
                  <a:ext cx="803146" cy="400110"/>
                </a:xfrm>
                <a:prstGeom prst="rect">
                  <a:avLst/>
                </a:prstGeom>
                <a:noFill/>
                <a:ln w="9525">
                  <a:noFill/>
                </a:ln>
              </p:spPr>
              <p:txBody>
                <a:bodyPr>
                  <a:spAutoFit/>
                </a:bodyPr>
                <a:p>
                  <a:pPr algn="ctr" eaLnBrk="1" hangingPunct="1"/>
                  <a:r>
                    <a:rPr lang="en-US" altLang="zh-CN" sz="2000" dirty="0">
                      <a:solidFill>
                        <a:schemeClr val="bg1"/>
                      </a:solidFill>
                      <a:latin typeface="Calibri" panose="020F0502020204030204" pitchFamily="34" charset="0"/>
                    </a:rPr>
                    <a:t>TITLE</a:t>
                  </a:r>
                  <a:endParaRPr lang="zh-CN" altLang="en-US" sz="2000" dirty="0">
                    <a:solidFill>
                      <a:schemeClr val="bg1"/>
                    </a:solidFill>
                    <a:latin typeface="Calibri" panose="020F0502020204030204" pitchFamily="34" charset="0"/>
                  </a:endParaRPr>
                </a:p>
              </p:txBody>
            </p:sp>
            <p:cxnSp>
              <p:nvCxnSpPr>
                <p:cNvPr id="90" name="直接连接符 89"/>
                <p:cNvCxnSpPr/>
                <p:nvPr/>
              </p:nvCxnSpPr>
              <p:spPr>
                <a:xfrm>
                  <a:off x="9622861" y="2106546"/>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51" name="组合 50"/>
          <p:cNvGrpSpPr/>
          <p:nvPr/>
        </p:nvGrpSpPr>
        <p:grpSpPr>
          <a:xfrm>
            <a:off x="10709275" y="4491038"/>
            <a:ext cx="1336675" cy="1543050"/>
            <a:chOff x="10708915" y="4491676"/>
            <a:chExt cx="1336423" cy="1541732"/>
          </a:xfrm>
        </p:grpSpPr>
        <p:sp>
          <p:nvSpPr>
            <p:cNvPr id="62" name="矩形 61"/>
            <p:cNvSpPr/>
            <p:nvPr/>
          </p:nvSpPr>
          <p:spPr>
            <a:xfrm>
              <a:off x="10708915" y="4491676"/>
              <a:ext cx="1336423" cy="154173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10261" name="组合 43"/>
            <p:cNvGrpSpPr/>
            <p:nvPr/>
          </p:nvGrpSpPr>
          <p:grpSpPr>
            <a:xfrm>
              <a:off x="10975553" y="4742336"/>
              <a:ext cx="803146" cy="1148596"/>
              <a:chOff x="10975553" y="4742336"/>
              <a:chExt cx="803146" cy="1148596"/>
            </a:xfrm>
          </p:grpSpPr>
          <p:sp>
            <p:nvSpPr>
              <p:cNvPr id="10262" name="Freeform 306"/>
              <p:cNvSpPr>
                <a:spLocks noEditPoints="1"/>
              </p:cNvSpPr>
              <p:nvPr/>
            </p:nvSpPr>
            <p:spPr>
              <a:xfrm>
                <a:off x="11106874" y="4742336"/>
                <a:ext cx="540505" cy="538049"/>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99" h="99">
                    <a:moveTo>
                      <a:pt x="59" y="8"/>
                    </a:moveTo>
                    <a:cubicBezTo>
                      <a:pt x="59" y="9"/>
                      <a:pt x="60" y="9"/>
                      <a:pt x="60" y="9"/>
                    </a:cubicBezTo>
                    <a:cubicBezTo>
                      <a:pt x="66" y="2"/>
                      <a:pt x="66" y="2"/>
                      <a:pt x="66" y="2"/>
                    </a:cubicBezTo>
                    <a:cubicBezTo>
                      <a:pt x="81" y="10"/>
                      <a:pt x="81" y="10"/>
                      <a:pt x="81" y="10"/>
                    </a:cubicBezTo>
                    <a:cubicBezTo>
                      <a:pt x="78" y="19"/>
                      <a:pt x="78" y="19"/>
                      <a:pt x="78" y="19"/>
                    </a:cubicBezTo>
                    <a:cubicBezTo>
                      <a:pt x="78" y="19"/>
                      <a:pt x="79" y="19"/>
                      <a:pt x="79" y="20"/>
                    </a:cubicBezTo>
                    <a:cubicBezTo>
                      <a:pt x="88" y="17"/>
                      <a:pt x="88" y="17"/>
                      <a:pt x="88" y="17"/>
                    </a:cubicBezTo>
                    <a:cubicBezTo>
                      <a:pt x="96" y="31"/>
                      <a:pt x="96" y="31"/>
                      <a:pt x="96" y="31"/>
                    </a:cubicBezTo>
                    <a:cubicBezTo>
                      <a:pt x="90" y="37"/>
                      <a:pt x="90" y="37"/>
                      <a:pt x="90" y="37"/>
                    </a:cubicBezTo>
                    <a:cubicBezTo>
                      <a:pt x="90" y="38"/>
                      <a:pt x="90" y="38"/>
                      <a:pt x="90" y="38"/>
                    </a:cubicBezTo>
                    <a:cubicBezTo>
                      <a:pt x="99" y="40"/>
                      <a:pt x="99" y="40"/>
                      <a:pt x="99" y="40"/>
                    </a:cubicBezTo>
                    <a:cubicBezTo>
                      <a:pt x="99" y="57"/>
                      <a:pt x="99" y="57"/>
                      <a:pt x="99" y="57"/>
                    </a:cubicBezTo>
                    <a:cubicBezTo>
                      <a:pt x="91" y="59"/>
                      <a:pt x="91" y="59"/>
                      <a:pt x="91" y="59"/>
                    </a:cubicBezTo>
                    <a:cubicBezTo>
                      <a:pt x="91" y="59"/>
                      <a:pt x="90" y="60"/>
                      <a:pt x="90" y="60"/>
                    </a:cubicBezTo>
                    <a:cubicBezTo>
                      <a:pt x="97" y="67"/>
                      <a:pt x="97" y="67"/>
                      <a:pt x="97" y="67"/>
                    </a:cubicBezTo>
                    <a:cubicBezTo>
                      <a:pt x="89" y="81"/>
                      <a:pt x="89" y="81"/>
                      <a:pt x="89" y="81"/>
                    </a:cubicBezTo>
                    <a:cubicBezTo>
                      <a:pt x="80" y="78"/>
                      <a:pt x="80" y="78"/>
                      <a:pt x="80" y="78"/>
                    </a:cubicBezTo>
                    <a:cubicBezTo>
                      <a:pt x="80" y="79"/>
                      <a:pt x="80" y="79"/>
                      <a:pt x="80" y="79"/>
                    </a:cubicBezTo>
                    <a:cubicBezTo>
                      <a:pt x="82" y="88"/>
                      <a:pt x="82" y="88"/>
                      <a:pt x="82" y="88"/>
                    </a:cubicBezTo>
                    <a:cubicBezTo>
                      <a:pt x="68" y="97"/>
                      <a:pt x="68" y="97"/>
                      <a:pt x="68" y="97"/>
                    </a:cubicBezTo>
                    <a:cubicBezTo>
                      <a:pt x="62" y="90"/>
                      <a:pt x="62" y="90"/>
                      <a:pt x="62" y="90"/>
                    </a:cubicBezTo>
                    <a:cubicBezTo>
                      <a:pt x="62" y="90"/>
                      <a:pt x="61" y="90"/>
                      <a:pt x="61" y="90"/>
                    </a:cubicBezTo>
                    <a:cubicBezTo>
                      <a:pt x="59" y="99"/>
                      <a:pt x="59" y="99"/>
                      <a:pt x="59" y="99"/>
                    </a:cubicBezTo>
                    <a:cubicBezTo>
                      <a:pt x="42" y="99"/>
                      <a:pt x="42" y="99"/>
                      <a:pt x="42" y="99"/>
                    </a:cubicBezTo>
                    <a:cubicBezTo>
                      <a:pt x="40" y="91"/>
                      <a:pt x="40" y="91"/>
                      <a:pt x="40" y="91"/>
                    </a:cubicBezTo>
                    <a:cubicBezTo>
                      <a:pt x="40" y="91"/>
                      <a:pt x="39" y="91"/>
                      <a:pt x="39" y="91"/>
                    </a:cubicBezTo>
                    <a:cubicBezTo>
                      <a:pt x="33" y="97"/>
                      <a:pt x="33" y="97"/>
                      <a:pt x="33" y="97"/>
                    </a:cubicBezTo>
                    <a:cubicBezTo>
                      <a:pt x="18" y="89"/>
                      <a:pt x="18" y="89"/>
                      <a:pt x="18" y="89"/>
                    </a:cubicBezTo>
                    <a:cubicBezTo>
                      <a:pt x="21" y="81"/>
                      <a:pt x="21" y="81"/>
                      <a:pt x="21" y="81"/>
                    </a:cubicBezTo>
                    <a:cubicBezTo>
                      <a:pt x="20" y="80"/>
                      <a:pt x="20" y="80"/>
                      <a:pt x="20" y="80"/>
                    </a:cubicBezTo>
                    <a:cubicBezTo>
                      <a:pt x="11" y="83"/>
                      <a:pt x="11" y="83"/>
                      <a:pt x="11" y="83"/>
                    </a:cubicBezTo>
                    <a:cubicBezTo>
                      <a:pt x="3" y="68"/>
                      <a:pt x="3" y="68"/>
                      <a:pt x="3" y="68"/>
                    </a:cubicBezTo>
                    <a:cubicBezTo>
                      <a:pt x="9" y="62"/>
                      <a:pt x="9" y="62"/>
                      <a:pt x="9" y="62"/>
                    </a:cubicBezTo>
                    <a:cubicBezTo>
                      <a:pt x="9" y="62"/>
                      <a:pt x="9" y="61"/>
                      <a:pt x="9" y="61"/>
                    </a:cubicBezTo>
                    <a:cubicBezTo>
                      <a:pt x="0" y="59"/>
                      <a:pt x="0" y="59"/>
                      <a:pt x="0" y="59"/>
                    </a:cubicBezTo>
                    <a:cubicBezTo>
                      <a:pt x="0" y="42"/>
                      <a:pt x="0" y="42"/>
                      <a:pt x="0" y="42"/>
                    </a:cubicBezTo>
                    <a:cubicBezTo>
                      <a:pt x="8" y="40"/>
                      <a:pt x="8" y="40"/>
                      <a:pt x="8" y="40"/>
                    </a:cubicBezTo>
                    <a:cubicBezTo>
                      <a:pt x="8" y="40"/>
                      <a:pt x="8" y="39"/>
                      <a:pt x="9" y="39"/>
                    </a:cubicBezTo>
                    <a:cubicBezTo>
                      <a:pt x="2" y="33"/>
                      <a:pt x="2" y="33"/>
                      <a:pt x="2" y="33"/>
                    </a:cubicBezTo>
                    <a:cubicBezTo>
                      <a:pt x="10" y="18"/>
                      <a:pt x="10" y="18"/>
                      <a:pt x="10" y="18"/>
                    </a:cubicBezTo>
                    <a:cubicBezTo>
                      <a:pt x="18" y="21"/>
                      <a:pt x="18" y="21"/>
                      <a:pt x="18" y="21"/>
                    </a:cubicBezTo>
                    <a:cubicBezTo>
                      <a:pt x="19" y="21"/>
                      <a:pt x="19" y="20"/>
                      <a:pt x="19" y="20"/>
                    </a:cubicBezTo>
                    <a:cubicBezTo>
                      <a:pt x="17" y="11"/>
                      <a:pt x="17" y="11"/>
                      <a:pt x="17" y="11"/>
                    </a:cubicBezTo>
                    <a:cubicBezTo>
                      <a:pt x="31" y="3"/>
                      <a:pt x="31" y="3"/>
                      <a:pt x="31" y="3"/>
                    </a:cubicBezTo>
                    <a:cubicBezTo>
                      <a:pt x="37" y="9"/>
                      <a:pt x="37" y="9"/>
                      <a:pt x="37" y="9"/>
                    </a:cubicBezTo>
                    <a:cubicBezTo>
                      <a:pt x="37" y="9"/>
                      <a:pt x="38" y="9"/>
                      <a:pt x="38" y="9"/>
                    </a:cubicBezTo>
                    <a:cubicBezTo>
                      <a:pt x="40" y="0"/>
                      <a:pt x="40" y="0"/>
                      <a:pt x="40" y="0"/>
                    </a:cubicBezTo>
                    <a:cubicBezTo>
                      <a:pt x="57" y="0"/>
                      <a:pt x="57" y="0"/>
                      <a:pt x="57" y="0"/>
                    </a:cubicBezTo>
                    <a:cubicBezTo>
                      <a:pt x="59" y="8"/>
                      <a:pt x="59" y="8"/>
                      <a:pt x="59" y="8"/>
                    </a:cubicBezTo>
                    <a:close/>
                    <a:moveTo>
                      <a:pt x="36" y="58"/>
                    </a:moveTo>
                    <a:cubicBezTo>
                      <a:pt x="37" y="52"/>
                      <a:pt x="37" y="52"/>
                      <a:pt x="37" y="52"/>
                    </a:cubicBezTo>
                    <a:cubicBezTo>
                      <a:pt x="45" y="47"/>
                      <a:pt x="45" y="47"/>
                      <a:pt x="45" y="47"/>
                    </a:cubicBezTo>
                    <a:cubicBezTo>
                      <a:pt x="56" y="47"/>
                      <a:pt x="56" y="47"/>
                      <a:pt x="56" y="47"/>
                    </a:cubicBezTo>
                    <a:cubicBezTo>
                      <a:pt x="58" y="55"/>
                      <a:pt x="58" y="55"/>
                      <a:pt x="58" y="55"/>
                    </a:cubicBezTo>
                    <a:cubicBezTo>
                      <a:pt x="64" y="55"/>
                      <a:pt x="64" y="55"/>
                      <a:pt x="64" y="55"/>
                    </a:cubicBezTo>
                    <a:cubicBezTo>
                      <a:pt x="64" y="56"/>
                      <a:pt x="64" y="56"/>
                      <a:pt x="64" y="56"/>
                    </a:cubicBezTo>
                    <a:cubicBezTo>
                      <a:pt x="56" y="58"/>
                      <a:pt x="56" y="58"/>
                      <a:pt x="56" y="58"/>
                    </a:cubicBezTo>
                    <a:cubicBezTo>
                      <a:pt x="54" y="54"/>
                      <a:pt x="54" y="54"/>
                      <a:pt x="54" y="54"/>
                    </a:cubicBezTo>
                    <a:cubicBezTo>
                      <a:pt x="52" y="62"/>
                      <a:pt x="52" y="62"/>
                      <a:pt x="52" y="62"/>
                    </a:cubicBezTo>
                    <a:cubicBezTo>
                      <a:pt x="58" y="69"/>
                      <a:pt x="58" y="69"/>
                      <a:pt x="58" y="69"/>
                    </a:cubicBezTo>
                    <a:cubicBezTo>
                      <a:pt x="58" y="79"/>
                      <a:pt x="58" y="79"/>
                      <a:pt x="58" y="79"/>
                    </a:cubicBezTo>
                    <a:cubicBezTo>
                      <a:pt x="63" y="77"/>
                      <a:pt x="67" y="74"/>
                      <a:pt x="71" y="71"/>
                    </a:cubicBezTo>
                    <a:cubicBezTo>
                      <a:pt x="76" y="66"/>
                      <a:pt x="80" y="58"/>
                      <a:pt x="80" y="50"/>
                    </a:cubicBezTo>
                    <a:cubicBezTo>
                      <a:pt x="80" y="41"/>
                      <a:pt x="76" y="34"/>
                      <a:pt x="71" y="28"/>
                    </a:cubicBezTo>
                    <a:cubicBezTo>
                      <a:pt x="65" y="23"/>
                      <a:pt x="58" y="19"/>
                      <a:pt x="49" y="19"/>
                    </a:cubicBezTo>
                    <a:cubicBezTo>
                      <a:pt x="41" y="19"/>
                      <a:pt x="34" y="23"/>
                      <a:pt x="28" y="28"/>
                    </a:cubicBezTo>
                    <a:cubicBezTo>
                      <a:pt x="23" y="34"/>
                      <a:pt x="19" y="41"/>
                      <a:pt x="19" y="50"/>
                    </a:cubicBezTo>
                    <a:cubicBezTo>
                      <a:pt x="19" y="58"/>
                      <a:pt x="23" y="66"/>
                      <a:pt x="28" y="71"/>
                    </a:cubicBezTo>
                    <a:cubicBezTo>
                      <a:pt x="34" y="76"/>
                      <a:pt x="41" y="80"/>
                      <a:pt x="49" y="80"/>
                    </a:cubicBezTo>
                    <a:cubicBezTo>
                      <a:pt x="52" y="80"/>
                      <a:pt x="54" y="80"/>
                      <a:pt x="55" y="79"/>
                    </a:cubicBezTo>
                    <a:cubicBezTo>
                      <a:pt x="53" y="70"/>
                      <a:pt x="53" y="70"/>
                      <a:pt x="53" y="70"/>
                    </a:cubicBezTo>
                    <a:cubicBezTo>
                      <a:pt x="48" y="66"/>
                      <a:pt x="48" y="66"/>
                      <a:pt x="48" y="66"/>
                    </a:cubicBezTo>
                    <a:cubicBezTo>
                      <a:pt x="47" y="69"/>
                      <a:pt x="45" y="73"/>
                      <a:pt x="45" y="73"/>
                    </a:cubicBezTo>
                    <a:cubicBezTo>
                      <a:pt x="35" y="75"/>
                      <a:pt x="35" y="75"/>
                      <a:pt x="35" y="75"/>
                    </a:cubicBezTo>
                    <a:cubicBezTo>
                      <a:pt x="35" y="73"/>
                      <a:pt x="35" y="73"/>
                      <a:pt x="35" y="73"/>
                    </a:cubicBezTo>
                    <a:cubicBezTo>
                      <a:pt x="42" y="71"/>
                      <a:pt x="42" y="71"/>
                      <a:pt x="42" y="71"/>
                    </a:cubicBezTo>
                    <a:cubicBezTo>
                      <a:pt x="44" y="61"/>
                      <a:pt x="44" y="61"/>
                      <a:pt x="44" y="61"/>
                    </a:cubicBezTo>
                    <a:cubicBezTo>
                      <a:pt x="45" y="52"/>
                      <a:pt x="45" y="52"/>
                      <a:pt x="45" y="52"/>
                    </a:cubicBezTo>
                    <a:cubicBezTo>
                      <a:pt x="41" y="54"/>
                      <a:pt x="41" y="54"/>
                      <a:pt x="41" y="54"/>
                    </a:cubicBezTo>
                    <a:cubicBezTo>
                      <a:pt x="38" y="59"/>
                      <a:pt x="38" y="59"/>
                      <a:pt x="38" y="59"/>
                    </a:cubicBezTo>
                    <a:cubicBezTo>
                      <a:pt x="36" y="58"/>
                      <a:pt x="36" y="58"/>
                      <a:pt x="36" y="58"/>
                    </a:cubicBezTo>
                    <a:close/>
                    <a:moveTo>
                      <a:pt x="51" y="37"/>
                    </a:moveTo>
                    <a:cubicBezTo>
                      <a:pt x="48" y="37"/>
                      <a:pt x="46" y="39"/>
                      <a:pt x="46" y="41"/>
                    </a:cubicBezTo>
                    <a:cubicBezTo>
                      <a:pt x="46" y="44"/>
                      <a:pt x="48" y="46"/>
                      <a:pt x="51" y="46"/>
                    </a:cubicBezTo>
                    <a:cubicBezTo>
                      <a:pt x="53" y="46"/>
                      <a:pt x="55" y="44"/>
                      <a:pt x="55" y="41"/>
                    </a:cubicBezTo>
                    <a:cubicBezTo>
                      <a:pt x="55" y="39"/>
                      <a:pt x="53" y="37"/>
                      <a:pt x="51" y="37"/>
                    </a:cubicBezTo>
                    <a:close/>
                  </a:path>
                </a:pathLst>
              </a:custGeom>
              <a:solidFill>
                <a:schemeClr val="bg1">
                  <a:alpha val="100000"/>
                </a:schemeClr>
              </a:solidFill>
              <a:ln w="9525">
                <a:noFill/>
              </a:ln>
            </p:spPr>
            <p:txBody>
              <a:bodyPr/>
              <a:p>
                <a:endParaRPr lang="zh-CN" altLang="en-US"/>
              </a:p>
            </p:txBody>
          </p:sp>
          <p:grpSp>
            <p:nvGrpSpPr>
              <p:cNvPr id="10263" name="组合 85"/>
              <p:cNvGrpSpPr/>
              <p:nvPr/>
            </p:nvGrpSpPr>
            <p:grpSpPr>
              <a:xfrm>
                <a:off x="10975553" y="5445102"/>
                <a:ext cx="803146" cy="445830"/>
                <a:chOff x="9503808" y="2106700"/>
                <a:chExt cx="803146" cy="445830"/>
              </a:xfrm>
            </p:grpSpPr>
            <p:sp>
              <p:nvSpPr>
                <p:cNvPr id="10264" name="文本框 86"/>
                <p:cNvSpPr txBox="1"/>
                <p:nvPr/>
              </p:nvSpPr>
              <p:spPr>
                <a:xfrm>
                  <a:off x="9503808" y="2152420"/>
                  <a:ext cx="803146" cy="400110"/>
                </a:xfrm>
                <a:prstGeom prst="rect">
                  <a:avLst/>
                </a:prstGeom>
                <a:noFill/>
                <a:ln w="9525">
                  <a:noFill/>
                </a:ln>
              </p:spPr>
              <p:txBody>
                <a:bodyPr>
                  <a:spAutoFit/>
                </a:bodyPr>
                <a:p>
                  <a:pPr algn="ctr" eaLnBrk="1" hangingPunct="1"/>
                  <a:r>
                    <a:rPr lang="en-US" altLang="zh-CN" sz="2000" dirty="0">
                      <a:solidFill>
                        <a:schemeClr val="bg1"/>
                      </a:solidFill>
                      <a:latin typeface="Calibri" panose="020F0502020204030204" pitchFamily="34" charset="0"/>
                    </a:rPr>
                    <a:t>TITLE</a:t>
                  </a:r>
                  <a:endParaRPr lang="zh-CN" altLang="en-US" sz="2000" dirty="0">
                    <a:solidFill>
                      <a:schemeClr val="bg1"/>
                    </a:solidFill>
                    <a:latin typeface="Calibri" panose="020F0502020204030204" pitchFamily="34" charset="0"/>
                  </a:endParaRPr>
                </a:p>
              </p:txBody>
            </p:sp>
            <p:cxnSp>
              <p:nvCxnSpPr>
                <p:cNvPr id="88" name="直接连接符 87"/>
                <p:cNvCxnSpPr/>
                <p:nvPr/>
              </p:nvCxnSpPr>
              <p:spPr>
                <a:xfrm>
                  <a:off x="9622861" y="2106546"/>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p:stCondLst>
                              <p:cond delay="500"/>
                            </p:stCondLst>
                            <p:childTnLst>
                              <p:par>
                                <p:cTn id="26" presetID="22" presetClass="entr" presetSubtype="1"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up)">
                                      <p:cBhvr>
                                        <p:cTn id="28" dur="500"/>
                                        <p:tgtEl>
                                          <p:spTgt spid="5"/>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up)">
                                      <p:cBhvr>
                                        <p:cTn id="32" dur="500"/>
                                        <p:tgtEl>
                                          <p:spTgt spid="6"/>
                                        </p:tgtEl>
                                      </p:cBhvr>
                                    </p:animEffect>
                                  </p:childTnLst>
                                </p:cTn>
                              </p:par>
                            </p:childTnLst>
                          </p:cTn>
                        </p:par>
                        <p:par>
                          <p:cTn id="33" fill="hold">
                            <p:stCondLst>
                              <p:cond delay="1500"/>
                            </p:stCondLst>
                            <p:childTnLst>
                              <p:par>
                                <p:cTn id="34" presetID="22" presetClass="entr" presetSubtype="1" fill="hold"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up)">
                                      <p:cBhvr>
                                        <p:cTn id="36" dur="500"/>
                                        <p:tgtEl>
                                          <p:spTgt spid="24"/>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nodeType="clickEffect">
                                  <p:stCondLst>
                                    <p:cond delay="0"/>
                                  </p:stCondLst>
                                  <p:childTnLst>
                                    <p:set>
                                      <p:cBhvr>
                                        <p:cTn id="40" dur="1" fill="hold">
                                          <p:stCondLst>
                                            <p:cond delay="0"/>
                                          </p:stCondLst>
                                        </p:cTn>
                                        <p:tgtEl>
                                          <p:spTgt spid="45"/>
                                        </p:tgtEl>
                                        <p:attrNameLst>
                                          <p:attrName>style.visibility</p:attrName>
                                        </p:attrNameLst>
                                      </p:cBhvr>
                                      <p:to>
                                        <p:strVal val="visible"/>
                                      </p:to>
                                    </p:set>
                                    <p:anim calcmode="lin" valueType="num">
                                      <p:cBhvr>
                                        <p:cTn id="41" dur="500" fill="hold"/>
                                        <p:tgtEl>
                                          <p:spTgt spid="45"/>
                                        </p:tgtEl>
                                        <p:attrNameLst>
                                          <p:attrName>ppt_w</p:attrName>
                                        </p:attrNameLst>
                                      </p:cBhvr>
                                      <p:tavLst>
                                        <p:tav tm="0">
                                          <p:val>
                                            <p:fltVal val="0.000000"/>
                                          </p:val>
                                        </p:tav>
                                        <p:tav tm="100000">
                                          <p:val>
                                            <p:strVal val="#ppt_w"/>
                                          </p:val>
                                        </p:tav>
                                      </p:tavLst>
                                    </p:anim>
                                    <p:anim calcmode="lin" valueType="num">
                                      <p:cBhvr>
                                        <p:cTn id="42" dur="500" fill="hold"/>
                                        <p:tgtEl>
                                          <p:spTgt spid="45"/>
                                        </p:tgtEl>
                                        <p:attrNameLst>
                                          <p:attrName>ppt_h</p:attrName>
                                        </p:attrNameLst>
                                      </p:cBhvr>
                                      <p:tavLst>
                                        <p:tav tm="0">
                                          <p:val>
                                            <p:fltVal val="0.000000"/>
                                          </p:val>
                                        </p:tav>
                                        <p:tav tm="100000">
                                          <p:val>
                                            <p:strVal val="#ppt_h"/>
                                          </p:val>
                                        </p:tav>
                                      </p:tavLst>
                                    </p:anim>
                                    <p:animEffect transition="in" filter="fade">
                                      <p:cBhvr>
                                        <p:cTn id="43" dur="500"/>
                                        <p:tgtEl>
                                          <p:spTgt spid="45"/>
                                        </p:tgtEl>
                                      </p:cBhvr>
                                    </p:animEffect>
                                  </p:childTnLst>
                                </p:cTn>
                              </p:par>
                              <p:par>
                                <p:cTn id="44" presetID="53" presetClass="entr" presetSubtype="16" fill="hold" nodeType="withEffect">
                                  <p:stCondLst>
                                    <p:cond delay="250"/>
                                  </p:stCondLst>
                                  <p:childTnLst>
                                    <p:set>
                                      <p:cBhvr>
                                        <p:cTn id="45" dur="1" fill="hold">
                                          <p:stCondLst>
                                            <p:cond delay="0"/>
                                          </p:stCondLst>
                                        </p:cTn>
                                        <p:tgtEl>
                                          <p:spTgt spid="46"/>
                                        </p:tgtEl>
                                        <p:attrNameLst>
                                          <p:attrName>style.visibility</p:attrName>
                                        </p:attrNameLst>
                                      </p:cBhvr>
                                      <p:to>
                                        <p:strVal val="visible"/>
                                      </p:to>
                                    </p:set>
                                    <p:anim calcmode="lin" valueType="num">
                                      <p:cBhvr>
                                        <p:cTn id="46" dur="500" fill="hold"/>
                                        <p:tgtEl>
                                          <p:spTgt spid="46"/>
                                        </p:tgtEl>
                                        <p:attrNameLst>
                                          <p:attrName>ppt_w</p:attrName>
                                        </p:attrNameLst>
                                      </p:cBhvr>
                                      <p:tavLst>
                                        <p:tav tm="0">
                                          <p:val>
                                            <p:fltVal val="0.000000"/>
                                          </p:val>
                                        </p:tav>
                                        <p:tav tm="100000">
                                          <p:val>
                                            <p:strVal val="#ppt_w"/>
                                          </p:val>
                                        </p:tav>
                                      </p:tavLst>
                                    </p:anim>
                                    <p:anim calcmode="lin" valueType="num">
                                      <p:cBhvr>
                                        <p:cTn id="47" dur="500" fill="hold"/>
                                        <p:tgtEl>
                                          <p:spTgt spid="46"/>
                                        </p:tgtEl>
                                        <p:attrNameLst>
                                          <p:attrName>ppt_h</p:attrName>
                                        </p:attrNameLst>
                                      </p:cBhvr>
                                      <p:tavLst>
                                        <p:tav tm="0">
                                          <p:val>
                                            <p:fltVal val="0.000000"/>
                                          </p:val>
                                        </p:tav>
                                        <p:tav tm="100000">
                                          <p:val>
                                            <p:strVal val="#ppt_h"/>
                                          </p:val>
                                        </p:tav>
                                      </p:tavLst>
                                    </p:anim>
                                    <p:animEffect transition="in" filter="fade">
                                      <p:cBhvr>
                                        <p:cTn id="48" dur="500"/>
                                        <p:tgtEl>
                                          <p:spTgt spid="46"/>
                                        </p:tgtEl>
                                      </p:cBhvr>
                                    </p:animEffect>
                                  </p:childTnLst>
                                </p:cTn>
                              </p:par>
                              <p:par>
                                <p:cTn id="49" presetID="53" presetClass="entr" presetSubtype="16" fill="hold" nodeType="withEffect">
                                  <p:stCondLst>
                                    <p:cond delay="500"/>
                                  </p:stCondLst>
                                  <p:childTnLst>
                                    <p:set>
                                      <p:cBhvr>
                                        <p:cTn id="50" dur="1" fill="hold">
                                          <p:stCondLst>
                                            <p:cond delay="0"/>
                                          </p:stCondLst>
                                        </p:cTn>
                                        <p:tgtEl>
                                          <p:spTgt spid="47"/>
                                        </p:tgtEl>
                                        <p:attrNameLst>
                                          <p:attrName>style.visibility</p:attrName>
                                        </p:attrNameLst>
                                      </p:cBhvr>
                                      <p:to>
                                        <p:strVal val="visible"/>
                                      </p:to>
                                    </p:set>
                                    <p:anim calcmode="lin" valueType="num">
                                      <p:cBhvr>
                                        <p:cTn id="51" dur="500" fill="hold"/>
                                        <p:tgtEl>
                                          <p:spTgt spid="47"/>
                                        </p:tgtEl>
                                        <p:attrNameLst>
                                          <p:attrName>ppt_w</p:attrName>
                                        </p:attrNameLst>
                                      </p:cBhvr>
                                      <p:tavLst>
                                        <p:tav tm="0">
                                          <p:val>
                                            <p:fltVal val="0.000000"/>
                                          </p:val>
                                        </p:tav>
                                        <p:tav tm="100000">
                                          <p:val>
                                            <p:strVal val="#ppt_w"/>
                                          </p:val>
                                        </p:tav>
                                      </p:tavLst>
                                    </p:anim>
                                    <p:anim calcmode="lin" valueType="num">
                                      <p:cBhvr>
                                        <p:cTn id="52" dur="500" fill="hold"/>
                                        <p:tgtEl>
                                          <p:spTgt spid="47"/>
                                        </p:tgtEl>
                                        <p:attrNameLst>
                                          <p:attrName>ppt_h</p:attrName>
                                        </p:attrNameLst>
                                      </p:cBhvr>
                                      <p:tavLst>
                                        <p:tav tm="0">
                                          <p:val>
                                            <p:fltVal val="0.000000"/>
                                          </p:val>
                                        </p:tav>
                                        <p:tav tm="100000">
                                          <p:val>
                                            <p:strVal val="#ppt_h"/>
                                          </p:val>
                                        </p:tav>
                                      </p:tavLst>
                                    </p:anim>
                                    <p:animEffect transition="in" filter="fade">
                                      <p:cBhvr>
                                        <p:cTn id="53" dur="500"/>
                                        <p:tgtEl>
                                          <p:spTgt spid="47"/>
                                        </p:tgtEl>
                                      </p:cBhvr>
                                    </p:animEffect>
                                  </p:childTnLst>
                                </p:cTn>
                              </p:par>
                              <p:par>
                                <p:cTn id="54" presetID="53" presetClass="entr" presetSubtype="16" fill="hold" nodeType="withEffect">
                                  <p:stCondLst>
                                    <p:cond delay="750"/>
                                  </p:stCondLst>
                                  <p:childTnLst>
                                    <p:set>
                                      <p:cBhvr>
                                        <p:cTn id="55" dur="1" fill="hold">
                                          <p:stCondLst>
                                            <p:cond delay="0"/>
                                          </p:stCondLst>
                                        </p:cTn>
                                        <p:tgtEl>
                                          <p:spTgt spid="49"/>
                                        </p:tgtEl>
                                        <p:attrNameLst>
                                          <p:attrName>style.visibility</p:attrName>
                                        </p:attrNameLst>
                                      </p:cBhvr>
                                      <p:to>
                                        <p:strVal val="visible"/>
                                      </p:to>
                                    </p:set>
                                    <p:anim calcmode="lin" valueType="num">
                                      <p:cBhvr>
                                        <p:cTn id="56" dur="500" fill="hold"/>
                                        <p:tgtEl>
                                          <p:spTgt spid="49"/>
                                        </p:tgtEl>
                                        <p:attrNameLst>
                                          <p:attrName>ppt_w</p:attrName>
                                        </p:attrNameLst>
                                      </p:cBhvr>
                                      <p:tavLst>
                                        <p:tav tm="0">
                                          <p:val>
                                            <p:fltVal val="0.000000"/>
                                          </p:val>
                                        </p:tav>
                                        <p:tav tm="100000">
                                          <p:val>
                                            <p:strVal val="#ppt_w"/>
                                          </p:val>
                                        </p:tav>
                                      </p:tavLst>
                                    </p:anim>
                                    <p:anim calcmode="lin" valueType="num">
                                      <p:cBhvr>
                                        <p:cTn id="57" dur="500" fill="hold"/>
                                        <p:tgtEl>
                                          <p:spTgt spid="49"/>
                                        </p:tgtEl>
                                        <p:attrNameLst>
                                          <p:attrName>ppt_h</p:attrName>
                                        </p:attrNameLst>
                                      </p:cBhvr>
                                      <p:tavLst>
                                        <p:tav tm="0">
                                          <p:val>
                                            <p:fltVal val="0.000000"/>
                                          </p:val>
                                        </p:tav>
                                        <p:tav tm="100000">
                                          <p:val>
                                            <p:strVal val="#ppt_h"/>
                                          </p:val>
                                        </p:tav>
                                      </p:tavLst>
                                    </p:anim>
                                    <p:animEffect transition="in" filter="fade">
                                      <p:cBhvr>
                                        <p:cTn id="58" dur="500"/>
                                        <p:tgtEl>
                                          <p:spTgt spid="49"/>
                                        </p:tgtEl>
                                      </p:cBhvr>
                                    </p:animEffect>
                                  </p:childTnLst>
                                </p:cTn>
                              </p:par>
                              <p:par>
                                <p:cTn id="59" presetID="53" presetClass="entr" presetSubtype="16" fill="hold" nodeType="withEffect">
                                  <p:stCondLst>
                                    <p:cond delay="1000"/>
                                  </p:stCondLst>
                                  <p:childTnLst>
                                    <p:set>
                                      <p:cBhvr>
                                        <p:cTn id="60" dur="1" fill="hold">
                                          <p:stCondLst>
                                            <p:cond delay="0"/>
                                          </p:stCondLst>
                                        </p:cTn>
                                        <p:tgtEl>
                                          <p:spTgt spid="50"/>
                                        </p:tgtEl>
                                        <p:attrNameLst>
                                          <p:attrName>style.visibility</p:attrName>
                                        </p:attrNameLst>
                                      </p:cBhvr>
                                      <p:to>
                                        <p:strVal val="visible"/>
                                      </p:to>
                                    </p:set>
                                    <p:anim calcmode="lin" valueType="num">
                                      <p:cBhvr>
                                        <p:cTn id="61" dur="500" fill="hold"/>
                                        <p:tgtEl>
                                          <p:spTgt spid="50"/>
                                        </p:tgtEl>
                                        <p:attrNameLst>
                                          <p:attrName>ppt_w</p:attrName>
                                        </p:attrNameLst>
                                      </p:cBhvr>
                                      <p:tavLst>
                                        <p:tav tm="0">
                                          <p:val>
                                            <p:fltVal val="0.000000"/>
                                          </p:val>
                                        </p:tav>
                                        <p:tav tm="100000">
                                          <p:val>
                                            <p:strVal val="#ppt_w"/>
                                          </p:val>
                                        </p:tav>
                                      </p:tavLst>
                                    </p:anim>
                                    <p:anim calcmode="lin" valueType="num">
                                      <p:cBhvr>
                                        <p:cTn id="62" dur="500" fill="hold"/>
                                        <p:tgtEl>
                                          <p:spTgt spid="50"/>
                                        </p:tgtEl>
                                        <p:attrNameLst>
                                          <p:attrName>ppt_h</p:attrName>
                                        </p:attrNameLst>
                                      </p:cBhvr>
                                      <p:tavLst>
                                        <p:tav tm="0">
                                          <p:val>
                                            <p:fltVal val="0.000000"/>
                                          </p:val>
                                        </p:tav>
                                        <p:tav tm="100000">
                                          <p:val>
                                            <p:strVal val="#ppt_h"/>
                                          </p:val>
                                        </p:tav>
                                      </p:tavLst>
                                    </p:anim>
                                    <p:animEffect transition="in" filter="fade">
                                      <p:cBhvr>
                                        <p:cTn id="63" dur="500"/>
                                        <p:tgtEl>
                                          <p:spTgt spid="50"/>
                                        </p:tgtEl>
                                      </p:cBhvr>
                                    </p:animEffect>
                                  </p:childTnLst>
                                </p:cTn>
                              </p:par>
                              <p:par>
                                <p:cTn id="64" presetID="53" presetClass="entr" presetSubtype="16" fill="hold" nodeType="withEffect">
                                  <p:stCondLst>
                                    <p:cond delay="1250"/>
                                  </p:stCondLst>
                                  <p:childTnLst>
                                    <p:set>
                                      <p:cBhvr>
                                        <p:cTn id="65" dur="1" fill="hold">
                                          <p:stCondLst>
                                            <p:cond delay="0"/>
                                          </p:stCondLst>
                                        </p:cTn>
                                        <p:tgtEl>
                                          <p:spTgt spid="51"/>
                                        </p:tgtEl>
                                        <p:attrNameLst>
                                          <p:attrName>style.visibility</p:attrName>
                                        </p:attrNameLst>
                                      </p:cBhvr>
                                      <p:to>
                                        <p:strVal val="visible"/>
                                      </p:to>
                                    </p:set>
                                    <p:anim calcmode="lin" valueType="num">
                                      <p:cBhvr>
                                        <p:cTn id="66" dur="500" fill="hold"/>
                                        <p:tgtEl>
                                          <p:spTgt spid="51"/>
                                        </p:tgtEl>
                                        <p:attrNameLst>
                                          <p:attrName>ppt_w</p:attrName>
                                        </p:attrNameLst>
                                      </p:cBhvr>
                                      <p:tavLst>
                                        <p:tav tm="0">
                                          <p:val>
                                            <p:fltVal val="0.000000"/>
                                          </p:val>
                                        </p:tav>
                                        <p:tav tm="100000">
                                          <p:val>
                                            <p:strVal val="#ppt_w"/>
                                          </p:val>
                                        </p:tav>
                                      </p:tavLst>
                                    </p:anim>
                                    <p:anim calcmode="lin" valueType="num">
                                      <p:cBhvr>
                                        <p:cTn id="67" dur="500" fill="hold"/>
                                        <p:tgtEl>
                                          <p:spTgt spid="51"/>
                                        </p:tgtEl>
                                        <p:attrNameLst>
                                          <p:attrName>ppt_h</p:attrName>
                                        </p:attrNameLst>
                                      </p:cBhvr>
                                      <p:tavLst>
                                        <p:tav tm="0">
                                          <p:val>
                                            <p:fltVal val="0.000000"/>
                                          </p:val>
                                        </p:tav>
                                        <p:tav tm="100000">
                                          <p:val>
                                            <p:strVal val="#ppt_h"/>
                                          </p:val>
                                        </p:tav>
                                      </p:tavLst>
                                    </p:anim>
                                    <p:animEffect transition="in" filter="fade">
                                      <p:cBhvr>
                                        <p:cTn id="68"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17" grpId="0"/>
      <p:bldP spid="23" grpId="0" bldLvl="3" build="p"/>
      <p:bldP spid="27" grpId="0" bldLvl="3" build="p"/>
      <p:bldP spid="35" grpId="0" bldLvl="3"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2014538"/>
            <a:ext cx="12192000" cy="28495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文本框 3"/>
          <p:cNvSpPr txBox="1"/>
          <p:nvPr/>
        </p:nvSpPr>
        <p:spPr>
          <a:xfrm>
            <a:off x="946150" y="2000250"/>
            <a:ext cx="1539875" cy="1862138"/>
          </a:xfrm>
          <a:prstGeom prst="rect">
            <a:avLst/>
          </a:prstGeom>
          <a:noFill/>
          <a:ln w="9525">
            <a:noFill/>
          </a:ln>
        </p:spPr>
        <p:txBody>
          <a:bodyPr>
            <a:spAutoFit/>
          </a:bodyPr>
          <a:p>
            <a:pPr algn="ctr" eaLnBrk="1" hangingPunct="1"/>
            <a:r>
              <a:rPr lang="en-US" altLang="zh-CN" sz="11500" dirty="0">
                <a:solidFill>
                  <a:schemeClr val="bg1"/>
                </a:solidFill>
                <a:latin typeface="Impact" panose="020B0806030902050204" pitchFamily="34" charset="0"/>
              </a:rPr>
              <a:t>4</a:t>
            </a:r>
            <a:endParaRPr lang="zh-CN" altLang="en-US" sz="11500" dirty="0">
              <a:solidFill>
                <a:schemeClr val="bg1"/>
              </a:solidFill>
              <a:latin typeface="Impact" panose="020B0806030902050204" pitchFamily="34" charset="0"/>
            </a:endParaRPr>
          </a:p>
        </p:txBody>
      </p:sp>
      <p:sp>
        <p:nvSpPr>
          <p:cNvPr id="5" name="文本框 4"/>
          <p:cNvSpPr txBox="1"/>
          <p:nvPr/>
        </p:nvSpPr>
        <p:spPr>
          <a:xfrm>
            <a:off x="419100" y="2638425"/>
            <a:ext cx="571500" cy="585788"/>
          </a:xfrm>
          <a:prstGeom prst="rect">
            <a:avLst/>
          </a:prstGeom>
          <a:noFill/>
          <a:ln w="9525">
            <a:noFill/>
          </a:ln>
        </p:spPr>
        <p:txBody>
          <a:bodyPr>
            <a:spAutoFit/>
          </a:bodyPr>
          <a:p>
            <a:pPr eaLnBrk="1" hangingPunct="1"/>
            <a:r>
              <a:rPr lang="zh-CN" altLang="en-US" sz="3200" b="1" dirty="0">
                <a:solidFill>
                  <a:srgbClr val="044875"/>
                </a:solidFill>
                <a:latin typeface="微软雅黑" panose="020B0503020204020204" pitchFamily="34" charset="-122"/>
                <a:ea typeface="微软雅黑" panose="020B0503020204020204" pitchFamily="34" charset="-122"/>
              </a:rPr>
              <a:t>第</a:t>
            </a:r>
            <a:endParaRPr lang="zh-CN" altLang="en-US" sz="3200" b="1" dirty="0">
              <a:solidFill>
                <a:srgbClr val="044875"/>
              </a:solidFill>
              <a:latin typeface="微软雅黑" panose="020B0503020204020204" pitchFamily="34" charset="-122"/>
              <a:ea typeface="微软雅黑" panose="020B0503020204020204" pitchFamily="34" charset="-122"/>
            </a:endParaRP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文本框 6"/>
          <p:cNvSpPr txBox="1"/>
          <p:nvPr/>
        </p:nvSpPr>
        <p:spPr>
          <a:xfrm>
            <a:off x="2525713" y="2638425"/>
            <a:ext cx="1766887" cy="585788"/>
          </a:xfrm>
          <a:prstGeom prst="rect">
            <a:avLst/>
          </a:prstGeom>
          <a:noFill/>
          <a:ln w="9525">
            <a:noFill/>
          </a:ln>
        </p:spPr>
        <p:txBody>
          <a:bodyPr>
            <a:spAutoFit/>
          </a:bodyPr>
          <a:p>
            <a:pPr eaLnBrk="1" hangingPunct="1"/>
            <a:r>
              <a:rPr lang="zh-CN" altLang="en-US" sz="3200" b="1" dirty="0">
                <a:solidFill>
                  <a:srgbClr val="044875"/>
                </a:solidFill>
                <a:latin typeface="微软雅黑" panose="020B0503020204020204" pitchFamily="34" charset="-122"/>
                <a:ea typeface="微软雅黑" panose="020B0503020204020204" pitchFamily="34" charset="-122"/>
              </a:rPr>
              <a:t>部分</a:t>
            </a:r>
            <a:endParaRPr lang="zh-CN" altLang="en-US" sz="3200" b="1" dirty="0">
              <a:solidFill>
                <a:srgbClr val="044875"/>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6791325" y="3632200"/>
            <a:ext cx="5727700" cy="831850"/>
          </a:xfrm>
          <a:prstGeom prst="rect">
            <a:avLst/>
          </a:prstGeom>
          <a:noFill/>
          <a:ln w="9525">
            <a:noFill/>
          </a:ln>
        </p:spPr>
        <p:txBody>
          <a:bodyPr>
            <a:spAutoFit/>
          </a:bodyPr>
          <a:p>
            <a:pPr algn="ctr" eaLnBrk="1" hangingPunct="1"/>
            <a:r>
              <a:rPr lang="zh-CN" altLang="en-US" sz="4800" b="1" dirty="0">
                <a:solidFill>
                  <a:schemeClr val="bg1"/>
                </a:solidFill>
                <a:latin typeface="微软雅黑" panose="020B0503020204020204" pitchFamily="34" charset="-122"/>
                <a:ea typeface="微软雅黑" panose="020B0503020204020204" pitchFamily="34" charset="-122"/>
              </a:rPr>
              <a:t>项目方案设计</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000000"/>
                                          </p:val>
                                        </p:tav>
                                        <p:tav tm="100000">
                                          <p:val>
                                            <p:strVal val="#ppt_w"/>
                                          </p:val>
                                        </p:tav>
                                      </p:tavLst>
                                    </p:anim>
                                    <p:anim calcmode="lin" valueType="num">
                                      <p:cBhvr>
                                        <p:cTn id="36" dur="500" fill="hold"/>
                                        <p:tgtEl>
                                          <p:spTgt spid="8"/>
                                        </p:tgtEl>
                                        <p:attrNameLst>
                                          <p:attrName>ppt_h</p:attrName>
                                        </p:attrNameLst>
                                      </p:cBhvr>
                                      <p:tavLst>
                                        <p:tav tm="0">
                                          <p:val>
                                            <p:fltVal val="0.00000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3497263" y="254000"/>
            <a:ext cx="8694738"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12" name="组合 11"/>
          <p:cNvGrpSpPr/>
          <p:nvPr/>
        </p:nvGrpSpPr>
        <p:grpSpPr>
          <a:xfrm>
            <a:off x="550863" y="82550"/>
            <a:ext cx="3409950" cy="585788"/>
            <a:chOff x="551544" y="82976"/>
            <a:chExt cx="3409770" cy="584775"/>
          </a:xfrm>
        </p:grpSpPr>
        <p:sp>
          <p:nvSpPr>
            <p:cNvPr id="12334" name="文本框 12"/>
            <p:cNvSpPr txBox="1"/>
            <p:nvPr/>
          </p:nvSpPr>
          <p:spPr>
            <a:xfrm>
              <a:off x="669474" y="111278"/>
              <a:ext cx="3291840" cy="523220"/>
            </a:xfrm>
            <a:prstGeom prst="rect">
              <a:avLst/>
            </a:prstGeom>
            <a:noFill/>
            <a:ln w="9525">
              <a:noFill/>
            </a:ln>
          </p:spPr>
          <p:txBody>
            <a:bodyPr>
              <a:spAutoFit/>
            </a:bodyPr>
            <a:p>
              <a:pPr algn="ctr" eaLnBrk="1" hangingPunct="1"/>
              <a:r>
                <a:rPr lang="zh-CN" altLang="en-US" sz="2800" dirty="0">
                  <a:solidFill>
                    <a:srgbClr val="044875"/>
                  </a:solidFill>
                  <a:latin typeface="微软雅黑" panose="020B0503020204020204" pitchFamily="34" charset="-122"/>
                  <a:ea typeface="微软雅黑" panose="020B0503020204020204" pitchFamily="34" charset="-122"/>
                </a:rPr>
                <a:t>项目方案设计</a:t>
              </a:r>
              <a:endParaRPr lang="zh-CN" altLang="en-US" sz="2800" dirty="0">
                <a:solidFill>
                  <a:srgbClr val="044875"/>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51544" y="82976"/>
              <a:ext cx="723862" cy="584775"/>
            </a:xfrm>
            <a:prstGeom prst="rect">
              <a:avLst/>
            </a:prstGeom>
            <a:noFill/>
          </p:spPr>
          <p:txBody>
            <a:bodyPr>
              <a:spAutoFit/>
            </a:bodyPr>
            <a:lstStyle/>
            <a:p>
              <a:pPr marR="0" algn="ctr" defTabSz="914400" eaLnBrk="1" fontAlgn="auto" hangingPunct="1">
                <a:spcBef>
                  <a:spcPts val="0"/>
                </a:spcBef>
                <a:spcAft>
                  <a:spcPts val="0"/>
                </a:spcAft>
                <a:buClrTx/>
                <a:buSzTx/>
                <a:buFontTx/>
                <a:buNone/>
                <a:defRPr/>
              </a:pPr>
              <a:r>
                <a:rPr kumimoji="0" lang="en-US" altLang="zh-CN" sz="3200" kern="1200" cap="none" spc="0" normalizeH="0" baseline="0" noProof="0" dirty="0">
                  <a:solidFill>
                    <a:schemeClr val="bg2">
                      <a:lumMod val="25000"/>
                    </a:schemeClr>
                  </a:solidFill>
                  <a:latin typeface="Impact" panose="020B0806030902050204" pitchFamily="34" charset="0"/>
                  <a:ea typeface="+mn-ea"/>
                  <a:cs typeface="+mn-cs"/>
                </a:rPr>
                <a:t>04</a:t>
              </a:r>
              <a:endParaRPr kumimoji="0" lang="zh-CN" altLang="en-US" sz="3200" kern="1200" cap="none" spc="0" normalizeH="0" baseline="0" noProof="0" dirty="0">
                <a:solidFill>
                  <a:schemeClr val="bg2">
                    <a:lumMod val="25000"/>
                  </a:schemeClr>
                </a:solidFill>
                <a:latin typeface="Impact" panose="020B0806030902050204" pitchFamily="34" charset="0"/>
                <a:ea typeface="+mn-ea"/>
                <a:cs typeface="+mn-cs"/>
              </a:endParaRPr>
            </a:p>
          </p:txBody>
        </p:sp>
      </p:grpSp>
      <p:sp>
        <p:nvSpPr>
          <p:cNvPr id="15" name="矩形 14"/>
          <p:cNvSpPr/>
          <p:nvPr/>
        </p:nvSpPr>
        <p:spPr>
          <a:xfrm>
            <a:off x="11566525" y="6621463"/>
            <a:ext cx="625475"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矩形 15"/>
          <p:cNvSpPr/>
          <p:nvPr/>
        </p:nvSpPr>
        <p:spPr>
          <a:xfrm>
            <a:off x="0" y="6621463"/>
            <a:ext cx="10439400"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文本框 16"/>
          <p:cNvSpPr txBox="1"/>
          <p:nvPr/>
        </p:nvSpPr>
        <p:spPr>
          <a:xfrm>
            <a:off x="10264775" y="6538913"/>
            <a:ext cx="1500188" cy="400050"/>
          </a:xfrm>
          <a:prstGeom prst="rect">
            <a:avLst/>
          </a:prstGeom>
          <a:noFill/>
          <a:ln w="9525">
            <a:noFill/>
          </a:ln>
        </p:spPr>
        <p:txBody>
          <a:bodyPr>
            <a:spAutoFit/>
          </a:bodyPr>
          <a:p>
            <a:pPr algn="ctr" eaLnBrk="1" hangingPunct="1"/>
            <a:r>
              <a:rPr lang="en-US" altLang="zh-CN" sz="2000" dirty="0">
                <a:solidFill>
                  <a:srgbClr val="044875"/>
                </a:solidFill>
                <a:latin typeface="微软雅黑" panose="020B0503020204020204" pitchFamily="34" charset="-122"/>
                <a:ea typeface="微软雅黑" panose="020B0503020204020204" pitchFamily="34" charset="-122"/>
              </a:rPr>
              <a:t>LOGO</a:t>
            </a:r>
            <a:endParaRPr lang="zh-CN" altLang="en-US" sz="2000" dirty="0">
              <a:solidFill>
                <a:srgbClr val="044875"/>
              </a:solidFill>
              <a:latin typeface="微软雅黑" panose="020B0503020204020204" pitchFamily="34" charset="-122"/>
              <a:ea typeface="微软雅黑" panose="020B0503020204020204" pitchFamily="34" charset="-122"/>
            </a:endParaRPr>
          </a:p>
        </p:txBody>
      </p:sp>
      <p:grpSp>
        <p:nvGrpSpPr>
          <p:cNvPr id="18" name="组合 17"/>
          <p:cNvGrpSpPr/>
          <p:nvPr/>
        </p:nvGrpSpPr>
        <p:grpSpPr>
          <a:xfrm>
            <a:off x="9440863" y="1147763"/>
            <a:ext cx="2200275" cy="2654300"/>
            <a:chOff x="9326343" y="1367749"/>
            <a:chExt cx="2200785" cy="2654355"/>
          </a:xfrm>
        </p:grpSpPr>
        <p:sp>
          <p:nvSpPr>
            <p:cNvPr id="19" name="L 形 18"/>
            <p:cNvSpPr/>
            <p:nvPr/>
          </p:nvSpPr>
          <p:spPr>
            <a:xfrm rot="5400000">
              <a:off x="9765528" y="2260503"/>
              <a:ext cx="1322415" cy="2200785"/>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33" name="Freeform 288"/>
            <p:cNvSpPr>
              <a:spLocks noEditPoints="1"/>
            </p:cNvSpPr>
            <p:nvPr/>
          </p:nvSpPr>
          <p:spPr>
            <a:xfrm>
              <a:off x="9884865" y="1367749"/>
              <a:ext cx="1083740" cy="1034481"/>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09" h="104">
                  <a:moveTo>
                    <a:pt x="62" y="0"/>
                  </a:moveTo>
                  <a:cubicBezTo>
                    <a:pt x="71" y="0"/>
                    <a:pt x="80" y="3"/>
                    <a:pt x="86" y="10"/>
                  </a:cubicBezTo>
                  <a:cubicBezTo>
                    <a:pt x="92" y="16"/>
                    <a:pt x="96" y="24"/>
                    <a:pt x="96" y="34"/>
                  </a:cubicBezTo>
                  <a:cubicBezTo>
                    <a:pt x="96" y="38"/>
                    <a:pt x="95" y="42"/>
                    <a:pt x="94" y="46"/>
                  </a:cubicBezTo>
                  <a:cubicBezTo>
                    <a:pt x="92" y="48"/>
                    <a:pt x="92" y="48"/>
                    <a:pt x="92" y="48"/>
                  </a:cubicBezTo>
                  <a:cubicBezTo>
                    <a:pt x="89" y="52"/>
                    <a:pt x="86" y="56"/>
                    <a:pt x="83" y="58"/>
                  </a:cubicBezTo>
                  <a:cubicBezTo>
                    <a:pt x="83" y="53"/>
                    <a:pt x="83" y="53"/>
                    <a:pt x="83" y="53"/>
                  </a:cubicBezTo>
                  <a:cubicBezTo>
                    <a:pt x="82" y="53"/>
                    <a:pt x="82" y="53"/>
                    <a:pt x="82" y="53"/>
                  </a:cubicBezTo>
                  <a:cubicBezTo>
                    <a:pt x="84" y="51"/>
                    <a:pt x="86" y="49"/>
                    <a:pt x="87" y="46"/>
                  </a:cubicBezTo>
                  <a:cubicBezTo>
                    <a:pt x="86" y="46"/>
                    <a:pt x="86" y="47"/>
                    <a:pt x="85" y="47"/>
                  </a:cubicBezTo>
                  <a:cubicBezTo>
                    <a:pt x="83" y="48"/>
                    <a:pt x="80" y="49"/>
                    <a:pt x="78" y="50"/>
                  </a:cubicBezTo>
                  <a:cubicBezTo>
                    <a:pt x="78" y="50"/>
                    <a:pt x="77" y="51"/>
                    <a:pt x="77" y="51"/>
                  </a:cubicBezTo>
                  <a:cubicBezTo>
                    <a:pt x="65" y="47"/>
                    <a:pt x="54" y="47"/>
                    <a:pt x="44" y="49"/>
                  </a:cubicBezTo>
                  <a:cubicBezTo>
                    <a:pt x="42" y="49"/>
                    <a:pt x="40" y="48"/>
                    <a:pt x="38" y="47"/>
                  </a:cubicBezTo>
                  <a:cubicBezTo>
                    <a:pt x="38" y="47"/>
                    <a:pt x="37" y="46"/>
                    <a:pt x="36" y="46"/>
                  </a:cubicBezTo>
                  <a:cubicBezTo>
                    <a:pt x="37" y="48"/>
                    <a:pt x="38" y="49"/>
                    <a:pt x="39" y="51"/>
                  </a:cubicBezTo>
                  <a:cubicBezTo>
                    <a:pt x="38" y="52"/>
                    <a:pt x="36" y="52"/>
                    <a:pt x="34" y="53"/>
                  </a:cubicBezTo>
                  <a:cubicBezTo>
                    <a:pt x="30" y="48"/>
                    <a:pt x="28" y="41"/>
                    <a:pt x="28" y="34"/>
                  </a:cubicBezTo>
                  <a:cubicBezTo>
                    <a:pt x="28" y="24"/>
                    <a:pt x="31" y="16"/>
                    <a:pt x="38" y="10"/>
                  </a:cubicBezTo>
                  <a:cubicBezTo>
                    <a:pt x="44" y="3"/>
                    <a:pt x="52" y="0"/>
                    <a:pt x="62" y="0"/>
                  </a:cubicBezTo>
                  <a:close/>
                  <a:moveTo>
                    <a:pt x="0" y="104"/>
                  </a:moveTo>
                  <a:cubicBezTo>
                    <a:pt x="37" y="103"/>
                    <a:pt x="37" y="103"/>
                    <a:pt x="37" y="103"/>
                  </a:cubicBezTo>
                  <a:cubicBezTo>
                    <a:pt x="42" y="86"/>
                    <a:pt x="42" y="86"/>
                    <a:pt x="42" y="86"/>
                  </a:cubicBezTo>
                  <a:cubicBezTo>
                    <a:pt x="88" y="84"/>
                    <a:pt x="88" y="84"/>
                    <a:pt x="88" y="84"/>
                  </a:cubicBezTo>
                  <a:cubicBezTo>
                    <a:pt x="109" y="52"/>
                    <a:pt x="109" y="52"/>
                    <a:pt x="109" y="52"/>
                  </a:cubicBezTo>
                  <a:cubicBezTo>
                    <a:pt x="98" y="51"/>
                    <a:pt x="98" y="51"/>
                    <a:pt x="98" y="51"/>
                  </a:cubicBezTo>
                  <a:cubicBezTo>
                    <a:pt x="83" y="72"/>
                    <a:pt x="70" y="74"/>
                    <a:pt x="49" y="68"/>
                  </a:cubicBezTo>
                  <a:cubicBezTo>
                    <a:pt x="49" y="67"/>
                    <a:pt x="49" y="67"/>
                    <a:pt x="49" y="67"/>
                  </a:cubicBezTo>
                  <a:cubicBezTo>
                    <a:pt x="66" y="70"/>
                    <a:pt x="73" y="68"/>
                    <a:pt x="77" y="64"/>
                  </a:cubicBezTo>
                  <a:cubicBezTo>
                    <a:pt x="77" y="58"/>
                    <a:pt x="77" y="58"/>
                    <a:pt x="77" y="58"/>
                  </a:cubicBezTo>
                  <a:cubicBezTo>
                    <a:pt x="38" y="44"/>
                    <a:pt x="15" y="73"/>
                    <a:pt x="0" y="104"/>
                  </a:cubicBezTo>
                  <a:close/>
                  <a:moveTo>
                    <a:pt x="90" y="35"/>
                  </a:moveTo>
                  <a:cubicBezTo>
                    <a:pt x="80" y="35"/>
                    <a:pt x="80" y="35"/>
                    <a:pt x="80" y="35"/>
                  </a:cubicBezTo>
                  <a:cubicBezTo>
                    <a:pt x="80" y="38"/>
                    <a:pt x="80" y="41"/>
                    <a:pt x="79" y="43"/>
                  </a:cubicBezTo>
                  <a:cubicBezTo>
                    <a:pt x="80" y="43"/>
                    <a:pt x="81" y="42"/>
                    <a:pt x="83" y="42"/>
                  </a:cubicBezTo>
                  <a:cubicBezTo>
                    <a:pt x="86" y="40"/>
                    <a:pt x="89" y="38"/>
                    <a:pt x="90" y="35"/>
                  </a:cubicBezTo>
                  <a:close/>
                  <a:moveTo>
                    <a:pt x="74" y="35"/>
                  </a:moveTo>
                  <a:cubicBezTo>
                    <a:pt x="64" y="35"/>
                    <a:pt x="64" y="35"/>
                    <a:pt x="64" y="35"/>
                  </a:cubicBezTo>
                  <a:cubicBezTo>
                    <a:pt x="64" y="46"/>
                    <a:pt x="64" y="46"/>
                    <a:pt x="64" y="46"/>
                  </a:cubicBezTo>
                  <a:cubicBezTo>
                    <a:pt x="67" y="46"/>
                    <a:pt x="70" y="46"/>
                    <a:pt x="73" y="45"/>
                  </a:cubicBezTo>
                  <a:cubicBezTo>
                    <a:pt x="74" y="42"/>
                    <a:pt x="74" y="39"/>
                    <a:pt x="74" y="35"/>
                  </a:cubicBezTo>
                  <a:close/>
                  <a:moveTo>
                    <a:pt x="59" y="35"/>
                  </a:moveTo>
                  <a:cubicBezTo>
                    <a:pt x="50" y="35"/>
                    <a:pt x="50" y="35"/>
                    <a:pt x="50" y="35"/>
                  </a:cubicBezTo>
                  <a:cubicBezTo>
                    <a:pt x="50" y="39"/>
                    <a:pt x="50" y="42"/>
                    <a:pt x="51" y="45"/>
                  </a:cubicBezTo>
                  <a:cubicBezTo>
                    <a:pt x="53" y="46"/>
                    <a:pt x="56" y="46"/>
                    <a:pt x="59" y="46"/>
                  </a:cubicBezTo>
                  <a:cubicBezTo>
                    <a:pt x="59" y="35"/>
                    <a:pt x="59" y="35"/>
                    <a:pt x="59" y="35"/>
                  </a:cubicBezTo>
                  <a:close/>
                  <a:moveTo>
                    <a:pt x="44" y="35"/>
                  </a:moveTo>
                  <a:cubicBezTo>
                    <a:pt x="34" y="35"/>
                    <a:pt x="34" y="35"/>
                    <a:pt x="34" y="35"/>
                  </a:cubicBezTo>
                  <a:cubicBezTo>
                    <a:pt x="35" y="38"/>
                    <a:pt x="37" y="40"/>
                    <a:pt x="41" y="42"/>
                  </a:cubicBezTo>
                  <a:cubicBezTo>
                    <a:pt x="42" y="42"/>
                    <a:pt x="43" y="43"/>
                    <a:pt x="44" y="43"/>
                  </a:cubicBezTo>
                  <a:cubicBezTo>
                    <a:pt x="44" y="41"/>
                    <a:pt x="44" y="38"/>
                    <a:pt x="44" y="35"/>
                  </a:cubicBezTo>
                  <a:close/>
                  <a:moveTo>
                    <a:pt x="35" y="30"/>
                  </a:moveTo>
                  <a:cubicBezTo>
                    <a:pt x="44" y="30"/>
                    <a:pt x="44" y="30"/>
                    <a:pt x="44" y="30"/>
                  </a:cubicBezTo>
                  <a:cubicBezTo>
                    <a:pt x="44" y="28"/>
                    <a:pt x="44" y="26"/>
                    <a:pt x="44" y="24"/>
                  </a:cubicBezTo>
                  <a:cubicBezTo>
                    <a:pt x="43" y="24"/>
                    <a:pt x="42" y="25"/>
                    <a:pt x="41" y="25"/>
                  </a:cubicBezTo>
                  <a:cubicBezTo>
                    <a:pt x="38" y="27"/>
                    <a:pt x="36" y="28"/>
                    <a:pt x="35" y="30"/>
                  </a:cubicBezTo>
                  <a:close/>
                  <a:moveTo>
                    <a:pt x="50" y="30"/>
                  </a:moveTo>
                  <a:cubicBezTo>
                    <a:pt x="59" y="30"/>
                    <a:pt x="59" y="30"/>
                    <a:pt x="59" y="30"/>
                  </a:cubicBezTo>
                  <a:cubicBezTo>
                    <a:pt x="59" y="21"/>
                    <a:pt x="59" y="21"/>
                    <a:pt x="59" y="21"/>
                  </a:cubicBezTo>
                  <a:cubicBezTo>
                    <a:pt x="56" y="21"/>
                    <a:pt x="53" y="22"/>
                    <a:pt x="51" y="22"/>
                  </a:cubicBezTo>
                  <a:cubicBezTo>
                    <a:pt x="50" y="25"/>
                    <a:pt x="50" y="27"/>
                    <a:pt x="50" y="30"/>
                  </a:cubicBezTo>
                  <a:close/>
                  <a:moveTo>
                    <a:pt x="64" y="30"/>
                  </a:moveTo>
                  <a:cubicBezTo>
                    <a:pt x="74" y="30"/>
                    <a:pt x="74" y="30"/>
                    <a:pt x="74" y="30"/>
                  </a:cubicBezTo>
                  <a:cubicBezTo>
                    <a:pt x="74" y="27"/>
                    <a:pt x="73" y="25"/>
                    <a:pt x="73" y="22"/>
                  </a:cubicBezTo>
                  <a:cubicBezTo>
                    <a:pt x="70" y="22"/>
                    <a:pt x="67" y="21"/>
                    <a:pt x="64" y="21"/>
                  </a:cubicBezTo>
                  <a:cubicBezTo>
                    <a:pt x="64" y="30"/>
                    <a:pt x="64" y="30"/>
                    <a:pt x="64" y="30"/>
                  </a:cubicBezTo>
                  <a:close/>
                  <a:moveTo>
                    <a:pt x="80" y="30"/>
                  </a:moveTo>
                  <a:cubicBezTo>
                    <a:pt x="89" y="30"/>
                    <a:pt x="89" y="30"/>
                    <a:pt x="89" y="30"/>
                  </a:cubicBezTo>
                  <a:cubicBezTo>
                    <a:pt x="87" y="28"/>
                    <a:pt x="85" y="27"/>
                    <a:pt x="83" y="25"/>
                  </a:cubicBezTo>
                  <a:cubicBezTo>
                    <a:pt x="81" y="25"/>
                    <a:pt x="80" y="24"/>
                    <a:pt x="79" y="24"/>
                  </a:cubicBezTo>
                  <a:cubicBezTo>
                    <a:pt x="79" y="26"/>
                    <a:pt x="80" y="28"/>
                    <a:pt x="80" y="30"/>
                  </a:cubicBezTo>
                  <a:close/>
                  <a:moveTo>
                    <a:pt x="64" y="6"/>
                  </a:moveTo>
                  <a:cubicBezTo>
                    <a:pt x="64" y="15"/>
                    <a:pt x="64" y="15"/>
                    <a:pt x="64" y="15"/>
                  </a:cubicBezTo>
                  <a:cubicBezTo>
                    <a:pt x="67" y="15"/>
                    <a:pt x="69" y="16"/>
                    <a:pt x="71" y="16"/>
                  </a:cubicBezTo>
                  <a:cubicBezTo>
                    <a:pt x="71" y="15"/>
                    <a:pt x="70" y="14"/>
                    <a:pt x="70" y="13"/>
                  </a:cubicBezTo>
                  <a:cubicBezTo>
                    <a:pt x="68" y="10"/>
                    <a:pt x="66" y="7"/>
                    <a:pt x="64" y="6"/>
                  </a:cubicBezTo>
                  <a:close/>
                  <a:moveTo>
                    <a:pt x="59" y="15"/>
                  </a:moveTo>
                  <a:cubicBezTo>
                    <a:pt x="59" y="6"/>
                    <a:pt x="59" y="6"/>
                    <a:pt x="59" y="6"/>
                  </a:cubicBezTo>
                  <a:cubicBezTo>
                    <a:pt x="57" y="7"/>
                    <a:pt x="55" y="10"/>
                    <a:pt x="54" y="13"/>
                  </a:cubicBezTo>
                  <a:cubicBezTo>
                    <a:pt x="53" y="14"/>
                    <a:pt x="53" y="15"/>
                    <a:pt x="52" y="16"/>
                  </a:cubicBezTo>
                  <a:cubicBezTo>
                    <a:pt x="55" y="16"/>
                    <a:pt x="57" y="15"/>
                    <a:pt x="59" y="15"/>
                  </a:cubicBezTo>
                  <a:close/>
                  <a:moveTo>
                    <a:pt x="46" y="17"/>
                  </a:moveTo>
                  <a:cubicBezTo>
                    <a:pt x="46" y="15"/>
                    <a:pt x="47" y="12"/>
                    <a:pt x="48" y="10"/>
                  </a:cubicBezTo>
                  <a:cubicBezTo>
                    <a:pt x="49" y="10"/>
                    <a:pt x="49" y="9"/>
                    <a:pt x="50" y="8"/>
                  </a:cubicBezTo>
                  <a:cubicBezTo>
                    <a:pt x="47" y="10"/>
                    <a:pt x="44" y="11"/>
                    <a:pt x="42" y="14"/>
                  </a:cubicBezTo>
                  <a:cubicBezTo>
                    <a:pt x="40" y="16"/>
                    <a:pt x="38" y="18"/>
                    <a:pt x="36" y="21"/>
                  </a:cubicBezTo>
                  <a:cubicBezTo>
                    <a:pt x="37" y="21"/>
                    <a:pt x="38" y="20"/>
                    <a:pt x="38" y="20"/>
                  </a:cubicBezTo>
                  <a:cubicBezTo>
                    <a:pt x="41" y="19"/>
                    <a:pt x="43" y="18"/>
                    <a:pt x="46" y="17"/>
                  </a:cubicBezTo>
                  <a:close/>
                  <a:moveTo>
                    <a:pt x="74" y="8"/>
                  </a:moveTo>
                  <a:cubicBezTo>
                    <a:pt x="74" y="9"/>
                    <a:pt x="75" y="10"/>
                    <a:pt x="75" y="10"/>
                  </a:cubicBezTo>
                  <a:cubicBezTo>
                    <a:pt x="76" y="12"/>
                    <a:pt x="77" y="15"/>
                    <a:pt x="78" y="17"/>
                  </a:cubicBezTo>
                  <a:cubicBezTo>
                    <a:pt x="80" y="18"/>
                    <a:pt x="83" y="19"/>
                    <a:pt x="85" y="20"/>
                  </a:cubicBezTo>
                  <a:cubicBezTo>
                    <a:pt x="86" y="20"/>
                    <a:pt x="86" y="21"/>
                    <a:pt x="87" y="21"/>
                  </a:cubicBezTo>
                  <a:cubicBezTo>
                    <a:pt x="86" y="18"/>
                    <a:pt x="84" y="16"/>
                    <a:pt x="82" y="14"/>
                  </a:cubicBezTo>
                  <a:cubicBezTo>
                    <a:pt x="79" y="11"/>
                    <a:pt x="77" y="10"/>
                    <a:pt x="74" y="8"/>
                  </a:cubicBezTo>
                  <a:close/>
                </a:path>
              </a:pathLst>
            </a:custGeom>
            <a:solidFill>
              <a:srgbClr val="044875">
                <a:alpha val="100000"/>
              </a:srgbClr>
            </a:solidFill>
            <a:ln w="9525">
              <a:noFill/>
            </a:ln>
          </p:spPr>
          <p:txBody>
            <a:bodyPr/>
            <a:p>
              <a:endParaRPr lang="zh-CN" altLang="en-US"/>
            </a:p>
          </p:txBody>
        </p:sp>
      </p:grpSp>
      <p:grpSp>
        <p:nvGrpSpPr>
          <p:cNvPr id="21" name="组合 20"/>
          <p:cNvGrpSpPr/>
          <p:nvPr/>
        </p:nvGrpSpPr>
        <p:grpSpPr>
          <a:xfrm>
            <a:off x="4576763" y="2724150"/>
            <a:ext cx="2205037" cy="2281238"/>
            <a:chOff x="4461681" y="2944009"/>
            <a:chExt cx="2205196" cy="2281860"/>
          </a:xfrm>
        </p:grpSpPr>
        <p:sp>
          <p:nvSpPr>
            <p:cNvPr id="22" name="L 形 21"/>
            <p:cNvSpPr/>
            <p:nvPr/>
          </p:nvSpPr>
          <p:spPr>
            <a:xfrm rot="5400000">
              <a:off x="4900525" y="3464277"/>
              <a:ext cx="1322749" cy="2200434"/>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等腰三角形 22"/>
            <p:cNvSpPr/>
            <p:nvPr/>
          </p:nvSpPr>
          <p:spPr>
            <a:xfrm>
              <a:off x="6292200" y="3302882"/>
              <a:ext cx="374677" cy="374752"/>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31" name="Freeform 48"/>
            <p:cNvSpPr>
              <a:spLocks noEditPoints="1"/>
            </p:cNvSpPr>
            <p:nvPr/>
          </p:nvSpPr>
          <p:spPr>
            <a:xfrm>
              <a:off x="5430453" y="2944009"/>
              <a:ext cx="449918" cy="71474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rgbClr val="044875">
                <a:alpha val="100000"/>
              </a:srgbClr>
            </a:solidFill>
            <a:ln w="9525">
              <a:noFill/>
            </a:ln>
          </p:spPr>
          <p:txBody>
            <a:bodyPr/>
            <a:p>
              <a:endParaRPr lang="zh-CN" altLang="en-US"/>
            </a:p>
          </p:txBody>
        </p:sp>
      </p:grpSp>
      <p:grpSp>
        <p:nvGrpSpPr>
          <p:cNvPr id="25" name="组合 24"/>
          <p:cNvGrpSpPr/>
          <p:nvPr/>
        </p:nvGrpSpPr>
        <p:grpSpPr>
          <a:xfrm>
            <a:off x="2143125" y="3579813"/>
            <a:ext cx="2205038" cy="2027237"/>
            <a:chOff x="2029350" y="3799864"/>
            <a:chExt cx="2205195" cy="2027888"/>
          </a:xfrm>
        </p:grpSpPr>
        <p:sp>
          <p:nvSpPr>
            <p:cNvPr id="26" name="L 形 25"/>
            <p:cNvSpPr/>
            <p:nvPr/>
          </p:nvSpPr>
          <p:spPr>
            <a:xfrm rot="5400000">
              <a:off x="2468160" y="4066130"/>
              <a:ext cx="1322812" cy="2200432"/>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等腰三角形 26"/>
            <p:cNvSpPr/>
            <p:nvPr/>
          </p:nvSpPr>
          <p:spPr>
            <a:xfrm>
              <a:off x="3859868" y="3904673"/>
              <a:ext cx="374677" cy="374770"/>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28" name="Freeform 98"/>
            <p:cNvSpPr>
              <a:spLocks noEditPoints="1"/>
            </p:cNvSpPr>
            <p:nvPr/>
          </p:nvSpPr>
          <p:spPr>
            <a:xfrm>
              <a:off x="2817995" y="3799864"/>
              <a:ext cx="623494" cy="47902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04" h="80">
                  <a:moveTo>
                    <a:pt x="21" y="44"/>
                  </a:moveTo>
                  <a:cubicBezTo>
                    <a:pt x="13" y="73"/>
                    <a:pt x="13" y="73"/>
                    <a:pt x="13" y="73"/>
                  </a:cubicBezTo>
                  <a:cubicBezTo>
                    <a:pt x="33" y="73"/>
                    <a:pt x="33" y="73"/>
                    <a:pt x="33" y="73"/>
                  </a:cubicBezTo>
                  <a:cubicBezTo>
                    <a:pt x="38" y="78"/>
                    <a:pt x="44" y="80"/>
                    <a:pt x="51" y="80"/>
                  </a:cubicBezTo>
                  <a:cubicBezTo>
                    <a:pt x="58" y="80"/>
                    <a:pt x="64" y="78"/>
                    <a:pt x="69" y="73"/>
                  </a:cubicBezTo>
                  <a:cubicBezTo>
                    <a:pt x="87" y="73"/>
                    <a:pt x="87" y="73"/>
                    <a:pt x="87" y="73"/>
                  </a:cubicBezTo>
                  <a:cubicBezTo>
                    <a:pt x="81" y="44"/>
                    <a:pt x="81" y="44"/>
                    <a:pt x="81" y="44"/>
                  </a:cubicBezTo>
                  <a:cubicBezTo>
                    <a:pt x="86" y="44"/>
                    <a:pt x="86" y="44"/>
                    <a:pt x="86" y="44"/>
                  </a:cubicBezTo>
                  <a:cubicBezTo>
                    <a:pt x="86" y="28"/>
                    <a:pt x="86" y="28"/>
                    <a:pt x="86" y="28"/>
                  </a:cubicBezTo>
                  <a:cubicBezTo>
                    <a:pt x="97" y="25"/>
                    <a:pt x="97" y="25"/>
                    <a:pt x="97" y="25"/>
                  </a:cubicBezTo>
                  <a:cubicBezTo>
                    <a:pt x="97" y="34"/>
                    <a:pt x="97" y="34"/>
                    <a:pt x="97" y="34"/>
                  </a:cubicBezTo>
                  <a:cubicBezTo>
                    <a:pt x="95" y="51"/>
                    <a:pt x="95" y="51"/>
                    <a:pt x="95" y="51"/>
                  </a:cubicBezTo>
                  <a:cubicBezTo>
                    <a:pt x="103" y="51"/>
                    <a:pt x="103" y="51"/>
                    <a:pt x="103" y="51"/>
                  </a:cubicBezTo>
                  <a:cubicBezTo>
                    <a:pt x="101" y="34"/>
                    <a:pt x="101" y="34"/>
                    <a:pt x="101" y="34"/>
                  </a:cubicBezTo>
                  <a:cubicBezTo>
                    <a:pt x="101" y="23"/>
                    <a:pt x="101" y="23"/>
                    <a:pt x="101" y="23"/>
                  </a:cubicBezTo>
                  <a:cubicBezTo>
                    <a:pt x="104" y="22"/>
                    <a:pt x="104" y="22"/>
                    <a:pt x="104" y="22"/>
                  </a:cubicBezTo>
                  <a:cubicBezTo>
                    <a:pt x="104" y="15"/>
                    <a:pt x="104" y="15"/>
                    <a:pt x="104" y="15"/>
                  </a:cubicBezTo>
                  <a:cubicBezTo>
                    <a:pt x="52" y="0"/>
                    <a:pt x="52" y="0"/>
                    <a:pt x="52" y="0"/>
                  </a:cubicBezTo>
                  <a:cubicBezTo>
                    <a:pt x="0" y="15"/>
                    <a:pt x="0" y="15"/>
                    <a:pt x="0" y="15"/>
                  </a:cubicBezTo>
                  <a:cubicBezTo>
                    <a:pt x="0" y="22"/>
                    <a:pt x="0" y="22"/>
                    <a:pt x="0" y="22"/>
                  </a:cubicBezTo>
                  <a:cubicBezTo>
                    <a:pt x="19" y="28"/>
                    <a:pt x="19" y="28"/>
                    <a:pt x="19" y="28"/>
                  </a:cubicBezTo>
                  <a:cubicBezTo>
                    <a:pt x="19" y="44"/>
                    <a:pt x="19" y="44"/>
                    <a:pt x="19" y="44"/>
                  </a:cubicBezTo>
                  <a:cubicBezTo>
                    <a:pt x="21" y="44"/>
                    <a:pt x="21" y="44"/>
                    <a:pt x="21" y="44"/>
                  </a:cubicBezTo>
                  <a:close/>
                  <a:moveTo>
                    <a:pt x="71" y="44"/>
                  </a:moveTo>
                  <a:cubicBezTo>
                    <a:pt x="72" y="46"/>
                    <a:pt x="72" y="47"/>
                    <a:pt x="72" y="48"/>
                  </a:cubicBezTo>
                  <a:cubicBezTo>
                    <a:pt x="72" y="55"/>
                    <a:pt x="69" y="61"/>
                    <a:pt x="65" y="66"/>
                  </a:cubicBezTo>
                  <a:cubicBezTo>
                    <a:pt x="62" y="70"/>
                    <a:pt x="57" y="73"/>
                    <a:pt x="51" y="73"/>
                  </a:cubicBezTo>
                  <a:cubicBezTo>
                    <a:pt x="46" y="73"/>
                    <a:pt x="41" y="70"/>
                    <a:pt x="37" y="66"/>
                  </a:cubicBezTo>
                  <a:cubicBezTo>
                    <a:pt x="33" y="61"/>
                    <a:pt x="31" y="55"/>
                    <a:pt x="31" y="48"/>
                  </a:cubicBezTo>
                  <a:cubicBezTo>
                    <a:pt x="31" y="47"/>
                    <a:pt x="31" y="46"/>
                    <a:pt x="31" y="44"/>
                  </a:cubicBezTo>
                  <a:lnTo>
                    <a:pt x="71" y="44"/>
                  </a:lnTo>
                  <a:close/>
                </a:path>
              </a:pathLst>
            </a:custGeom>
            <a:solidFill>
              <a:srgbClr val="044875">
                <a:alpha val="100000"/>
              </a:srgbClr>
            </a:solidFill>
            <a:ln w="9525">
              <a:noFill/>
            </a:ln>
          </p:spPr>
          <p:txBody>
            <a:bodyPr/>
            <a:p>
              <a:endParaRPr lang="zh-CN" altLang="en-US"/>
            </a:p>
          </p:txBody>
        </p:sp>
      </p:grpSp>
      <p:grpSp>
        <p:nvGrpSpPr>
          <p:cNvPr id="29" name="组合 28"/>
          <p:cNvGrpSpPr/>
          <p:nvPr/>
        </p:nvGrpSpPr>
        <p:grpSpPr>
          <a:xfrm>
            <a:off x="7008813" y="2006600"/>
            <a:ext cx="2205037" cy="2397125"/>
            <a:chOff x="6894012" y="2226903"/>
            <a:chExt cx="2205196" cy="2397084"/>
          </a:xfrm>
        </p:grpSpPr>
        <p:sp>
          <p:nvSpPr>
            <p:cNvPr id="30" name="L 形 29"/>
            <p:cNvSpPr/>
            <p:nvPr/>
          </p:nvSpPr>
          <p:spPr>
            <a:xfrm rot="5400000">
              <a:off x="7333047" y="2862588"/>
              <a:ext cx="1322364" cy="2200434"/>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等腰三角形 30"/>
            <p:cNvSpPr/>
            <p:nvPr/>
          </p:nvSpPr>
          <p:spPr>
            <a:xfrm>
              <a:off x="8724531" y="2699970"/>
              <a:ext cx="374677" cy="374644"/>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25" name="Freeform 105"/>
            <p:cNvSpPr>
              <a:spLocks noEditPoints="1"/>
            </p:cNvSpPr>
            <p:nvPr/>
          </p:nvSpPr>
          <p:spPr>
            <a:xfrm>
              <a:off x="7653443" y="2226903"/>
              <a:ext cx="681922" cy="824299"/>
            </a:xfrm>
            <a:custGeom>
              <a:avLst/>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Lst>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rgbClr val="044875">
                <a:alpha val="100000"/>
              </a:srgbClr>
            </a:solidFill>
            <a:ln w="9525">
              <a:noFill/>
            </a:ln>
          </p:spPr>
          <p:txBody>
            <a:bodyPr/>
            <a:p>
              <a:endParaRPr lang="zh-CN" altLang="en-US"/>
            </a:p>
          </p:txBody>
        </p:sp>
      </p:grpSp>
      <p:grpSp>
        <p:nvGrpSpPr>
          <p:cNvPr id="33" name="组合 32"/>
          <p:cNvGrpSpPr/>
          <p:nvPr/>
        </p:nvGrpSpPr>
        <p:grpSpPr>
          <a:xfrm>
            <a:off x="2289175" y="4491038"/>
            <a:ext cx="3168650" cy="1876425"/>
            <a:chOff x="1896905" y="629070"/>
            <a:chExt cx="3168549" cy="1875234"/>
          </a:xfrm>
        </p:grpSpPr>
        <p:sp>
          <p:nvSpPr>
            <p:cNvPr id="34" name="文本框 33"/>
            <p:cNvSpPr txBox="1"/>
            <p:nvPr/>
          </p:nvSpPr>
          <p:spPr>
            <a:xfrm>
              <a:off x="1896905" y="629070"/>
              <a:ext cx="3168549" cy="399796"/>
            </a:xfrm>
            <a:prstGeom prst="rect">
              <a:avLst/>
            </a:prstGeom>
            <a:noFill/>
          </p:spPr>
          <p:txBody>
            <a:bodyPr>
              <a:spAutoFit/>
            </a:bodyPr>
            <a:lstStyle/>
            <a:p>
              <a:pPr marR="0" defTabSz="914400" eaLnBrk="1" fontAlgn="auto" hangingPunct="1">
                <a:spcBef>
                  <a:spcPts val="0"/>
                </a:spcBef>
                <a:spcAft>
                  <a:spcPts val="0"/>
                </a:spcAft>
                <a:buClrTx/>
                <a:buSzTx/>
                <a:buFontTx/>
                <a:buNone/>
                <a:defRPr/>
              </a:pPr>
              <a:r>
                <a:rPr kumimoji="0" lang="en-US" altLang="zh-CN" sz="2000" kern="1200" cap="none" spc="0" normalizeH="0" baseline="0" noProof="0" dirty="0">
                  <a:solidFill>
                    <a:srgbClr val="044875"/>
                  </a:solidFill>
                  <a:latin typeface="+mj-lt"/>
                  <a:ea typeface="+mn-ea"/>
                  <a:cs typeface="Arial" panose="020B0604020202020204" pitchFamily="34" charset="0"/>
                </a:rPr>
                <a:t>Add Your Title Here</a:t>
              </a:r>
              <a:endParaRPr kumimoji="0" lang="zh-CN" altLang="en-US" sz="2000" kern="1200" cap="none" spc="0" normalizeH="0" baseline="0" noProof="0" dirty="0">
                <a:solidFill>
                  <a:srgbClr val="044875"/>
                </a:solidFill>
                <a:latin typeface="+mj-lt"/>
                <a:ea typeface="+mn-ea"/>
                <a:cs typeface="Arial" panose="020B0604020202020204" pitchFamily="34" charset="0"/>
              </a:endParaRPr>
            </a:p>
          </p:txBody>
        </p:sp>
        <p:sp>
          <p:nvSpPr>
            <p:cNvPr id="35" name="矩形 34"/>
            <p:cNvSpPr/>
            <p:nvPr/>
          </p:nvSpPr>
          <p:spPr>
            <a:xfrm>
              <a:off x="1933417" y="1027279"/>
              <a:ext cx="2381174" cy="1477025"/>
            </a:xfrm>
            <a:prstGeom prst="rect">
              <a:avLst/>
            </a:prstGeom>
          </p:spPr>
          <p:txBody>
            <a:bodyPr>
              <a:spAutoFit/>
            </a:bodyPr>
            <a:lstStyle/>
            <a:p>
              <a:pPr marL="0" marR="0" lvl="0" indent="0" algn="l" defTabSz="914400" rtl="0" eaLnBrk="1" fontAlgn="auto" latinLnBrk="0" hangingPunct="1">
                <a:lnSpc>
                  <a:spcPts val="1800"/>
                </a:lnSpc>
                <a:spcBef>
                  <a:spcPts val="0"/>
                </a:spcBef>
                <a:spcAft>
                  <a:spcPts val="0"/>
                </a:spcAft>
                <a:buClrTx/>
                <a:buSzTx/>
                <a:buFontTx/>
                <a:buNone/>
                <a:defRPr/>
              </a:pPr>
              <a:r>
                <a:rPr kumimoji="0" lang="en-US" altLang="zh-CN" sz="1600" b="0" i="0" u="none" strike="noStrike" kern="1200" cap="none" spc="0" normalizeH="0" baseline="0" noProof="0" dirty="0">
                  <a:ln>
                    <a:noFill/>
                  </a:ln>
                  <a:solidFill>
                    <a:schemeClr val="bg2">
                      <a:lumMod val="25000"/>
                    </a:schemeClr>
                  </a:solidFill>
                  <a:effectLst/>
                  <a:uLnTx/>
                  <a:uFillTx/>
                  <a:latin typeface="Arial" panose="020B0604020202020204" pitchFamily="34" charset="0"/>
                  <a:ea typeface="+mn-ea"/>
                  <a:cs typeface="Arial" panose="020B0604020202020204" pitchFamily="34" charset="0"/>
                </a:rPr>
                <a:t>Remember that happiness is a way of travel, not a destination. Remember that happiness is a way of</a:t>
              </a:r>
              <a:endParaRPr kumimoji="0" lang="en-US" altLang="zh-CN" sz="1600" b="0" i="0" u="none" strike="noStrike" kern="1200" cap="none" spc="0" normalizeH="0" baseline="0" noProof="0" dirty="0">
                <a:ln>
                  <a:noFill/>
                </a:ln>
                <a:solidFill>
                  <a:schemeClr val="bg2">
                    <a:lumMod val="25000"/>
                  </a:schemeClr>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ts val="1800"/>
                </a:lnSpc>
                <a:spcBef>
                  <a:spcPts val="0"/>
                </a:spcBef>
                <a:spcAft>
                  <a:spcPts val="0"/>
                </a:spcAft>
                <a:buClrTx/>
                <a:buSzTx/>
                <a:buFontTx/>
                <a:buNone/>
                <a:defRPr/>
              </a:pPr>
              <a:endParaRPr kumimoji="0" lang="en-US" altLang="zh-CN" sz="1600" b="0" i="0" u="none" strike="noStrike" kern="1200" cap="none" spc="0" normalizeH="0" baseline="0" noProof="0" dirty="0">
                <a:ln>
                  <a:noFill/>
                </a:ln>
                <a:solidFill>
                  <a:schemeClr val="bg2">
                    <a:lumMod val="25000"/>
                  </a:schemeClr>
                </a:solidFill>
                <a:effectLst/>
                <a:uLnTx/>
                <a:uFillTx/>
                <a:latin typeface="Arial" panose="020B0604020202020204" pitchFamily="34" charset="0"/>
                <a:ea typeface="+mn-ea"/>
                <a:cs typeface="Arial" panose="020B0604020202020204" pitchFamily="34" charset="0"/>
              </a:endParaRPr>
            </a:p>
          </p:txBody>
        </p:sp>
        <p:cxnSp>
          <p:nvCxnSpPr>
            <p:cNvPr id="36" name="直接连接符 35"/>
            <p:cNvCxnSpPr/>
            <p:nvPr/>
          </p:nvCxnSpPr>
          <p:spPr>
            <a:xfrm>
              <a:off x="1993740" y="1019347"/>
              <a:ext cx="1950975" cy="0"/>
            </a:xfrm>
            <a:prstGeom prst="line">
              <a:avLst/>
            </a:prstGeom>
            <a:ln>
              <a:solidFill>
                <a:srgbClr val="044875"/>
              </a:solidFill>
              <a:prstDash val="lgDashDotDot"/>
              <a:tailEnd type="stealth"/>
            </a:ln>
          </p:spPr>
          <p:style>
            <a:lnRef idx="1">
              <a:schemeClr val="accent1"/>
            </a:lnRef>
            <a:fillRef idx="0">
              <a:schemeClr val="accent1"/>
            </a:fillRef>
            <a:effectRef idx="0">
              <a:schemeClr val="accent1"/>
            </a:effectRef>
            <a:fontRef idx="minor">
              <a:schemeClr val="tx1"/>
            </a:fontRef>
          </p:style>
        </p:cxnSp>
      </p:grpSp>
      <p:grpSp>
        <p:nvGrpSpPr>
          <p:cNvPr id="37" name="组合 36"/>
          <p:cNvGrpSpPr/>
          <p:nvPr/>
        </p:nvGrpSpPr>
        <p:grpSpPr>
          <a:xfrm>
            <a:off x="4730750" y="3973513"/>
            <a:ext cx="3168650" cy="2173287"/>
            <a:chOff x="1820705" y="667170"/>
            <a:chExt cx="3168549" cy="2173512"/>
          </a:xfrm>
        </p:grpSpPr>
        <p:sp>
          <p:nvSpPr>
            <p:cNvPr id="38" name="文本框 37"/>
            <p:cNvSpPr txBox="1"/>
            <p:nvPr/>
          </p:nvSpPr>
          <p:spPr>
            <a:xfrm>
              <a:off x="1820705" y="667170"/>
              <a:ext cx="3168549" cy="400091"/>
            </a:xfrm>
            <a:prstGeom prst="rect">
              <a:avLst/>
            </a:prstGeom>
            <a:noFill/>
          </p:spPr>
          <p:txBody>
            <a:bodyPr>
              <a:spAutoFit/>
            </a:bodyPr>
            <a:lstStyle/>
            <a:p>
              <a:pPr marR="0" defTabSz="914400" eaLnBrk="1" fontAlgn="auto" hangingPunct="1">
                <a:spcBef>
                  <a:spcPts val="0"/>
                </a:spcBef>
                <a:spcAft>
                  <a:spcPts val="0"/>
                </a:spcAft>
                <a:buClrTx/>
                <a:buSzTx/>
                <a:buFontTx/>
                <a:buNone/>
                <a:defRPr/>
              </a:pPr>
              <a:r>
                <a:rPr kumimoji="0" lang="en-US" altLang="zh-CN" sz="2000" kern="1200" cap="none" spc="0" normalizeH="0" baseline="0" noProof="0" dirty="0">
                  <a:solidFill>
                    <a:srgbClr val="044875"/>
                  </a:solidFill>
                  <a:latin typeface="+mj-lt"/>
                  <a:ea typeface="+mn-ea"/>
                  <a:cs typeface="Arial" panose="020B0604020202020204" pitchFamily="34" charset="0"/>
                </a:rPr>
                <a:t>Add Your Title Here</a:t>
              </a:r>
              <a:endParaRPr kumimoji="0" lang="zh-CN" altLang="en-US" sz="2000" kern="1200" cap="none" spc="0" normalizeH="0" baseline="0" noProof="0" dirty="0">
                <a:solidFill>
                  <a:srgbClr val="044875"/>
                </a:solidFill>
                <a:latin typeface="+mj-lt"/>
                <a:ea typeface="+mn-ea"/>
                <a:cs typeface="Arial" panose="020B0604020202020204" pitchFamily="34" charset="0"/>
              </a:endParaRPr>
            </a:p>
          </p:txBody>
        </p:sp>
        <p:sp>
          <p:nvSpPr>
            <p:cNvPr id="39" name="矩形 38"/>
            <p:cNvSpPr/>
            <p:nvPr/>
          </p:nvSpPr>
          <p:spPr>
            <a:xfrm>
              <a:off x="1858804" y="1132355"/>
              <a:ext cx="2324026" cy="1708327"/>
            </a:xfrm>
            <a:prstGeom prst="rect">
              <a:avLst/>
            </a:prstGeom>
          </p:spPr>
          <p:txBody>
            <a:bodyPr>
              <a:spAutoFit/>
            </a:bodyPr>
            <a:lstStyle/>
            <a:p>
              <a:pPr marL="0" marR="0" lvl="0" indent="0" algn="l" defTabSz="914400" rtl="0" eaLnBrk="1" fontAlgn="auto" latinLnBrk="0" hangingPunct="1">
                <a:lnSpc>
                  <a:spcPts val="1800"/>
                </a:lnSpc>
                <a:spcBef>
                  <a:spcPts val="0"/>
                </a:spcBef>
                <a:spcAft>
                  <a:spcPts val="0"/>
                </a:spcAft>
                <a:buClrTx/>
                <a:buSzTx/>
                <a:buFontTx/>
                <a:buNone/>
                <a:defRPr/>
              </a:pPr>
              <a:r>
                <a:rPr kumimoji="0" lang="en-US" altLang="zh-CN" sz="1600" b="0" i="0" u="none" strike="noStrike" kern="1200" cap="none" spc="0" normalizeH="0" baseline="0" noProof="0" dirty="0">
                  <a:ln>
                    <a:noFill/>
                  </a:ln>
                  <a:solidFill>
                    <a:schemeClr val="bg2">
                      <a:lumMod val="25000"/>
                    </a:schemeClr>
                  </a:solidFill>
                  <a:effectLst/>
                  <a:uLnTx/>
                  <a:uFillTx/>
                  <a:latin typeface="Arial" panose="020B0604020202020204" pitchFamily="34" charset="0"/>
                  <a:ea typeface="+mn-ea"/>
                  <a:cs typeface="Arial" panose="020B0604020202020204" pitchFamily="34" charset="0"/>
                </a:rPr>
                <a:t>Remember that happiness is a way of travel, not a destination. Sometimes you need to look back, otherwise you will never know what you have lost.</a:t>
              </a:r>
              <a:endParaRPr kumimoji="0" lang="en-US" altLang="zh-CN" sz="1600" b="0" i="0" u="none" strike="noStrike" kern="1200" cap="none" spc="0" normalizeH="0" baseline="0" noProof="0" dirty="0">
                <a:ln>
                  <a:noFill/>
                </a:ln>
                <a:solidFill>
                  <a:schemeClr val="bg2">
                    <a:lumMod val="25000"/>
                  </a:schemeClr>
                </a:solidFill>
                <a:effectLst/>
                <a:uLnTx/>
                <a:uFillTx/>
                <a:latin typeface="Arial" panose="020B0604020202020204" pitchFamily="34" charset="0"/>
                <a:ea typeface="+mn-ea"/>
                <a:cs typeface="Arial" panose="020B0604020202020204" pitchFamily="34" charset="0"/>
              </a:endParaRPr>
            </a:p>
          </p:txBody>
        </p:sp>
        <p:cxnSp>
          <p:nvCxnSpPr>
            <p:cNvPr id="40" name="直接连接符 39"/>
            <p:cNvCxnSpPr/>
            <p:nvPr/>
          </p:nvCxnSpPr>
          <p:spPr>
            <a:xfrm>
              <a:off x="1955639" y="1075199"/>
              <a:ext cx="1950975" cy="0"/>
            </a:xfrm>
            <a:prstGeom prst="line">
              <a:avLst/>
            </a:prstGeom>
            <a:ln>
              <a:solidFill>
                <a:srgbClr val="044875"/>
              </a:solidFill>
              <a:prstDash val="lgDashDotDot"/>
              <a:tailEnd type="stealth"/>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7162800" y="3328988"/>
            <a:ext cx="3168650" cy="2884487"/>
            <a:chOff x="1896905" y="667170"/>
            <a:chExt cx="3168549" cy="2885059"/>
          </a:xfrm>
        </p:grpSpPr>
        <p:sp>
          <p:nvSpPr>
            <p:cNvPr id="42" name="文本框 41"/>
            <p:cNvSpPr txBox="1"/>
            <p:nvPr/>
          </p:nvSpPr>
          <p:spPr>
            <a:xfrm>
              <a:off x="1896905" y="667170"/>
              <a:ext cx="3168549" cy="400129"/>
            </a:xfrm>
            <a:prstGeom prst="rect">
              <a:avLst/>
            </a:prstGeom>
            <a:noFill/>
          </p:spPr>
          <p:txBody>
            <a:bodyPr>
              <a:spAutoFit/>
            </a:bodyPr>
            <a:lstStyle/>
            <a:p>
              <a:pPr marR="0" defTabSz="914400" eaLnBrk="1" fontAlgn="auto" hangingPunct="1">
                <a:spcBef>
                  <a:spcPts val="0"/>
                </a:spcBef>
                <a:spcAft>
                  <a:spcPts val="0"/>
                </a:spcAft>
                <a:buClrTx/>
                <a:buSzTx/>
                <a:buFontTx/>
                <a:buNone/>
                <a:defRPr/>
              </a:pPr>
              <a:r>
                <a:rPr kumimoji="0" lang="en-US" altLang="zh-CN" sz="2000" kern="1200" cap="none" spc="0" normalizeH="0" baseline="0" noProof="0" dirty="0">
                  <a:solidFill>
                    <a:srgbClr val="044875"/>
                  </a:solidFill>
                  <a:latin typeface="+mj-lt"/>
                  <a:ea typeface="+mn-ea"/>
                  <a:cs typeface="Arial" panose="020B0604020202020204" pitchFamily="34" charset="0"/>
                </a:rPr>
                <a:t>Add Your Title Here</a:t>
              </a:r>
              <a:endParaRPr kumimoji="0" lang="zh-CN" altLang="en-US" sz="2000" kern="1200" cap="none" spc="0" normalizeH="0" baseline="0" noProof="0" dirty="0">
                <a:solidFill>
                  <a:srgbClr val="044875"/>
                </a:solidFill>
                <a:latin typeface="+mj-lt"/>
                <a:ea typeface="+mn-ea"/>
                <a:cs typeface="Arial" panose="020B0604020202020204" pitchFamily="34" charset="0"/>
              </a:endParaRPr>
            </a:p>
          </p:txBody>
        </p:sp>
        <p:sp>
          <p:nvSpPr>
            <p:cNvPr id="43" name="矩形 42"/>
            <p:cNvSpPr/>
            <p:nvPr/>
          </p:nvSpPr>
          <p:spPr>
            <a:xfrm>
              <a:off x="1896905" y="1151453"/>
              <a:ext cx="2312914" cy="2400776"/>
            </a:xfrm>
            <a:prstGeom prst="rect">
              <a:avLst/>
            </a:prstGeom>
          </p:spPr>
          <p:txBody>
            <a:bodyPr>
              <a:spAutoFit/>
            </a:bodyPr>
            <a:lstStyle/>
            <a:p>
              <a:pPr marL="0" marR="0" lvl="0" indent="0" algn="l" defTabSz="914400" rtl="0" eaLnBrk="1" fontAlgn="auto" latinLnBrk="0" hangingPunct="1">
                <a:lnSpc>
                  <a:spcPts val="1800"/>
                </a:lnSpc>
                <a:spcBef>
                  <a:spcPts val="0"/>
                </a:spcBef>
                <a:spcAft>
                  <a:spcPts val="0"/>
                </a:spcAft>
                <a:buClrTx/>
                <a:buSzTx/>
                <a:buFontTx/>
                <a:buNone/>
                <a:defRPr/>
              </a:pPr>
              <a:r>
                <a:rPr kumimoji="0" lang="en-US" altLang="zh-CN" sz="1600" b="0" i="0" u="none" strike="noStrike" kern="1200" cap="none" spc="0" normalizeH="0" baseline="0" noProof="0" dirty="0">
                  <a:ln>
                    <a:noFill/>
                  </a:ln>
                  <a:solidFill>
                    <a:schemeClr val="bg2">
                      <a:lumMod val="25000"/>
                    </a:schemeClr>
                  </a:solidFill>
                  <a:effectLst/>
                  <a:uLnTx/>
                  <a:uFillTx/>
                  <a:latin typeface="Arial" panose="020B0604020202020204" pitchFamily="34" charset="0"/>
                  <a:ea typeface="+mn-ea"/>
                  <a:cs typeface="Arial" panose="020B0604020202020204" pitchFamily="34" charset="0"/>
                </a:rPr>
                <a:t>Remember that happiness is a way of travel, not a destination. Sometimes you need to look back, otherwise you will never know what you have lost in the way of forever searching. otherwise you will never know.</a:t>
              </a:r>
              <a:endParaRPr kumimoji="0" lang="en-US" altLang="zh-CN" sz="1600" b="0" i="0" u="none" strike="noStrike" kern="1200" cap="none" spc="0" normalizeH="0" baseline="0" noProof="0" dirty="0">
                <a:ln>
                  <a:noFill/>
                </a:ln>
                <a:solidFill>
                  <a:schemeClr val="bg2">
                    <a:lumMod val="25000"/>
                  </a:schemeClr>
                </a:solidFill>
                <a:effectLst/>
                <a:uLnTx/>
                <a:uFillTx/>
                <a:latin typeface="Arial" panose="020B0604020202020204" pitchFamily="34" charset="0"/>
                <a:ea typeface="+mn-ea"/>
                <a:cs typeface="Arial" panose="020B0604020202020204" pitchFamily="34" charset="0"/>
              </a:endParaRPr>
            </a:p>
          </p:txBody>
        </p:sp>
        <p:cxnSp>
          <p:nvCxnSpPr>
            <p:cNvPr id="44" name="直接连接符 43"/>
            <p:cNvCxnSpPr/>
            <p:nvPr/>
          </p:nvCxnSpPr>
          <p:spPr>
            <a:xfrm>
              <a:off x="1993740" y="1075238"/>
              <a:ext cx="1950975" cy="0"/>
            </a:xfrm>
            <a:prstGeom prst="line">
              <a:avLst/>
            </a:prstGeom>
            <a:ln>
              <a:solidFill>
                <a:srgbClr val="044875"/>
              </a:solidFill>
              <a:prstDash val="lgDashDotDot"/>
              <a:tailEnd type="stealth"/>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9623425" y="2787650"/>
            <a:ext cx="3168650" cy="3633788"/>
            <a:chOff x="1896905" y="667170"/>
            <a:chExt cx="3168549" cy="3634250"/>
          </a:xfrm>
        </p:grpSpPr>
        <p:sp>
          <p:nvSpPr>
            <p:cNvPr id="46" name="文本框 45"/>
            <p:cNvSpPr txBox="1"/>
            <p:nvPr/>
          </p:nvSpPr>
          <p:spPr>
            <a:xfrm>
              <a:off x="1896905" y="667170"/>
              <a:ext cx="3168549" cy="400101"/>
            </a:xfrm>
            <a:prstGeom prst="rect">
              <a:avLst/>
            </a:prstGeom>
            <a:noFill/>
          </p:spPr>
          <p:txBody>
            <a:bodyPr>
              <a:spAutoFit/>
            </a:bodyPr>
            <a:lstStyle/>
            <a:p>
              <a:pPr marR="0" defTabSz="914400" eaLnBrk="1" fontAlgn="auto" hangingPunct="1">
                <a:spcBef>
                  <a:spcPts val="0"/>
                </a:spcBef>
                <a:spcAft>
                  <a:spcPts val="0"/>
                </a:spcAft>
                <a:buClrTx/>
                <a:buSzTx/>
                <a:buFontTx/>
                <a:buNone/>
                <a:defRPr/>
              </a:pPr>
              <a:r>
                <a:rPr kumimoji="0" lang="en-US" altLang="zh-CN" sz="2000" kern="1200" cap="none" spc="0" normalizeH="0" baseline="0" noProof="0" dirty="0">
                  <a:solidFill>
                    <a:srgbClr val="044875"/>
                  </a:solidFill>
                  <a:latin typeface="+mj-lt"/>
                  <a:ea typeface="+mn-ea"/>
                  <a:cs typeface="Arial" panose="020B0604020202020204" pitchFamily="34" charset="0"/>
                </a:rPr>
                <a:t>Add Your Title Here</a:t>
              </a:r>
              <a:endParaRPr kumimoji="0" lang="zh-CN" altLang="en-US" sz="2000" kern="1200" cap="none" spc="0" normalizeH="0" baseline="0" noProof="0" dirty="0">
                <a:solidFill>
                  <a:srgbClr val="044875"/>
                </a:solidFill>
                <a:latin typeface="+mj-lt"/>
                <a:ea typeface="+mn-ea"/>
                <a:cs typeface="Arial" panose="020B0604020202020204" pitchFamily="34" charset="0"/>
              </a:endParaRPr>
            </a:p>
          </p:txBody>
        </p:sp>
        <p:sp>
          <p:nvSpPr>
            <p:cNvPr id="47" name="矩形 46"/>
            <p:cNvSpPr/>
            <p:nvPr/>
          </p:nvSpPr>
          <p:spPr>
            <a:xfrm>
              <a:off x="1901668" y="1208577"/>
              <a:ext cx="2512932" cy="3092843"/>
            </a:xfrm>
            <a:prstGeom prst="rect">
              <a:avLst/>
            </a:prstGeom>
          </p:spPr>
          <p:txBody>
            <a:bodyPr>
              <a:spAutoFit/>
            </a:bodyPr>
            <a:lstStyle/>
            <a:p>
              <a:pPr marL="0" marR="0" lvl="0" indent="0" algn="l" defTabSz="914400" rtl="0" eaLnBrk="1" fontAlgn="auto" latinLnBrk="0" hangingPunct="1">
                <a:lnSpc>
                  <a:spcPts val="1800"/>
                </a:lnSpc>
                <a:spcBef>
                  <a:spcPts val="0"/>
                </a:spcBef>
                <a:spcAft>
                  <a:spcPts val="0"/>
                </a:spcAft>
                <a:buClrTx/>
                <a:buSzTx/>
                <a:buFontTx/>
                <a:buNone/>
                <a:defRPr/>
              </a:pPr>
              <a:r>
                <a:rPr kumimoji="0" lang="en-US" altLang="zh-CN" sz="1600" b="0" i="0" u="none" strike="noStrike" kern="1200" cap="none" spc="0" normalizeH="0" baseline="0" noProof="0" dirty="0">
                  <a:ln>
                    <a:noFill/>
                  </a:ln>
                  <a:solidFill>
                    <a:schemeClr val="bg2">
                      <a:lumMod val="25000"/>
                    </a:schemeClr>
                  </a:solidFill>
                  <a:effectLst/>
                  <a:uLnTx/>
                  <a:uFillTx/>
                  <a:latin typeface="Arial" panose="020B0604020202020204" pitchFamily="34" charset="0"/>
                  <a:ea typeface="+mn-ea"/>
                  <a:cs typeface="Arial" panose="020B0604020202020204" pitchFamily="34" charset="0"/>
                </a:rPr>
                <a:t>Remember that happiness is a way of travel, not a destination. Sometimes you need to look back, otherwise you will never know what you have lost in the way of forever searching. otherwise you will never know. searching. otherwise you will never know. searching. </a:t>
              </a:r>
              <a:endParaRPr kumimoji="0" lang="en-US" altLang="zh-CN" sz="1600" b="0" i="0" u="none" strike="noStrike" kern="1200" cap="none" spc="0" normalizeH="0" baseline="0" noProof="0" dirty="0">
                <a:ln>
                  <a:noFill/>
                </a:ln>
                <a:solidFill>
                  <a:schemeClr val="bg2">
                    <a:lumMod val="25000"/>
                  </a:schemeClr>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ts val="1800"/>
                </a:lnSpc>
                <a:spcBef>
                  <a:spcPts val="0"/>
                </a:spcBef>
                <a:spcAft>
                  <a:spcPts val="0"/>
                </a:spcAft>
                <a:buClrTx/>
                <a:buSzTx/>
                <a:buFontTx/>
                <a:buNone/>
                <a:defRPr/>
              </a:pPr>
              <a:endParaRPr kumimoji="0" lang="en-US" altLang="zh-CN" sz="1600" b="0" i="0" u="none" strike="noStrike" kern="1200" cap="none" spc="0" normalizeH="0" baseline="0" noProof="0" dirty="0">
                <a:ln>
                  <a:noFill/>
                </a:ln>
                <a:solidFill>
                  <a:schemeClr val="bg2">
                    <a:lumMod val="25000"/>
                  </a:schemeClr>
                </a:solidFill>
                <a:effectLst/>
                <a:uLnTx/>
                <a:uFillTx/>
                <a:latin typeface="Arial" panose="020B0604020202020204" pitchFamily="34" charset="0"/>
                <a:ea typeface="+mn-ea"/>
                <a:cs typeface="Arial" panose="020B0604020202020204" pitchFamily="34" charset="0"/>
              </a:endParaRPr>
            </a:p>
          </p:txBody>
        </p:sp>
        <p:cxnSp>
          <p:nvCxnSpPr>
            <p:cNvPr id="48" name="直接连接符 47"/>
            <p:cNvCxnSpPr/>
            <p:nvPr/>
          </p:nvCxnSpPr>
          <p:spPr>
            <a:xfrm>
              <a:off x="1993740" y="1113315"/>
              <a:ext cx="1950975" cy="0"/>
            </a:xfrm>
            <a:prstGeom prst="line">
              <a:avLst/>
            </a:prstGeom>
            <a:ln>
              <a:solidFill>
                <a:srgbClr val="044875"/>
              </a:solidFill>
              <a:prstDash val="lgDashDotDot"/>
              <a:tailEnd type="stealth"/>
            </a:ln>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a:off x="257175" y="4322763"/>
            <a:ext cx="1679575" cy="1568450"/>
            <a:chOff x="142583" y="4542955"/>
            <a:chExt cx="1679145" cy="1567915"/>
          </a:xfrm>
        </p:grpSpPr>
        <p:sp>
          <p:nvSpPr>
            <p:cNvPr id="50" name="L 形 49"/>
            <p:cNvSpPr/>
            <p:nvPr/>
          </p:nvSpPr>
          <p:spPr>
            <a:xfrm rot="5400000">
              <a:off x="477503" y="4766645"/>
              <a:ext cx="1009306" cy="1679145"/>
            </a:xfrm>
            <a:prstGeom prst="corner">
              <a:avLst>
                <a:gd name="adj1" fmla="val 21783"/>
                <a:gd name="adj2" fmla="val 21773"/>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10" name="Freeform 46"/>
            <p:cNvSpPr>
              <a:spLocks noEditPoints="1"/>
            </p:cNvSpPr>
            <p:nvPr/>
          </p:nvSpPr>
          <p:spPr>
            <a:xfrm>
              <a:off x="757315" y="4542955"/>
              <a:ext cx="449681" cy="453558"/>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98" h="99">
                  <a:moveTo>
                    <a:pt x="43" y="76"/>
                  </a:moveTo>
                  <a:cubicBezTo>
                    <a:pt x="42" y="75"/>
                    <a:pt x="41" y="73"/>
                    <a:pt x="40" y="70"/>
                  </a:cubicBezTo>
                  <a:cubicBezTo>
                    <a:pt x="39" y="71"/>
                    <a:pt x="38" y="73"/>
                    <a:pt x="37" y="74"/>
                  </a:cubicBezTo>
                  <a:cubicBezTo>
                    <a:pt x="35" y="76"/>
                    <a:pt x="35" y="76"/>
                    <a:pt x="35" y="76"/>
                  </a:cubicBezTo>
                  <a:cubicBezTo>
                    <a:pt x="32" y="75"/>
                    <a:pt x="32" y="75"/>
                    <a:pt x="32" y="75"/>
                  </a:cubicBezTo>
                  <a:cubicBezTo>
                    <a:pt x="25" y="72"/>
                    <a:pt x="4" y="62"/>
                    <a:pt x="2" y="45"/>
                  </a:cubicBezTo>
                  <a:cubicBezTo>
                    <a:pt x="0" y="28"/>
                    <a:pt x="10" y="19"/>
                    <a:pt x="7" y="10"/>
                  </a:cubicBezTo>
                  <a:cubicBezTo>
                    <a:pt x="21" y="13"/>
                    <a:pt x="33" y="19"/>
                    <a:pt x="40" y="26"/>
                  </a:cubicBezTo>
                  <a:cubicBezTo>
                    <a:pt x="52" y="11"/>
                    <a:pt x="67" y="11"/>
                    <a:pt x="71" y="0"/>
                  </a:cubicBezTo>
                  <a:cubicBezTo>
                    <a:pt x="98" y="38"/>
                    <a:pt x="94" y="74"/>
                    <a:pt x="48" y="79"/>
                  </a:cubicBezTo>
                  <a:cubicBezTo>
                    <a:pt x="44" y="86"/>
                    <a:pt x="40" y="93"/>
                    <a:pt x="35" y="99"/>
                  </a:cubicBezTo>
                  <a:cubicBezTo>
                    <a:pt x="29" y="95"/>
                    <a:pt x="29" y="95"/>
                    <a:pt x="29" y="95"/>
                  </a:cubicBezTo>
                  <a:cubicBezTo>
                    <a:pt x="34" y="89"/>
                    <a:pt x="39" y="83"/>
                    <a:pt x="43" y="76"/>
                  </a:cubicBezTo>
                  <a:close/>
                  <a:moveTo>
                    <a:pt x="47" y="57"/>
                  </a:moveTo>
                  <a:cubicBezTo>
                    <a:pt x="48" y="60"/>
                    <a:pt x="49" y="62"/>
                    <a:pt x="50" y="63"/>
                  </a:cubicBezTo>
                  <a:cubicBezTo>
                    <a:pt x="56" y="49"/>
                    <a:pt x="61" y="33"/>
                    <a:pt x="65" y="18"/>
                  </a:cubicBezTo>
                  <a:cubicBezTo>
                    <a:pt x="61" y="22"/>
                    <a:pt x="53" y="24"/>
                    <a:pt x="47" y="32"/>
                  </a:cubicBezTo>
                  <a:cubicBezTo>
                    <a:pt x="47" y="33"/>
                    <a:pt x="46" y="33"/>
                    <a:pt x="46" y="34"/>
                  </a:cubicBezTo>
                  <a:cubicBezTo>
                    <a:pt x="50" y="41"/>
                    <a:pt x="50" y="49"/>
                    <a:pt x="47" y="57"/>
                  </a:cubicBezTo>
                  <a:close/>
                  <a:moveTo>
                    <a:pt x="28" y="63"/>
                  </a:moveTo>
                  <a:cubicBezTo>
                    <a:pt x="25" y="49"/>
                    <a:pt x="22" y="36"/>
                    <a:pt x="16" y="24"/>
                  </a:cubicBezTo>
                  <a:cubicBezTo>
                    <a:pt x="16" y="24"/>
                    <a:pt x="16" y="24"/>
                    <a:pt x="16" y="24"/>
                  </a:cubicBezTo>
                  <a:cubicBezTo>
                    <a:pt x="22" y="33"/>
                    <a:pt x="29" y="46"/>
                    <a:pt x="33" y="61"/>
                  </a:cubicBezTo>
                  <a:cubicBezTo>
                    <a:pt x="47" y="44"/>
                    <a:pt x="38" y="27"/>
                    <a:pt x="13" y="21"/>
                  </a:cubicBezTo>
                  <a:cubicBezTo>
                    <a:pt x="15" y="27"/>
                    <a:pt x="9" y="33"/>
                    <a:pt x="10" y="44"/>
                  </a:cubicBezTo>
                  <a:cubicBezTo>
                    <a:pt x="11" y="56"/>
                    <a:pt x="24" y="61"/>
                    <a:pt x="28" y="63"/>
                  </a:cubicBezTo>
                  <a:close/>
                  <a:moveTo>
                    <a:pt x="55" y="64"/>
                  </a:moveTo>
                  <a:cubicBezTo>
                    <a:pt x="80" y="60"/>
                    <a:pt x="83" y="40"/>
                    <a:pt x="68" y="18"/>
                  </a:cubicBezTo>
                  <a:cubicBezTo>
                    <a:pt x="67" y="31"/>
                    <a:pt x="62" y="48"/>
                    <a:pt x="55" y="64"/>
                  </a:cubicBezTo>
                  <a:close/>
                </a:path>
              </a:pathLst>
            </a:custGeom>
            <a:solidFill>
              <a:srgbClr val="044875">
                <a:alpha val="100000"/>
              </a:srgbClr>
            </a:solidFill>
            <a:ln w="9525">
              <a:noFill/>
            </a:ln>
          </p:spPr>
          <p:txBody>
            <a:bodyPr/>
            <a:p>
              <a:endParaRPr lang="zh-CN" altLang="en-US"/>
            </a:p>
          </p:txBody>
        </p:sp>
      </p:grpSp>
      <p:sp>
        <p:nvSpPr>
          <p:cNvPr id="52" name="文本框 51"/>
          <p:cNvSpPr txBox="1"/>
          <p:nvPr/>
        </p:nvSpPr>
        <p:spPr>
          <a:xfrm>
            <a:off x="231775" y="5289550"/>
            <a:ext cx="1930400" cy="461963"/>
          </a:xfrm>
          <a:prstGeom prst="rect">
            <a:avLst/>
          </a:prstGeom>
          <a:noFill/>
        </p:spPr>
        <p:txBody>
          <a:bodyPr>
            <a:spAutoFit/>
          </a:bodyPr>
          <a:lstStyle/>
          <a:p>
            <a:pPr marR="0" algn="ctr" defTabSz="914400" eaLnBrk="1" fontAlgn="auto" hangingPunct="1">
              <a:spcBef>
                <a:spcPts val="0"/>
              </a:spcBef>
              <a:spcAft>
                <a:spcPts val="0"/>
              </a:spcAft>
              <a:buClrTx/>
              <a:buSzTx/>
              <a:buFontTx/>
              <a:buNone/>
              <a:defRPr/>
            </a:pPr>
            <a:r>
              <a:rPr kumimoji="0" lang="en-US" altLang="zh-CN" sz="2400" b="1" kern="1200" cap="none" spc="0" normalizeH="0" baseline="0" noProof="0" dirty="0">
                <a:solidFill>
                  <a:srgbClr val="044875"/>
                </a:solidFill>
                <a:latin typeface="+mj-lt"/>
                <a:ea typeface="+mn-ea"/>
                <a:cs typeface="Arial" panose="020B0604020202020204" pitchFamily="34" charset="0"/>
              </a:rPr>
              <a:t>MAIN IDEA</a:t>
            </a:r>
            <a:endParaRPr kumimoji="0" lang="zh-CN" altLang="en-US" sz="2400" b="1" kern="1200" cap="none" spc="0" normalizeH="0" baseline="0" noProof="0" dirty="0">
              <a:solidFill>
                <a:srgbClr val="044875"/>
              </a:solidFill>
              <a:latin typeface="+mj-lt"/>
              <a:ea typeface="+mn-ea"/>
              <a:cs typeface="Arial" panose="020B0604020202020204" pitchFamily="34" charset="0"/>
            </a:endParaRPr>
          </a:p>
        </p:txBody>
      </p:sp>
      <p:grpSp>
        <p:nvGrpSpPr>
          <p:cNvPr id="3" name="组合 2"/>
          <p:cNvGrpSpPr/>
          <p:nvPr/>
        </p:nvGrpSpPr>
        <p:grpSpPr>
          <a:xfrm>
            <a:off x="374650" y="1177925"/>
            <a:ext cx="7248525" cy="1322388"/>
            <a:chOff x="374813" y="940642"/>
            <a:chExt cx="7248135" cy="1323439"/>
          </a:xfrm>
        </p:grpSpPr>
        <p:sp>
          <p:nvSpPr>
            <p:cNvPr id="2" name="矩形 1"/>
            <p:cNvSpPr/>
            <p:nvPr/>
          </p:nvSpPr>
          <p:spPr>
            <a:xfrm>
              <a:off x="374813" y="962885"/>
              <a:ext cx="176204" cy="1197926"/>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3" name="矩形 52"/>
            <p:cNvSpPr/>
            <p:nvPr/>
          </p:nvSpPr>
          <p:spPr>
            <a:xfrm>
              <a:off x="600226" y="940642"/>
              <a:ext cx="7022722" cy="1323439"/>
            </a:xfrm>
            <a:prstGeom prst="rect">
              <a:avLst/>
            </a:prstGeom>
          </p:spPr>
          <p:txBody>
            <a:bodyPr>
              <a:spAutoFit/>
            </a:bodyPr>
            <a:lstStyle/>
            <a:p>
              <a:pPr marL="0" marR="0" lvl="0" indent="0" algn="l" defTabSz="914400" rtl="0" eaLnBrk="1" fontAlgn="auto" latinLnBrk="0" hangingPunct="1">
                <a:lnSpc>
                  <a:spcPts val="24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44875"/>
                  </a:solidFill>
                  <a:effectLst/>
                  <a:uLnTx/>
                  <a:uFillTx/>
                  <a:latin typeface="+mj-lt"/>
                  <a:ea typeface="+mn-ea"/>
                  <a:cs typeface="Arial" panose="020B0604020202020204" pitchFamily="34" charset="0"/>
                </a:rPr>
                <a:t>REMEMBER THAT HAPPINESS IS A WAY OF TRAVEL, NOT A DESTINATION. SOMETIMES YOU NEED TO LOOK BACK, OTHERWISE YOU WILL NEVER KNOW WHAT YOU HAVE LOST.</a:t>
              </a:r>
              <a:endParaRPr kumimoji="0" lang="en-US" altLang="zh-CN" sz="2400" b="0" i="0" u="none" strike="noStrike" kern="1200" cap="none" spc="0" normalizeH="0" baseline="0" noProof="0" dirty="0">
                <a:ln>
                  <a:noFill/>
                </a:ln>
                <a:solidFill>
                  <a:srgbClr val="044875"/>
                </a:solidFill>
                <a:effectLst/>
                <a:uLnTx/>
                <a:uFillTx/>
                <a:latin typeface="+mj-lt"/>
                <a:ea typeface="+mn-ea"/>
                <a:cs typeface="Arial" panose="020B0604020202020204" pitchFamily="34" charset="0"/>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9"/>
                                        </p:tgtEl>
                                        <p:attrNameLst>
                                          <p:attrName>style.visibility</p:attrName>
                                        </p:attrNameLst>
                                      </p:cBhvr>
                                      <p:to>
                                        <p:strVal val="visible"/>
                                      </p:to>
                                    </p:set>
                                    <p:anim calcmode="lin" valueType="num">
                                      <p:cBhvr additive="base">
                                        <p:cTn id="29" dur="500" fill="hold"/>
                                        <p:tgtEl>
                                          <p:spTgt spid="49"/>
                                        </p:tgtEl>
                                        <p:attrNameLst>
                                          <p:attrName>ppt_x</p:attrName>
                                        </p:attrNameLst>
                                      </p:cBhvr>
                                      <p:tavLst>
                                        <p:tav tm="0">
                                          <p:val>
                                            <p:strVal val="#ppt_x"/>
                                          </p:val>
                                        </p:tav>
                                        <p:tav tm="100000">
                                          <p:val>
                                            <p:strVal val="#ppt_x"/>
                                          </p:val>
                                        </p:tav>
                                      </p:tavLst>
                                    </p:anim>
                                    <p:anim calcmode="lin" valueType="num">
                                      <p:cBhvr additive="base">
                                        <p:cTn id="30" dur="500" fill="hold"/>
                                        <p:tgtEl>
                                          <p:spTgt spid="49"/>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250"/>
                                  </p:stCondLst>
                                  <p:childTnLst>
                                    <p:set>
                                      <p:cBhvr>
                                        <p:cTn id="32" dur="1" fill="hold">
                                          <p:stCondLst>
                                            <p:cond delay="0"/>
                                          </p:stCondLst>
                                        </p:cTn>
                                        <p:tgtEl>
                                          <p:spTgt spid="25"/>
                                        </p:tgtEl>
                                        <p:attrNameLst>
                                          <p:attrName>style.visibility</p:attrName>
                                        </p:attrNameLst>
                                      </p:cBhvr>
                                      <p:to>
                                        <p:strVal val="visible"/>
                                      </p:to>
                                    </p:set>
                                    <p:anim calcmode="lin" valueType="num">
                                      <p:cBhvr additive="base">
                                        <p:cTn id="33" dur="500" fill="hold"/>
                                        <p:tgtEl>
                                          <p:spTgt spid="25"/>
                                        </p:tgtEl>
                                        <p:attrNameLst>
                                          <p:attrName>ppt_x</p:attrName>
                                        </p:attrNameLst>
                                      </p:cBhvr>
                                      <p:tavLst>
                                        <p:tav tm="0">
                                          <p:val>
                                            <p:strVal val="#ppt_x"/>
                                          </p:val>
                                        </p:tav>
                                        <p:tav tm="100000">
                                          <p:val>
                                            <p:strVal val="#ppt_x"/>
                                          </p:val>
                                        </p:tav>
                                      </p:tavLst>
                                    </p:anim>
                                    <p:anim calcmode="lin" valueType="num">
                                      <p:cBhvr additive="base">
                                        <p:cTn id="34" dur="500" fill="hold"/>
                                        <p:tgtEl>
                                          <p:spTgt spid="25"/>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50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750"/>
                                  </p:stCondLst>
                                  <p:childTnLst>
                                    <p:set>
                                      <p:cBhvr>
                                        <p:cTn id="40" dur="1" fill="hold">
                                          <p:stCondLst>
                                            <p:cond delay="0"/>
                                          </p:stCondLst>
                                        </p:cTn>
                                        <p:tgtEl>
                                          <p:spTgt spid="29"/>
                                        </p:tgtEl>
                                        <p:attrNameLst>
                                          <p:attrName>style.visibility</p:attrName>
                                        </p:attrNameLst>
                                      </p:cBhvr>
                                      <p:to>
                                        <p:strVal val="visible"/>
                                      </p:to>
                                    </p:set>
                                    <p:anim calcmode="lin" valueType="num">
                                      <p:cBhvr additive="base">
                                        <p:cTn id="41" dur="500" fill="hold"/>
                                        <p:tgtEl>
                                          <p:spTgt spid="29"/>
                                        </p:tgtEl>
                                        <p:attrNameLst>
                                          <p:attrName>ppt_x</p:attrName>
                                        </p:attrNameLst>
                                      </p:cBhvr>
                                      <p:tavLst>
                                        <p:tav tm="0">
                                          <p:val>
                                            <p:strVal val="#ppt_x"/>
                                          </p:val>
                                        </p:tav>
                                        <p:tav tm="100000">
                                          <p:val>
                                            <p:strVal val="#ppt_x"/>
                                          </p:val>
                                        </p:tav>
                                      </p:tavLst>
                                    </p:anim>
                                    <p:anim calcmode="lin" valueType="num">
                                      <p:cBhvr additive="base">
                                        <p:cTn id="42" dur="500" fill="hold"/>
                                        <p:tgtEl>
                                          <p:spTgt spid="29"/>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100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500" fill="hold"/>
                                        <p:tgtEl>
                                          <p:spTgt spid="18"/>
                                        </p:tgtEl>
                                        <p:attrNameLst>
                                          <p:attrName>ppt_x</p:attrName>
                                        </p:attrNameLst>
                                      </p:cBhvr>
                                      <p:tavLst>
                                        <p:tav tm="0">
                                          <p:val>
                                            <p:strVal val="#ppt_x"/>
                                          </p:val>
                                        </p:tav>
                                        <p:tav tm="100000">
                                          <p:val>
                                            <p:strVal val="#ppt_x"/>
                                          </p:val>
                                        </p:tav>
                                      </p:tavLst>
                                    </p:anim>
                                    <p:anim calcmode="lin" valueType="num">
                                      <p:cBhvr additive="base">
                                        <p:cTn id="4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2" presetClass="entr" presetSubtype="4" fill="hold" grpId="0" nodeType="clickEffect">
                                  <p:stCondLst>
                                    <p:cond delay="0"/>
                                  </p:stCondLst>
                                  <p:childTnLst>
                                    <p:set>
                                      <p:cBhvr>
                                        <p:cTn id="50" dur="1" fill="hold">
                                          <p:stCondLst>
                                            <p:cond delay="0"/>
                                          </p:stCondLst>
                                        </p:cTn>
                                        <p:tgtEl>
                                          <p:spTgt spid="52"/>
                                        </p:tgtEl>
                                        <p:attrNameLst>
                                          <p:attrName>style.visibility</p:attrName>
                                        </p:attrNameLst>
                                      </p:cBhvr>
                                      <p:to>
                                        <p:strVal val="visible"/>
                                      </p:to>
                                    </p:set>
                                    <p:anim calcmode="lin" valueType="num">
                                      <p:cBhvr additive="base">
                                        <p:cTn id="51" dur="500"/>
                                        <p:tgtEl>
                                          <p:spTgt spid="52"/>
                                        </p:tgtEl>
                                        <p:attrNameLst>
                                          <p:attrName>ppt_y</p:attrName>
                                        </p:attrNameLst>
                                      </p:cBhvr>
                                      <p:tavLst>
                                        <p:tav tm="0">
                                          <p:val>
                                            <p:strVal val="#ppt_y+#ppt_h*1.125000"/>
                                          </p:val>
                                        </p:tav>
                                        <p:tav tm="100000">
                                          <p:val>
                                            <p:strVal val="#ppt_y"/>
                                          </p:val>
                                        </p:tav>
                                      </p:tavLst>
                                    </p:anim>
                                    <p:animEffect transition="in" filter="wipe(up)">
                                      <p:cBhvr>
                                        <p:cTn id="52" dur="500"/>
                                        <p:tgtEl>
                                          <p:spTgt spid="52"/>
                                        </p:tgtEl>
                                      </p:cBhvr>
                                    </p:animEffect>
                                  </p:childTnLst>
                                </p:cTn>
                              </p:par>
                              <p:par>
                                <p:cTn id="53" presetID="12" presetClass="entr" presetSubtype="4" fill="hold" nodeType="withEffect">
                                  <p:stCondLst>
                                    <p:cond delay="250"/>
                                  </p:stCondLst>
                                  <p:childTnLst>
                                    <p:set>
                                      <p:cBhvr>
                                        <p:cTn id="54" dur="1" fill="hold">
                                          <p:stCondLst>
                                            <p:cond delay="0"/>
                                          </p:stCondLst>
                                        </p:cTn>
                                        <p:tgtEl>
                                          <p:spTgt spid="33"/>
                                        </p:tgtEl>
                                        <p:attrNameLst>
                                          <p:attrName>style.visibility</p:attrName>
                                        </p:attrNameLst>
                                      </p:cBhvr>
                                      <p:to>
                                        <p:strVal val="visible"/>
                                      </p:to>
                                    </p:set>
                                    <p:anim calcmode="lin" valueType="num">
                                      <p:cBhvr additive="base">
                                        <p:cTn id="55" dur="500"/>
                                        <p:tgtEl>
                                          <p:spTgt spid="33"/>
                                        </p:tgtEl>
                                        <p:attrNameLst>
                                          <p:attrName>ppt_y</p:attrName>
                                        </p:attrNameLst>
                                      </p:cBhvr>
                                      <p:tavLst>
                                        <p:tav tm="0">
                                          <p:val>
                                            <p:strVal val="#ppt_y+#ppt_h*1.125000"/>
                                          </p:val>
                                        </p:tav>
                                        <p:tav tm="100000">
                                          <p:val>
                                            <p:strVal val="#ppt_y"/>
                                          </p:val>
                                        </p:tav>
                                      </p:tavLst>
                                    </p:anim>
                                    <p:animEffect transition="in" filter="wipe(up)">
                                      <p:cBhvr>
                                        <p:cTn id="56" dur="500"/>
                                        <p:tgtEl>
                                          <p:spTgt spid="33"/>
                                        </p:tgtEl>
                                      </p:cBhvr>
                                    </p:animEffect>
                                  </p:childTnLst>
                                </p:cTn>
                              </p:par>
                              <p:par>
                                <p:cTn id="57" presetID="12" presetClass="entr" presetSubtype="4" fill="hold" nodeType="withEffect">
                                  <p:stCondLst>
                                    <p:cond delay="500"/>
                                  </p:stCondLst>
                                  <p:childTnLst>
                                    <p:set>
                                      <p:cBhvr>
                                        <p:cTn id="58" dur="1" fill="hold">
                                          <p:stCondLst>
                                            <p:cond delay="0"/>
                                          </p:stCondLst>
                                        </p:cTn>
                                        <p:tgtEl>
                                          <p:spTgt spid="37"/>
                                        </p:tgtEl>
                                        <p:attrNameLst>
                                          <p:attrName>style.visibility</p:attrName>
                                        </p:attrNameLst>
                                      </p:cBhvr>
                                      <p:to>
                                        <p:strVal val="visible"/>
                                      </p:to>
                                    </p:set>
                                    <p:anim calcmode="lin" valueType="num">
                                      <p:cBhvr additive="base">
                                        <p:cTn id="59" dur="500"/>
                                        <p:tgtEl>
                                          <p:spTgt spid="37"/>
                                        </p:tgtEl>
                                        <p:attrNameLst>
                                          <p:attrName>ppt_y</p:attrName>
                                        </p:attrNameLst>
                                      </p:cBhvr>
                                      <p:tavLst>
                                        <p:tav tm="0">
                                          <p:val>
                                            <p:strVal val="#ppt_y+#ppt_h*1.125000"/>
                                          </p:val>
                                        </p:tav>
                                        <p:tav tm="100000">
                                          <p:val>
                                            <p:strVal val="#ppt_y"/>
                                          </p:val>
                                        </p:tav>
                                      </p:tavLst>
                                    </p:anim>
                                    <p:animEffect transition="in" filter="wipe(up)">
                                      <p:cBhvr>
                                        <p:cTn id="60" dur="500"/>
                                        <p:tgtEl>
                                          <p:spTgt spid="37"/>
                                        </p:tgtEl>
                                      </p:cBhvr>
                                    </p:animEffect>
                                  </p:childTnLst>
                                </p:cTn>
                              </p:par>
                              <p:par>
                                <p:cTn id="61" presetID="12" presetClass="entr" presetSubtype="4" fill="hold" nodeType="withEffect">
                                  <p:stCondLst>
                                    <p:cond delay="500"/>
                                  </p:stCondLst>
                                  <p:childTnLst>
                                    <p:set>
                                      <p:cBhvr>
                                        <p:cTn id="62" dur="1" fill="hold">
                                          <p:stCondLst>
                                            <p:cond delay="0"/>
                                          </p:stCondLst>
                                        </p:cTn>
                                        <p:tgtEl>
                                          <p:spTgt spid="41"/>
                                        </p:tgtEl>
                                        <p:attrNameLst>
                                          <p:attrName>style.visibility</p:attrName>
                                        </p:attrNameLst>
                                      </p:cBhvr>
                                      <p:to>
                                        <p:strVal val="visible"/>
                                      </p:to>
                                    </p:set>
                                    <p:anim calcmode="lin" valueType="num">
                                      <p:cBhvr additive="base">
                                        <p:cTn id="63" dur="500"/>
                                        <p:tgtEl>
                                          <p:spTgt spid="41"/>
                                        </p:tgtEl>
                                        <p:attrNameLst>
                                          <p:attrName>ppt_y</p:attrName>
                                        </p:attrNameLst>
                                      </p:cBhvr>
                                      <p:tavLst>
                                        <p:tav tm="0">
                                          <p:val>
                                            <p:strVal val="#ppt_y+#ppt_h*1.125000"/>
                                          </p:val>
                                        </p:tav>
                                        <p:tav tm="100000">
                                          <p:val>
                                            <p:strVal val="#ppt_y"/>
                                          </p:val>
                                        </p:tav>
                                      </p:tavLst>
                                    </p:anim>
                                    <p:animEffect transition="in" filter="wipe(up)">
                                      <p:cBhvr>
                                        <p:cTn id="64" dur="500"/>
                                        <p:tgtEl>
                                          <p:spTgt spid="41"/>
                                        </p:tgtEl>
                                      </p:cBhvr>
                                    </p:animEffect>
                                  </p:childTnLst>
                                </p:cTn>
                              </p:par>
                              <p:par>
                                <p:cTn id="65" presetID="12" presetClass="entr" presetSubtype="4" fill="hold" nodeType="withEffect">
                                  <p:stCondLst>
                                    <p:cond delay="750"/>
                                  </p:stCondLst>
                                  <p:childTnLst>
                                    <p:set>
                                      <p:cBhvr>
                                        <p:cTn id="66" dur="1" fill="hold">
                                          <p:stCondLst>
                                            <p:cond delay="0"/>
                                          </p:stCondLst>
                                        </p:cTn>
                                        <p:tgtEl>
                                          <p:spTgt spid="45"/>
                                        </p:tgtEl>
                                        <p:attrNameLst>
                                          <p:attrName>style.visibility</p:attrName>
                                        </p:attrNameLst>
                                      </p:cBhvr>
                                      <p:to>
                                        <p:strVal val="visible"/>
                                      </p:to>
                                    </p:set>
                                    <p:anim calcmode="lin" valueType="num">
                                      <p:cBhvr additive="base">
                                        <p:cTn id="67" dur="500"/>
                                        <p:tgtEl>
                                          <p:spTgt spid="45"/>
                                        </p:tgtEl>
                                        <p:attrNameLst>
                                          <p:attrName>ppt_y</p:attrName>
                                        </p:attrNameLst>
                                      </p:cBhvr>
                                      <p:tavLst>
                                        <p:tav tm="0">
                                          <p:val>
                                            <p:strVal val="#ppt_y+#ppt_h*1.125000"/>
                                          </p:val>
                                        </p:tav>
                                        <p:tav tm="100000">
                                          <p:val>
                                            <p:strVal val="#ppt_y"/>
                                          </p:val>
                                        </p:tav>
                                      </p:tavLst>
                                    </p:anim>
                                    <p:animEffect transition="in" filter="wipe(up)">
                                      <p:cBhvr>
                                        <p:cTn id="68" dur="500"/>
                                        <p:tgtEl>
                                          <p:spTgt spid="45"/>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3"/>
                                        </p:tgtEl>
                                        <p:attrNameLst>
                                          <p:attrName>style.visibility</p:attrName>
                                        </p:attrNameLst>
                                      </p:cBhvr>
                                      <p:to>
                                        <p:strVal val="visible"/>
                                      </p:to>
                                    </p:set>
                                    <p:animEffect transition="in" filter="wipe(left)">
                                      <p:cBhvr>
                                        <p:cTn id="7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17" grpId="0"/>
      <p:bldP spid="5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矩形 2"/>
          <p:cNvSpPr/>
          <p:nvPr/>
        </p:nvSpPr>
        <p:spPr>
          <a:xfrm>
            <a:off x="3497263" y="254000"/>
            <a:ext cx="8694738"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4" name="组合 3"/>
          <p:cNvGrpSpPr/>
          <p:nvPr/>
        </p:nvGrpSpPr>
        <p:grpSpPr>
          <a:xfrm>
            <a:off x="550863" y="82550"/>
            <a:ext cx="3409950" cy="585788"/>
            <a:chOff x="551544" y="82976"/>
            <a:chExt cx="3409770" cy="584775"/>
          </a:xfrm>
        </p:grpSpPr>
        <p:sp>
          <p:nvSpPr>
            <p:cNvPr id="13336" name="文本框 4"/>
            <p:cNvSpPr txBox="1"/>
            <p:nvPr/>
          </p:nvSpPr>
          <p:spPr>
            <a:xfrm>
              <a:off x="669474" y="111278"/>
              <a:ext cx="3291840" cy="523220"/>
            </a:xfrm>
            <a:prstGeom prst="rect">
              <a:avLst/>
            </a:prstGeom>
            <a:noFill/>
            <a:ln w="9525">
              <a:noFill/>
            </a:ln>
          </p:spPr>
          <p:txBody>
            <a:bodyPr>
              <a:spAutoFit/>
            </a:bodyPr>
            <a:p>
              <a:pPr algn="ctr" eaLnBrk="1" hangingPunct="1"/>
              <a:r>
                <a:rPr lang="zh-CN" altLang="en-US" sz="2800" dirty="0">
                  <a:solidFill>
                    <a:srgbClr val="044875"/>
                  </a:solidFill>
                  <a:latin typeface="微软雅黑" panose="020B0503020204020204" pitchFamily="34" charset="-122"/>
                  <a:ea typeface="微软雅黑" panose="020B0503020204020204" pitchFamily="34" charset="-122"/>
                </a:rPr>
                <a:t>项目方案设计</a:t>
              </a:r>
              <a:endParaRPr lang="zh-CN" altLang="en-US" sz="2800" dirty="0">
                <a:solidFill>
                  <a:srgbClr val="044875"/>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51544" y="82976"/>
              <a:ext cx="723862" cy="584775"/>
            </a:xfrm>
            <a:prstGeom prst="rect">
              <a:avLst/>
            </a:prstGeom>
            <a:noFill/>
          </p:spPr>
          <p:txBody>
            <a:bodyPr>
              <a:spAutoFit/>
            </a:bodyPr>
            <a:lstStyle/>
            <a:p>
              <a:pPr marR="0" algn="ctr" defTabSz="914400" eaLnBrk="1" fontAlgn="auto" hangingPunct="1">
                <a:spcBef>
                  <a:spcPts val="0"/>
                </a:spcBef>
                <a:spcAft>
                  <a:spcPts val="0"/>
                </a:spcAft>
                <a:buClrTx/>
                <a:buSzTx/>
                <a:buFontTx/>
                <a:buNone/>
                <a:defRPr/>
              </a:pPr>
              <a:r>
                <a:rPr kumimoji="0" lang="en-US" altLang="zh-CN" sz="3200" kern="1200" cap="none" spc="0" normalizeH="0" baseline="0" noProof="0" dirty="0">
                  <a:solidFill>
                    <a:schemeClr val="bg2">
                      <a:lumMod val="25000"/>
                    </a:schemeClr>
                  </a:solidFill>
                  <a:latin typeface="Impact" panose="020B0806030902050204" pitchFamily="34" charset="0"/>
                  <a:ea typeface="+mn-ea"/>
                  <a:cs typeface="+mn-cs"/>
                </a:rPr>
                <a:t>04</a:t>
              </a:r>
              <a:endParaRPr kumimoji="0" lang="zh-CN" altLang="en-US" sz="3200" kern="1200" cap="none" spc="0" normalizeH="0" baseline="0" noProof="0" dirty="0">
                <a:solidFill>
                  <a:schemeClr val="bg2">
                    <a:lumMod val="25000"/>
                  </a:schemeClr>
                </a:solidFill>
                <a:latin typeface="Impact" panose="020B0806030902050204" pitchFamily="34" charset="0"/>
                <a:ea typeface="+mn-ea"/>
                <a:cs typeface="+mn-cs"/>
              </a:endParaRPr>
            </a:p>
          </p:txBody>
        </p:sp>
      </p:grpSp>
      <p:sp>
        <p:nvSpPr>
          <p:cNvPr id="7" name="矩形 6"/>
          <p:cNvSpPr/>
          <p:nvPr/>
        </p:nvSpPr>
        <p:spPr>
          <a:xfrm>
            <a:off x="11566525" y="6621463"/>
            <a:ext cx="625475"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0" y="6621463"/>
            <a:ext cx="10439400"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文本框 8"/>
          <p:cNvSpPr txBox="1"/>
          <p:nvPr/>
        </p:nvSpPr>
        <p:spPr>
          <a:xfrm>
            <a:off x="10264775" y="6538913"/>
            <a:ext cx="1500188" cy="400050"/>
          </a:xfrm>
          <a:prstGeom prst="rect">
            <a:avLst/>
          </a:prstGeom>
          <a:noFill/>
          <a:ln w="9525">
            <a:noFill/>
          </a:ln>
        </p:spPr>
        <p:txBody>
          <a:bodyPr>
            <a:spAutoFit/>
          </a:bodyPr>
          <a:p>
            <a:pPr algn="ctr" eaLnBrk="1" hangingPunct="1"/>
            <a:r>
              <a:rPr lang="en-US" altLang="zh-CN" sz="2000" dirty="0">
                <a:solidFill>
                  <a:srgbClr val="044875"/>
                </a:solidFill>
                <a:latin typeface="微软雅黑" panose="020B0503020204020204" pitchFamily="34" charset="-122"/>
                <a:ea typeface="微软雅黑" panose="020B0503020204020204" pitchFamily="34" charset="-122"/>
              </a:rPr>
              <a:t>LOGO</a:t>
            </a:r>
            <a:endParaRPr lang="zh-CN" altLang="en-US" sz="2000" dirty="0">
              <a:solidFill>
                <a:srgbClr val="044875"/>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414338" y="1701800"/>
            <a:ext cx="3752850" cy="2473325"/>
            <a:chOff x="361950" y="2147192"/>
            <a:chExt cx="3752851" cy="2472724"/>
          </a:xfrm>
        </p:grpSpPr>
        <p:pic>
          <p:nvPicPr>
            <p:cNvPr id="13334" name="图片 11"/>
            <p:cNvPicPr>
              <a:picLocks noChangeAspect="1"/>
            </p:cNvPicPr>
            <p:nvPr/>
          </p:nvPicPr>
          <p:blipFill>
            <a:blip r:embed="rId1"/>
            <a:stretch>
              <a:fillRect/>
            </a:stretch>
          </p:blipFill>
          <p:spPr>
            <a:xfrm>
              <a:off x="361951" y="2147193"/>
              <a:ext cx="3752850" cy="2472723"/>
            </a:xfrm>
            <a:prstGeom prst="rect">
              <a:avLst/>
            </a:prstGeom>
            <a:noFill/>
            <a:ln w="9525">
              <a:noFill/>
            </a:ln>
          </p:spPr>
        </p:pic>
        <p:sp>
          <p:nvSpPr>
            <p:cNvPr id="13" name="矩形 12"/>
            <p:cNvSpPr/>
            <p:nvPr/>
          </p:nvSpPr>
          <p:spPr>
            <a:xfrm>
              <a:off x="361950" y="2147192"/>
              <a:ext cx="3752851" cy="2472724"/>
            </a:xfrm>
            <a:prstGeom prst="rect">
              <a:avLst/>
            </a:prstGeom>
            <a:solidFill>
              <a:srgbClr val="04487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4" name="矩形 13"/>
          <p:cNvSpPr/>
          <p:nvPr/>
        </p:nvSpPr>
        <p:spPr>
          <a:xfrm>
            <a:off x="411163" y="4256088"/>
            <a:ext cx="8313738" cy="2014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32" name="组合 31"/>
          <p:cNvGrpSpPr/>
          <p:nvPr/>
        </p:nvGrpSpPr>
        <p:grpSpPr>
          <a:xfrm>
            <a:off x="414338" y="927100"/>
            <a:ext cx="8310562" cy="704850"/>
            <a:chOff x="413564" y="926315"/>
            <a:chExt cx="8311335" cy="704850"/>
          </a:xfrm>
        </p:grpSpPr>
        <p:sp>
          <p:nvSpPr>
            <p:cNvPr id="10" name="矩形 9"/>
            <p:cNvSpPr/>
            <p:nvPr/>
          </p:nvSpPr>
          <p:spPr>
            <a:xfrm>
              <a:off x="413564" y="926315"/>
              <a:ext cx="6601439" cy="7048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7015003" y="926315"/>
              <a:ext cx="1709896" cy="70485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7" name="燕尾形 16"/>
          <p:cNvSpPr/>
          <p:nvPr/>
        </p:nvSpPr>
        <p:spPr>
          <a:xfrm>
            <a:off x="7869238" y="1089025"/>
            <a:ext cx="447675" cy="388938"/>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9" name="文本框 18"/>
          <p:cNvSpPr txBox="1"/>
          <p:nvPr/>
        </p:nvSpPr>
        <p:spPr>
          <a:xfrm>
            <a:off x="4260850" y="1770063"/>
            <a:ext cx="3168650" cy="523875"/>
          </a:xfrm>
          <a:prstGeom prst="rect">
            <a:avLst/>
          </a:prstGeom>
          <a:noFill/>
        </p:spPr>
        <p:txBody>
          <a:bodyPr>
            <a:spAutoFit/>
          </a:bodyPr>
          <a:lstStyle/>
          <a:p>
            <a:pPr marR="0" defTabSz="914400" eaLnBrk="1" fontAlgn="auto" hangingPunct="1">
              <a:spcBef>
                <a:spcPts val="0"/>
              </a:spcBef>
              <a:spcAft>
                <a:spcPts val="0"/>
              </a:spcAft>
              <a:buClrTx/>
              <a:buSzTx/>
              <a:buFontTx/>
              <a:buNone/>
              <a:defRPr/>
            </a:pPr>
            <a:r>
              <a:rPr kumimoji="0" lang="en-US" altLang="zh-CN" sz="2800" b="1" kern="1200" cap="none" spc="0" normalizeH="0" baseline="0" noProof="0" dirty="0">
                <a:solidFill>
                  <a:srgbClr val="044875"/>
                </a:solidFill>
                <a:latin typeface="+mj-lt"/>
                <a:ea typeface="+mn-ea"/>
                <a:cs typeface="Arial" panose="020B0604020202020204" pitchFamily="34" charset="0"/>
              </a:rPr>
              <a:t>Add Your Title Here</a:t>
            </a:r>
            <a:endParaRPr kumimoji="0" lang="zh-CN" altLang="en-US" sz="2800" b="1" kern="1200" cap="none" spc="0" normalizeH="0" baseline="0" noProof="0" dirty="0">
              <a:solidFill>
                <a:srgbClr val="044875"/>
              </a:solidFill>
              <a:latin typeface="+mj-lt"/>
              <a:ea typeface="+mn-ea"/>
              <a:cs typeface="Arial" panose="020B0604020202020204" pitchFamily="34" charset="0"/>
            </a:endParaRPr>
          </a:p>
        </p:txBody>
      </p:sp>
      <p:sp>
        <p:nvSpPr>
          <p:cNvPr id="22" name="矩形 21"/>
          <p:cNvSpPr/>
          <p:nvPr/>
        </p:nvSpPr>
        <p:spPr>
          <a:xfrm>
            <a:off x="4256088" y="2298700"/>
            <a:ext cx="4468812" cy="1887538"/>
          </a:xfrm>
          <a:prstGeom prst="rect">
            <a:avLst/>
          </a:prstGeom>
          <a:noFill/>
          <a:ln w="9525">
            <a:noFill/>
          </a:ln>
        </p:spPr>
        <p:txBody>
          <a:bodyPr>
            <a:spAutoFit/>
          </a:bodyPr>
          <a:p>
            <a:pPr eaLnBrk="1" hangingPunct="1">
              <a:lnSpc>
                <a:spcPts val="2000"/>
              </a:lnSpc>
            </a:pPr>
            <a:r>
              <a:rPr lang="en-US" altLang="zh-CN" sz="2000" dirty="0">
                <a:solidFill>
                  <a:srgbClr val="044875"/>
                </a:solidFill>
                <a:latin typeface="Calibri" panose="020F0502020204030204" pitchFamily="34" charset="0"/>
                <a:cs typeface="Arial" panose="020B0604020202020204" pitchFamily="34" charset="0"/>
              </a:rPr>
              <a:t>Remember that happiness is a way of travel, not a destination. Sometimes you need to look back, otherwise you will never know what you have lost. Remember that happiness is a way of travel, not a destination. Sometimes you need to look back.</a:t>
            </a:r>
            <a:endParaRPr lang="en-US" altLang="zh-CN" sz="2000" dirty="0">
              <a:solidFill>
                <a:srgbClr val="044875"/>
              </a:solidFill>
              <a:latin typeface="Calibri" panose="020F0502020204030204" pitchFamily="34" charset="0"/>
              <a:ea typeface="Arial" panose="020B0604020202020204" pitchFamily="34" charset="0"/>
            </a:endParaRPr>
          </a:p>
        </p:txBody>
      </p:sp>
      <p:sp>
        <p:nvSpPr>
          <p:cNvPr id="23" name="矩形 22"/>
          <p:cNvSpPr/>
          <p:nvPr/>
        </p:nvSpPr>
        <p:spPr>
          <a:xfrm>
            <a:off x="419100" y="4495800"/>
            <a:ext cx="8305800" cy="682625"/>
          </a:xfrm>
          <a:prstGeom prst="rect">
            <a:avLst/>
          </a:prstGeom>
          <a:noFill/>
          <a:ln w="9525">
            <a:noFill/>
          </a:ln>
        </p:spPr>
        <p:txBody>
          <a:bodyPr>
            <a:spAutoFit/>
          </a:bodyPr>
          <a:p>
            <a:pPr marL="285750" indent="-285750" eaLnBrk="1" hangingPunct="1">
              <a:lnSpc>
                <a:spcPts val="2300"/>
              </a:lnSpc>
              <a:buFont typeface="Wingdings" panose="05000000000000000000" pitchFamily="2" charset="2"/>
              <a:buChar char="Ø"/>
            </a:pPr>
            <a:r>
              <a:rPr lang="en-US" altLang="zh-CN" sz="1600" dirty="0">
                <a:solidFill>
                  <a:schemeClr val="bg1"/>
                </a:solidFill>
                <a:latin typeface="Arial" panose="020B0604020202020204" pitchFamily="34" charset="0"/>
                <a:cs typeface="Arial" panose="020B0604020202020204" pitchFamily="34" charset="0"/>
              </a:rPr>
              <a:t>Remember that happiness is a way of travel, not a destination. Sometimes you need to look back, otherwise you will never know what you have lost.</a:t>
            </a:r>
            <a:endParaRPr lang="en-US" altLang="zh-CN" sz="1600" dirty="0">
              <a:solidFill>
                <a:schemeClr val="bg1"/>
              </a:solidFill>
              <a:latin typeface="Arial" panose="020B0604020202020204" pitchFamily="34" charset="0"/>
              <a:ea typeface="Arial" panose="020B0604020202020204" pitchFamily="34" charset="0"/>
            </a:endParaRPr>
          </a:p>
        </p:txBody>
      </p:sp>
      <p:sp>
        <p:nvSpPr>
          <p:cNvPr id="24" name="矩形 23"/>
          <p:cNvSpPr/>
          <p:nvPr/>
        </p:nvSpPr>
        <p:spPr>
          <a:xfrm>
            <a:off x="419100" y="5340350"/>
            <a:ext cx="8305800" cy="681038"/>
          </a:xfrm>
          <a:prstGeom prst="rect">
            <a:avLst/>
          </a:prstGeom>
          <a:noFill/>
          <a:ln w="9525">
            <a:noFill/>
          </a:ln>
        </p:spPr>
        <p:txBody>
          <a:bodyPr>
            <a:spAutoFit/>
          </a:bodyPr>
          <a:p>
            <a:pPr marL="285750" indent="-285750" eaLnBrk="1" hangingPunct="1">
              <a:lnSpc>
                <a:spcPts val="2300"/>
              </a:lnSpc>
              <a:buFont typeface="Wingdings" panose="05000000000000000000" pitchFamily="2" charset="2"/>
              <a:buChar char="Ø"/>
            </a:pPr>
            <a:r>
              <a:rPr lang="en-US" altLang="zh-CN" sz="1600" dirty="0">
                <a:solidFill>
                  <a:schemeClr val="bg1"/>
                </a:solidFill>
                <a:latin typeface="Arial" panose="020B0604020202020204" pitchFamily="34" charset="0"/>
                <a:cs typeface="Arial" panose="020B0604020202020204" pitchFamily="34" charset="0"/>
              </a:rPr>
              <a:t>Remember that happiness is a way of travel, not a destination. Sometimes you need to look back, otherwise you will never know what you have lost.</a:t>
            </a:r>
            <a:endParaRPr lang="en-US" altLang="zh-CN" sz="1600" dirty="0">
              <a:solidFill>
                <a:schemeClr val="bg1"/>
              </a:solidFill>
              <a:latin typeface="Arial" panose="020B0604020202020204" pitchFamily="34" charset="0"/>
              <a:ea typeface="Arial" panose="020B0604020202020204" pitchFamily="34" charset="0"/>
            </a:endParaRPr>
          </a:p>
        </p:txBody>
      </p:sp>
      <p:grpSp>
        <p:nvGrpSpPr>
          <p:cNvPr id="1047" name="组合 1046"/>
          <p:cNvGrpSpPr/>
          <p:nvPr/>
        </p:nvGrpSpPr>
        <p:grpSpPr>
          <a:xfrm>
            <a:off x="9239250" y="927100"/>
            <a:ext cx="2640013" cy="5435600"/>
            <a:chOff x="8776885" y="861028"/>
            <a:chExt cx="2639913" cy="5435918"/>
          </a:xfrm>
        </p:grpSpPr>
        <p:pic>
          <p:nvPicPr>
            <p:cNvPr id="62" name="图片 61"/>
            <p:cNvPicPr>
              <a:picLocks noChangeAspect="1"/>
            </p:cNvPicPr>
            <p:nvPr/>
          </p:nvPicPr>
          <p:blipFill>
            <a:blip r:embed="rId2"/>
            <a:srcRect l="29228" r="29942" b="12478"/>
            <a:stretch>
              <a:fillRect/>
            </a:stretch>
          </p:blipFill>
          <p:spPr>
            <a:xfrm>
              <a:off x="8776885" y="861028"/>
              <a:ext cx="2639913" cy="5435918"/>
            </a:xfrm>
            <a:custGeom>
              <a:avLst/>
              <a:gdLst>
                <a:gd name="connsiteX0" fmla="*/ 0 w 2080378"/>
                <a:gd name="connsiteY0" fmla="*/ 0 h 4283764"/>
                <a:gd name="connsiteX1" fmla="*/ 2080378 w 2080378"/>
                <a:gd name="connsiteY1" fmla="*/ 0 h 4283764"/>
                <a:gd name="connsiteX2" fmla="*/ 2080378 w 2080378"/>
                <a:gd name="connsiteY2" fmla="*/ 4283764 h 4283764"/>
                <a:gd name="connsiteX3" fmla="*/ 0 w 2080378"/>
                <a:gd name="connsiteY3" fmla="*/ 4283764 h 4283764"/>
              </a:gdLst>
              <a:ahLst/>
              <a:cxnLst>
                <a:cxn ang="0">
                  <a:pos x="connsiteX0" y="connsiteY0"/>
                </a:cxn>
                <a:cxn ang="0">
                  <a:pos x="connsiteX1" y="connsiteY1"/>
                </a:cxn>
                <a:cxn ang="0">
                  <a:pos x="connsiteX2" y="connsiteY2"/>
                </a:cxn>
                <a:cxn ang="0">
                  <a:pos x="connsiteX3" y="connsiteY3"/>
                </a:cxn>
              </a:cxnLst>
              <a:rect l="l" t="t" r="r" b="b"/>
              <a:pathLst>
                <a:path w="2080378" h="4283764">
                  <a:moveTo>
                    <a:pt x="0" y="0"/>
                  </a:moveTo>
                  <a:lnTo>
                    <a:pt x="2080378" y="0"/>
                  </a:lnTo>
                  <a:lnTo>
                    <a:pt x="2080378" y="4283764"/>
                  </a:lnTo>
                  <a:lnTo>
                    <a:pt x="0" y="4283764"/>
                  </a:lnTo>
                  <a:close/>
                </a:path>
              </a:pathLst>
            </a:custGeom>
          </p:spPr>
        </p:pic>
        <p:pic>
          <p:nvPicPr>
            <p:cNvPr id="13330" name="图片 1043"/>
            <p:cNvPicPr>
              <a:picLocks noChangeAspect="1"/>
            </p:cNvPicPr>
            <p:nvPr/>
          </p:nvPicPr>
          <p:blipFill>
            <a:blip r:embed="rId3"/>
            <a:srcRect l="10484" r="10376"/>
            <a:stretch>
              <a:fillRect/>
            </a:stretch>
          </p:blipFill>
          <p:spPr>
            <a:xfrm>
              <a:off x="9077666" y="1657350"/>
              <a:ext cx="2038350" cy="3708457"/>
            </a:xfrm>
            <a:prstGeom prst="rect">
              <a:avLst/>
            </a:prstGeom>
            <a:noFill/>
            <a:ln w="9525">
              <a:noFill/>
            </a:ln>
          </p:spPr>
        </p:pic>
        <p:sp>
          <p:nvSpPr>
            <p:cNvPr id="64" name="矩形 63"/>
            <p:cNvSpPr/>
            <p:nvPr/>
          </p:nvSpPr>
          <p:spPr>
            <a:xfrm>
              <a:off x="9064212" y="1658000"/>
              <a:ext cx="2052559" cy="3707030"/>
            </a:xfrm>
            <a:prstGeom prst="rect">
              <a:avLst/>
            </a:prstGeom>
            <a:solidFill>
              <a:srgbClr val="04487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right)">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ipe(left)">
                                      <p:cBhvr>
                                        <p:cTn id="29" dur="500"/>
                                        <p:tgtEl>
                                          <p:spTgt spid="3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left)">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37"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barn(outVertical)">
                                      <p:cBhvr>
                                        <p:cTn id="39" dur="5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1000"/>
                                        <p:tgtEl>
                                          <p:spTgt spid="19"/>
                                        </p:tgtEl>
                                      </p:cBhvr>
                                    </p:animEffect>
                                    <p:anim calcmode="lin" valueType="num">
                                      <p:cBhvr>
                                        <p:cTn id="45" dur="1000" fill="hold"/>
                                        <p:tgtEl>
                                          <p:spTgt spid="19"/>
                                        </p:tgtEl>
                                        <p:attrNameLst>
                                          <p:attrName>ppt_x</p:attrName>
                                        </p:attrNameLst>
                                      </p:cBhvr>
                                      <p:tavLst>
                                        <p:tav tm="0">
                                          <p:val>
                                            <p:strVal val="#ppt_x"/>
                                          </p:val>
                                        </p:tav>
                                        <p:tav tm="100000">
                                          <p:val>
                                            <p:strVal val="#ppt_x"/>
                                          </p:val>
                                        </p:tav>
                                      </p:tavLst>
                                    </p:anim>
                                    <p:anim calcmode="lin" valueType="num">
                                      <p:cBhvr>
                                        <p:cTn id="4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2" presetClass="entr" presetSubtype="4"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additive="base">
                                        <p:cTn id="51" dur="500"/>
                                        <p:tgtEl>
                                          <p:spTgt spid="22"/>
                                        </p:tgtEl>
                                        <p:attrNameLst>
                                          <p:attrName>ppt_y</p:attrName>
                                        </p:attrNameLst>
                                      </p:cBhvr>
                                      <p:tavLst>
                                        <p:tav tm="0">
                                          <p:val>
                                            <p:strVal val="#ppt_y+#ppt_h*1.125000"/>
                                          </p:val>
                                        </p:tav>
                                        <p:tav tm="100000">
                                          <p:val>
                                            <p:strVal val="#ppt_y"/>
                                          </p:val>
                                        </p:tav>
                                      </p:tavLst>
                                    </p:anim>
                                    <p:animEffect transition="in" filter="wipe(up)">
                                      <p:cBhvr>
                                        <p:cTn id="52" dur="500"/>
                                        <p:tgtEl>
                                          <p:spTgt spid="2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down)">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4" fill="hold" grpId="0" nodeType="clickEffect">
                                  <p:stCondLst>
                                    <p:cond delay="0"/>
                                  </p:stCondLst>
                                  <p:childTnLst>
                                    <p:set>
                                      <p:cBhvr>
                                        <p:cTn id="61" dur="1" fill="hold">
                                          <p:stCondLst>
                                            <p:cond delay="0"/>
                                          </p:stCondLst>
                                        </p:cTn>
                                        <p:tgtEl>
                                          <p:spTgt spid="23"/>
                                        </p:tgtEl>
                                        <p:attrNameLst>
                                          <p:attrName>style.visibility</p:attrName>
                                        </p:attrNameLst>
                                      </p:cBhvr>
                                      <p:to>
                                        <p:strVal val="visible"/>
                                      </p:to>
                                    </p:set>
                                    <p:anim calcmode="lin" valueType="num">
                                      <p:cBhvr additive="base">
                                        <p:cTn id="62" dur="500"/>
                                        <p:tgtEl>
                                          <p:spTgt spid="23"/>
                                        </p:tgtEl>
                                        <p:attrNameLst>
                                          <p:attrName>ppt_y</p:attrName>
                                        </p:attrNameLst>
                                      </p:cBhvr>
                                      <p:tavLst>
                                        <p:tav tm="0">
                                          <p:val>
                                            <p:strVal val="#ppt_y+#ppt_h*1.125000"/>
                                          </p:val>
                                        </p:tav>
                                        <p:tav tm="100000">
                                          <p:val>
                                            <p:strVal val="#ppt_y"/>
                                          </p:val>
                                        </p:tav>
                                      </p:tavLst>
                                    </p:anim>
                                    <p:animEffect transition="in" filter="wipe(up)">
                                      <p:cBhvr>
                                        <p:cTn id="63" dur="500"/>
                                        <p:tgtEl>
                                          <p:spTgt spid="23"/>
                                        </p:tgtEl>
                                      </p:cBhvr>
                                    </p:animEffect>
                                  </p:childTnLst>
                                </p:cTn>
                              </p:par>
                              <p:par>
                                <p:cTn id="64" presetID="12" presetClass="entr" presetSubtype="4" fill="hold" grpId="0" nodeType="withEffect">
                                  <p:stCondLst>
                                    <p:cond delay="250"/>
                                  </p:stCondLst>
                                  <p:childTnLst>
                                    <p:set>
                                      <p:cBhvr>
                                        <p:cTn id="65" dur="1" fill="hold">
                                          <p:stCondLst>
                                            <p:cond delay="0"/>
                                          </p:stCondLst>
                                        </p:cTn>
                                        <p:tgtEl>
                                          <p:spTgt spid="24"/>
                                        </p:tgtEl>
                                        <p:attrNameLst>
                                          <p:attrName>style.visibility</p:attrName>
                                        </p:attrNameLst>
                                      </p:cBhvr>
                                      <p:to>
                                        <p:strVal val="visible"/>
                                      </p:to>
                                    </p:set>
                                    <p:anim calcmode="lin" valueType="num">
                                      <p:cBhvr additive="base">
                                        <p:cTn id="66" dur="500"/>
                                        <p:tgtEl>
                                          <p:spTgt spid="24"/>
                                        </p:tgtEl>
                                        <p:attrNameLst>
                                          <p:attrName>ppt_y</p:attrName>
                                        </p:attrNameLst>
                                      </p:cBhvr>
                                      <p:tavLst>
                                        <p:tav tm="0">
                                          <p:val>
                                            <p:strVal val="#ppt_y+#ppt_h*1.125000"/>
                                          </p:val>
                                        </p:tav>
                                        <p:tav tm="100000">
                                          <p:val>
                                            <p:strVal val="#ppt_y"/>
                                          </p:val>
                                        </p:tav>
                                      </p:tavLst>
                                    </p:anim>
                                    <p:animEffect transition="in" filter="wipe(up)">
                                      <p:cBhvr>
                                        <p:cTn id="67" dur="500"/>
                                        <p:tgtEl>
                                          <p:spTgt spid="24"/>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1047"/>
                                        </p:tgtEl>
                                        <p:attrNameLst>
                                          <p:attrName>style.visibility</p:attrName>
                                        </p:attrNameLst>
                                      </p:cBhvr>
                                      <p:to>
                                        <p:strVal val="visible"/>
                                      </p:to>
                                    </p:set>
                                    <p:animEffect transition="in" filter="wipe(up)">
                                      <p:cBhvr>
                                        <p:cTn id="72" dur="500"/>
                                        <p:tgtEl>
                                          <p:spTgt spid="10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P spid="14" grpId="0" animBg="1"/>
      <p:bldP spid="17" grpId="0" animBg="1"/>
      <p:bldP spid="19" grpId="0"/>
      <p:bldP spid="22" grpId="0"/>
      <p:bldP spid="23" grpId="0"/>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2014538"/>
            <a:ext cx="12192000" cy="28495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文本框 3"/>
          <p:cNvSpPr txBox="1"/>
          <p:nvPr/>
        </p:nvSpPr>
        <p:spPr>
          <a:xfrm>
            <a:off x="946150" y="2000250"/>
            <a:ext cx="1539875" cy="1862138"/>
          </a:xfrm>
          <a:prstGeom prst="rect">
            <a:avLst/>
          </a:prstGeom>
          <a:noFill/>
          <a:ln w="9525">
            <a:noFill/>
          </a:ln>
        </p:spPr>
        <p:txBody>
          <a:bodyPr>
            <a:spAutoFit/>
          </a:bodyPr>
          <a:p>
            <a:pPr algn="ctr" eaLnBrk="1" hangingPunct="1"/>
            <a:r>
              <a:rPr lang="en-US" altLang="zh-CN" sz="11500" dirty="0">
                <a:solidFill>
                  <a:schemeClr val="bg1"/>
                </a:solidFill>
                <a:latin typeface="Impact" panose="020B0806030902050204" pitchFamily="34" charset="0"/>
              </a:rPr>
              <a:t>5</a:t>
            </a:r>
            <a:endParaRPr lang="zh-CN" altLang="en-US" sz="11500" dirty="0">
              <a:solidFill>
                <a:schemeClr val="bg1"/>
              </a:solidFill>
              <a:latin typeface="Impact" panose="020B0806030902050204" pitchFamily="34" charset="0"/>
            </a:endParaRPr>
          </a:p>
        </p:txBody>
      </p:sp>
      <p:sp>
        <p:nvSpPr>
          <p:cNvPr id="5" name="文本框 4"/>
          <p:cNvSpPr txBox="1"/>
          <p:nvPr/>
        </p:nvSpPr>
        <p:spPr>
          <a:xfrm>
            <a:off x="419100" y="2638425"/>
            <a:ext cx="571500" cy="585788"/>
          </a:xfrm>
          <a:prstGeom prst="rect">
            <a:avLst/>
          </a:prstGeom>
          <a:noFill/>
          <a:ln w="9525">
            <a:noFill/>
          </a:ln>
        </p:spPr>
        <p:txBody>
          <a:bodyPr>
            <a:spAutoFit/>
          </a:bodyPr>
          <a:p>
            <a:pPr eaLnBrk="1" hangingPunct="1"/>
            <a:r>
              <a:rPr lang="zh-CN" altLang="en-US" sz="3200" b="1" dirty="0">
                <a:solidFill>
                  <a:srgbClr val="044875"/>
                </a:solidFill>
                <a:latin typeface="微软雅黑" panose="020B0503020204020204" pitchFamily="34" charset="-122"/>
                <a:ea typeface="微软雅黑" panose="020B0503020204020204" pitchFamily="34" charset="-122"/>
              </a:rPr>
              <a:t>第</a:t>
            </a:r>
            <a:endParaRPr lang="zh-CN" altLang="en-US" sz="3200" b="1" dirty="0">
              <a:solidFill>
                <a:srgbClr val="044875"/>
              </a:solidFill>
              <a:latin typeface="微软雅黑" panose="020B0503020204020204" pitchFamily="34" charset="-122"/>
              <a:ea typeface="微软雅黑" panose="020B0503020204020204" pitchFamily="34" charset="-122"/>
            </a:endParaRP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文本框 6"/>
          <p:cNvSpPr txBox="1"/>
          <p:nvPr/>
        </p:nvSpPr>
        <p:spPr>
          <a:xfrm>
            <a:off x="2525713" y="2638425"/>
            <a:ext cx="1766887" cy="585788"/>
          </a:xfrm>
          <a:prstGeom prst="rect">
            <a:avLst/>
          </a:prstGeom>
          <a:noFill/>
          <a:ln w="9525">
            <a:noFill/>
          </a:ln>
        </p:spPr>
        <p:txBody>
          <a:bodyPr>
            <a:spAutoFit/>
          </a:bodyPr>
          <a:p>
            <a:pPr eaLnBrk="1" hangingPunct="1"/>
            <a:r>
              <a:rPr lang="zh-CN" altLang="en-US" sz="3200" b="1" dirty="0">
                <a:solidFill>
                  <a:srgbClr val="044875"/>
                </a:solidFill>
                <a:latin typeface="微软雅黑" panose="020B0503020204020204" pitchFamily="34" charset="-122"/>
                <a:ea typeface="微软雅黑" panose="020B0503020204020204" pitchFamily="34" charset="-122"/>
              </a:rPr>
              <a:t>部分</a:t>
            </a:r>
            <a:endParaRPr lang="zh-CN" altLang="en-US" sz="3200" b="1" dirty="0">
              <a:solidFill>
                <a:srgbClr val="044875"/>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6791325" y="3632200"/>
            <a:ext cx="5727700" cy="831850"/>
          </a:xfrm>
          <a:prstGeom prst="rect">
            <a:avLst/>
          </a:prstGeom>
          <a:noFill/>
          <a:ln w="9525">
            <a:noFill/>
          </a:ln>
        </p:spPr>
        <p:txBody>
          <a:bodyPr>
            <a:spAutoFit/>
          </a:bodyPr>
          <a:p>
            <a:pPr algn="ctr" eaLnBrk="1" hangingPunct="1"/>
            <a:r>
              <a:rPr lang="zh-CN" altLang="en-US" sz="4800" b="1" dirty="0">
                <a:solidFill>
                  <a:schemeClr val="bg1"/>
                </a:solidFill>
                <a:latin typeface="微软雅黑" panose="020B0503020204020204" pitchFamily="34" charset="-122"/>
                <a:ea typeface="微软雅黑" panose="020B0503020204020204" pitchFamily="34" charset="-122"/>
              </a:rPr>
              <a:t>研究结果及应用</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000000"/>
                                          </p:val>
                                        </p:tav>
                                        <p:tav tm="100000">
                                          <p:val>
                                            <p:strVal val="#ppt_w"/>
                                          </p:val>
                                        </p:tav>
                                      </p:tavLst>
                                    </p:anim>
                                    <p:anim calcmode="lin" valueType="num">
                                      <p:cBhvr>
                                        <p:cTn id="36" dur="500" fill="hold"/>
                                        <p:tgtEl>
                                          <p:spTgt spid="8"/>
                                        </p:tgtEl>
                                        <p:attrNameLst>
                                          <p:attrName>ppt_h</p:attrName>
                                        </p:attrNameLst>
                                      </p:cBhvr>
                                      <p:tavLst>
                                        <p:tav tm="0">
                                          <p:val>
                                            <p:fltVal val="0.00000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1360488" y="1555750"/>
            <a:ext cx="9485312" cy="3707764"/>
            <a:chOff x="1360261" y="1555685"/>
            <a:chExt cx="9485441" cy="3707532"/>
          </a:xfrm>
        </p:grpSpPr>
        <p:pic>
          <p:nvPicPr>
            <p:cNvPr id="66" name="图片 65"/>
            <p:cNvPicPr>
              <a:picLocks noChangeAspect="1"/>
            </p:cNvPicPr>
            <p:nvPr/>
          </p:nvPicPr>
          <p:blipFill rotWithShape="1">
            <a:blip r:embed="rId1" cstate="print">
              <a:extLst>
                <a:ext uri="{28A0092B-C50C-407E-A947-70E740481C1C}">
                  <a14:useLocalDpi xmlns:a14="http://schemas.microsoft.com/office/drawing/2010/main" val="0"/>
                </a:ext>
              </a:extLst>
            </a:blip>
            <a:srcRect l="4794" r="4359"/>
            <a:stretch>
              <a:fillRect/>
            </a:stretch>
          </p:blipFill>
          <p:spPr>
            <a:xfrm>
              <a:off x="1360261" y="1555685"/>
              <a:ext cx="5221358" cy="32605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1" name="圆角矩形 60"/>
            <p:cNvSpPr/>
            <p:nvPr/>
          </p:nvSpPr>
          <p:spPr>
            <a:xfrm>
              <a:off x="5640219" y="2002696"/>
              <a:ext cx="5205483" cy="3260521"/>
            </a:xfrm>
            <a:prstGeom prst="roundRect">
              <a:avLst>
                <a:gd name="adj" fmla="val 6782"/>
              </a:avLst>
            </a:prstGeom>
            <a:solidFill>
              <a:srgbClr val="04487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12" name="组合 11"/>
          <p:cNvGrpSpPr/>
          <p:nvPr/>
        </p:nvGrpSpPr>
        <p:grpSpPr>
          <a:xfrm>
            <a:off x="550863" y="82550"/>
            <a:ext cx="3556000" cy="585788"/>
            <a:chOff x="551544" y="82976"/>
            <a:chExt cx="3554910" cy="584775"/>
          </a:xfrm>
        </p:grpSpPr>
        <p:sp>
          <p:nvSpPr>
            <p:cNvPr id="15399" name="文本框 12"/>
            <p:cNvSpPr txBox="1"/>
            <p:nvPr/>
          </p:nvSpPr>
          <p:spPr>
            <a:xfrm>
              <a:off x="814614" y="111278"/>
              <a:ext cx="3291840" cy="523220"/>
            </a:xfrm>
            <a:prstGeom prst="rect">
              <a:avLst/>
            </a:prstGeom>
            <a:noFill/>
            <a:ln w="9525">
              <a:noFill/>
            </a:ln>
          </p:spPr>
          <p:txBody>
            <a:bodyPr>
              <a:spAutoFit/>
            </a:bodyPr>
            <a:p>
              <a:pPr algn="ctr" eaLnBrk="1" hangingPunct="1"/>
              <a:r>
                <a:rPr lang="zh-CN" altLang="en-US" sz="2800" dirty="0">
                  <a:solidFill>
                    <a:srgbClr val="044875"/>
                  </a:solidFill>
                  <a:latin typeface="微软雅黑" panose="020B0503020204020204" pitchFamily="34" charset="-122"/>
                  <a:ea typeface="微软雅黑" panose="020B0503020204020204" pitchFamily="34" charset="-122"/>
                </a:rPr>
                <a:t>研究结果及应用</a:t>
              </a:r>
              <a:endParaRPr lang="zh-CN" altLang="en-US" sz="2800" dirty="0">
                <a:solidFill>
                  <a:srgbClr val="044875"/>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51544" y="82976"/>
              <a:ext cx="723678" cy="584775"/>
            </a:xfrm>
            <a:prstGeom prst="rect">
              <a:avLst/>
            </a:prstGeom>
            <a:noFill/>
          </p:spPr>
          <p:txBody>
            <a:bodyPr>
              <a:spAutoFit/>
            </a:bodyPr>
            <a:lstStyle/>
            <a:p>
              <a:pPr marR="0" algn="ctr" defTabSz="914400" eaLnBrk="1" fontAlgn="auto" hangingPunct="1">
                <a:spcBef>
                  <a:spcPts val="0"/>
                </a:spcBef>
                <a:spcAft>
                  <a:spcPts val="0"/>
                </a:spcAft>
                <a:buClrTx/>
                <a:buSzTx/>
                <a:buFontTx/>
                <a:buNone/>
                <a:defRPr/>
              </a:pPr>
              <a:r>
                <a:rPr kumimoji="0" lang="en-US" altLang="zh-CN" sz="3200" kern="1200" cap="none" spc="0" normalizeH="0" baseline="0" noProof="0" dirty="0">
                  <a:solidFill>
                    <a:schemeClr val="bg2">
                      <a:lumMod val="25000"/>
                    </a:schemeClr>
                  </a:solidFill>
                  <a:latin typeface="Impact" panose="020B0806030902050204" pitchFamily="34" charset="0"/>
                  <a:ea typeface="+mn-ea"/>
                  <a:cs typeface="+mn-cs"/>
                </a:rPr>
                <a:t>05</a:t>
              </a:r>
              <a:endParaRPr kumimoji="0" lang="zh-CN" altLang="en-US" sz="3200" kern="1200" cap="none" spc="0" normalizeH="0" baseline="0" noProof="0" dirty="0">
                <a:solidFill>
                  <a:schemeClr val="bg2">
                    <a:lumMod val="25000"/>
                  </a:schemeClr>
                </a:solidFill>
                <a:latin typeface="Impact" panose="020B0806030902050204" pitchFamily="34" charset="0"/>
                <a:ea typeface="+mn-ea"/>
                <a:cs typeface="+mn-cs"/>
              </a:endParaRPr>
            </a:p>
          </p:txBody>
        </p:sp>
      </p:grpSp>
      <p:sp>
        <p:nvSpPr>
          <p:cNvPr id="15" name="矩形 14"/>
          <p:cNvSpPr/>
          <p:nvPr/>
        </p:nvSpPr>
        <p:spPr>
          <a:xfrm>
            <a:off x="11566525" y="6621463"/>
            <a:ext cx="625475"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矩形 15"/>
          <p:cNvSpPr/>
          <p:nvPr/>
        </p:nvSpPr>
        <p:spPr>
          <a:xfrm>
            <a:off x="0" y="6621463"/>
            <a:ext cx="10439400"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文本框 16"/>
          <p:cNvSpPr txBox="1"/>
          <p:nvPr/>
        </p:nvSpPr>
        <p:spPr>
          <a:xfrm>
            <a:off x="10264775" y="6538913"/>
            <a:ext cx="1500188" cy="400050"/>
          </a:xfrm>
          <a:prstGeom prst="rect">
            <a:avLst/>
          </a:prstGeom>
          <a:noFill/>
          <a:ln w="9525">
            <a:noFill/>
          </a:ln>
        </p:spPr>
        <p:txBody>
          <a:bodyPr>
            <a:spAutoFit/>
          </a:bodyPr>
          <a:p>
            <a:pPr algn="ctr" eaLnBrk="1" hangingPunct="1"/>
            <a:r>
              <a:rPr lang="en-US" altLang="zh-CN" sz="2000" dirty="0">
                <a:solidFill>
                  <a:srgbClr val="044875"/>
                </a:solidFill>
                <a:latin typeface="微软雅黑" panose="020B0503020204020204" pitchFamily="34" charset="-122"/>
                <a:ea typeface="微软雅黑" panose="020B0503020204020204" pitchFamily="34" charset="-122"/>
              </a:rPr>
              <a:t>LOGO</a:t>
            </a:r>
            <a:endParaRPr lang="zh-CN" altLang="en-US" sz="2000" dirty="0">
              <a:solidFill>
                <a:srgbClr val="044875"/>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6904038" y="992188"/>
            <a:ext cx="1081087" cy="1081087"/>
            <a:chOff x="6903720" y="991463"/>
            <a:chExt cx="1082040" cy="1082040"/>
          </a:xfrm>
        </p:grpSpPr>
        <p:sp>
          <p:nvSpPr>
            <p:cNvPr id="15397" name="Freeform 74"/>
            <p:cNvSpPr>
              <a:spLocks noEditPoints="1"/>
            </p:cNvSpPr>
            <p:nvPr/>
          </p:nvSpPr>
          <p:spPr>
            <a:xfrm>
              <a:off x="7175611" y="1356515"/>
              <a:ext cx="538255" cy="351936"/>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rgbClr val="044875">
                <a:alpha val="100000"/>
              </a:srgbClr>
            </a:solidFill>
            <a:ln w="9525">
              <a:noFill/>
            </a:ln>
          </p:spPr>
          <p:txBody>
            <a:bodyPr/>
            <a:p>
              <a:endParaRPr lang="zh-CN" altLang="en-US"/>
            </a:p>
          </p:txBody>
        </p:sp>
        <p:sp>
          <p:nvSpPr>
            <p:cNvPr id="4" name="圆角矩形 3"/>
            <p:cNvSpPr/>
            <p:nvPr/>
          </p:nvSpPr>
          <p:spPr>
            <a:xfrm>
              <a:off x="6903720" y="991463"/>
              <a:ext cx="1082040" cy="1082040"/>
            </a:xfrm>
            <a:prstGeom prst="round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34" name="组合 33"/>
          <p:cNvGrpSpPr/>
          <p:nvPr/>
        </p:nvGrpSpPr>
        <p:grpSpPr>
          <a:xfrm>
            <a:off x="8115300" y="938213"/>
            <a:ext cx="3605213" cy="1182687"/>
            <a:chOff x="6833347" y="934388"/>
            <a:chExt cx="3605244" cy="1183572"/>
          </a:xfrm>
        </p:grpSpPr>
        <p:sp>
          <p:nvSpPr>
            <p:cNvPr id="37" name="文本框 36"/>
            <p:cNvSpPr txBox="1"/>
            <p:nvPr/>
          </p:nvSpPr>
          <p:spPr>
            <a:xfrm>
              <a:off x="6833347" y="934388"/>
              <a:ext cx="2425721" cy="462308"/>
            </a:xfrm>
            <a:prstGeom prst="rect">
              <a:avLst/>
            </a:prstGeom>
            <a:noFill/>
          </p:spPr>
          <p:txBody>
            <a:bodyPr>
              <a:spAutoFit/>
            </a:bodyPr>
            <a:lstStyle/>
            <a:p>
              <a:pPr marR="0" defTabSz="914400" eaLnBrk="1" fontAlgn="auto" hangingPunct="1">
                <a:spcBef>
                  <a:spcPts val="0"/>
                </a:spcBef>
                <a:spcAft>
                  <a:spcPts val="0"/>
                </a:spcAft>
                <a:buClrTx/>
                <a:buSzTx/>
                <a:buFontTx/>
                <a:buNone/>
                <a:defRPr/>
              </a:pPr>
              <a:r>
                <a:rPr kumimoji="0" lang="en-US" altLang="zh-CN" sz="2400" b="1" kern="1200" cap="none" spc="0" normalizeH="0" baseline="0" noProof="0" dirty="0">
                  <a:solidFill>
                    <a:srgbClr val="044875"/>
                  </a:solidFill>
                  <a:latin typeface="+mj-lt"/>
                  <a:ea typeface="+mn-ea"/>
                  <a:cs typeface="Arial" panose="020B0604020202020204" pitchFamily="34" charset="0"/>
                </a:rPr>
                <a:t>Add Your Title</a:t>
              </a:r>
              <a:endParaRPr kumimoji="0" lang="zh-CN" altLang="en-US" sz="2400" b="1" kern="1200" cap="none" spc="0" normalizeH="0" baseline="0" noProof="0" dirty="0">
                <a:solidFill>
                  <a:srgbClr val="044875"/>
                </a:solidFill>
                <a:latin typeface="+mj-lt"/>
                <a:ea typeface="+mn-ea"/>
                <a:cs typeface="Arial" panose="020B0604020202020204" pitchFamily="34" charset="0"/>
              </a:endParaRPr>
            </a:p>
          </p:txBody>
        </p:sp>
        <p:sp>
          <p:nvSpPr>
            <p:cNvPr id="38" name="文本框 37"/>
            <p:cNvSpPr txBox="1"/>
            <p:nvPr/>
          </p:nvSpPr>
          <p:spPr bwMode="auto">
            <a:xfrm>
              <a:off x="6833347" y="1371277"/>
              <a:ext cx="3605244" cy="746683"/>
            </a:xfrm>
            <a:prstGeom prst="rect">
              <a:avLst/>
            </a:prstGeom>
            <a:noFill/>
          </p:spPr>
          <p:txBody>
            <a:bodyPr>
              <a:spAutoFit/>
            </a:bodyPr>
            <a:lstStyle/>
            <a:p>
              <a:pPr marR="0" defTabSz="914400" eaLnBrk="1" fontAlgn="auto" hangingPunct="1">
                <a:lnSpc>
                  <a:spcPts val="1700"/>
                </a:lnSpc>
                <a:spcBef>
                  <a:spcPts val="0"/>
                </a:spcBef>
                <a:spcAft>
                  <a:spcPts val="0"/>
                </a:spcAft>
                <a:buClrTx/>
                <a:buSzTx/>
                <a:buFontTx/>
                <a:buNone/>
                <a:defRPr/>
              </a:pPr>
              <a:r>
                <a:rPr kumimoji="0" lang="en-US" altLang="zh-CN" sz="1600" kern="1200" cap="none" spc="0" normalizeH="0" baseline="0" noProof="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Remember that happiness is a way of travel.</a:t>
              </a:r>
              <a:endParaRPr kumimoji="0" lang="en-US" altLang="zh-CN" sz="1600" kern="1200" cap="none" spc="0" normalizeH="0" baseline="0" noProof="0" dirty="0">
                <a:solidFill>
                  <a:schemeClr val="bg2">
                    <a:lumMod val="25000"/>
                  </a:schemeClr>
                </a:solidFill>
                <a:latin typeface="Arial" panose="020B0604020202020204" pitchFamily="34" charset="0"/>
                <a:ea typeface="+mn-ea"/>
                <a:cs typeface="Arial" panose="020B0604020202020204" pitchFamily="34" charset="0"/>
              </a:endParaRPr>
            </a:p>
          </p:txBody>
        </p:sp>
        <p:cxnSp>
          <p:nvCxnSpPr>
            <p:cNvPr id="39" name="直接连接符 38"/>
            <p:cNvCxnSpPr/>
            <p:nvPr/>
          </p:nvCxnSpPr>
          <p:spPr>
            <a:xfrm>
              <a:off x="6922248" y="1371277"/>
              <a:ext cx="1778015" cy="0"/>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6904038" y="2362200"/>
            <a:ext cx="1081087" cy="1082675"/>
            <a:chOff x="6903720" y="2362906"/>
            <a:chExt cx="1082040" cy="1082040"/>
          </a:xfrm>
        </p:grpSpPr>
        <p:sp>
          <p:nvSpPr>
            <p:cNvPr id="15392" name="Freeform 306"/>
            <p:cNvSpPr>
              <a:spLocks noEditPoints="1"/>
            </p:cNvSpPr>
            <p:nvPr/>
          </p:nvSpPr>
          <p:spPr>
            <a:xfrm>
              <a:off x="7174487" y="2631776"/>
              <a:ext cx="540505" cy="538049"/>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99" h="99">
                  <a:moveTo>
                    <a:pt x="59" y="8"/>
                  </a:moveTo>
                  <a:cubicBezTo>
                    <a:pt x="59" y="9"/>
                    <a:pt x="60" y="9"/>
                    <a:pt x="60" y="9"/>
                  </a:cubicBezTo>
                  <a:cubicBezTo>
                    <a:pt x="66" y="2"/>
                    <a:pt x="66" y="2"/>
                    <a:pt x="66" y="2"/>
                  </a:cubicBezTo>
                  <a:cubicBezTo>
                    <a:pt x="81" y="10"/>
                    <a:pt x="81" y="10"/>
                    <a:pt x="81" y="10"/>
                  </a:cubicBezTo>
                  <a:cubicBezTo>
                    <a:pt x="78" y="19"/>
                    <a:pt x="78" y="19"/>
                    <a:pt x="78" y="19"/>
                  </a:cubicBezTo>
                  <a:cubicBezTo>
                    <a:pt x="78" y="19"/>
                    <a:pt x="79" y="19"/>
                    <a:pt x="79" y="20"/>
                  </a:cubicBezTo>
                  <a:cubicBezTo>
                    <a:pt x="88" y="17"/>
                    <a:pt x="88" y="17"/>
                    <a:pt x="88" y="17"/>
                  </a:cubicBezTo>
                  <a:cubicBezTo>
                    <a:pt x="96" y="31"/>
                    <a:pt x="96" y="31"/>
                    <a:pt x="96" y="31"/>
                  </a:cubicBezTo>
                  <a:cubicBezTo>
                    <a:pt x="90" y="37"/>
                    <a:pt x="90" y="37"/>
                    <a:pt x="90" y="37"/>
                  </a:cubicBezTo>
                  <a:cubicBezTo>
                    <a:pt x="90" y="38"/>
                    <a:pt x="90" y="38"/>
                    <a:pt x="90" y="38"/>
                  </a:cubicBezTo>
                  <a:cubicBezTo>
                    <a:pt x="99" y="40"/>
                    <a:pt x="99" y="40"/>
                    <a:pt x="99" y="40"/>
                  </a:cubicBezTo>
                  <a:cubicBezTo>
                    <a:pt x="99" y="57"/>
                    <a:pt x="99" y="57"/>
                    <a:pt x="99" y="57"/>
                  </a:cubicBezTo>
                  <a:cubicBezTo>
                    <a:pt x="91" y="59"/>
                    <a:pt x="91" y="59"/>
                    <a:pt x="91" y="59"/>
                  </a:cubicBezTo>
                  <a:cubicBezTo>
                    <a:pt x="91" y="59"/>
                    <a:pt x="90" y="60"/>
                    <a:pt x="90" y="60"/>
                  </a:cubicBezTo>
                  <a:cubicBezTo>
                    <a:pt x="97" y="67"/>
                    <a:pt x="97" y="67"/>
                    <a:pt x="97" y="67"/>
                  </a:cubicBezTo>
                  <a:cubicBezTo>
                    <a:pt x="89" y="81"/>
                    <a:pt x="89" y="81"/>
                    <a:pt x="89" y="81"/>
                  </a:cubicBezTo>
                  <a:cubicBezTo>
                    <a:pt x="80" y="78"/>
                    <a:pt x="80" y="78"/>
                    <a:pt x="80" y="78"/>
                  </a:cubicBezTo>
                  <a:cubicBezTo>
                    <a:pt x="80" y="79"/>
                    <a:pt x="80" y="79"/>
                    <a:pt x="80" y="79"/>
                  </a:cubicBezTo>
                  <a:cubicBezTo>
                    <a:pt x="82" y="88"/>
                    <a:pt x="82" y="88"/>
                    <a:pt x="82" y="88"/>
                  </a:cubicBezTo>
                  <a:cubicBezTo>
                    <a:pt x="68" y="97"/>
                    <a:pt x="68" y="97"/>
                    <a:pt x="68" y="97"/>
                  </a:cubicBezTo>
                  <a:cubicBezTo>
                    <a:pt x="62" y="90"/>
                    <a:pt x="62" y="90"/>
                    <a:pt x="62" y="90"/>
                  </a:cubicBezTo>
                  <a:cubicBezTo>
                    <a:pt x="62" y="90"/>
                    <a:pt x="61" y="90"/>
                    <a:pt x="61" y="90"/>
                  </a:cubicBezTo>
                  <a:cubicBezTo>
                    <a:pt x="59" y="99"/>
                    <a:pt x="59" y="99"/>
                    <a:pt x="59" y="99"/>
                  </a:cubicBezTo>
                  <a:cubicBezTo>
                    <a:pt x="42" y="99"/>
                    <a:pt x="42" y="99"/>
                    <a:pt x="42" y="99"/>
                  </a:cubicBezTo>
                  <a:cubicBezTo>
                    <a:pt x="40" y="91"/>
                    <a:pt x="40" y="91"/>
                    <a:pt x="40" y="91"/>
                  </a:cubicBezTo>
                  <a:cubicBezTo>
                    <a:pt x="40" y="91"/>
                    <a:pt x="39" y="91"/>
                    <a:pt x="39" y="91"/>
                  </a:cubicBezTo>
                  <a:cubicBezTo>
                    <a:pt x="33" y="97"/>
                    <a:pt x="33" y="97"/>
                    <a:pt x="33" y="97"/>
                  </a:cubicBezTo>
                  <a:cubicBezTo>
                    <a:pt x="18" y="89"/>
                    <a:pt x="18" y="89"/>
                    <a:pt x="18" y="89"/>
                  </a:cubicBezTo>
                  <a:cubicBezTo>
                    <a:pt x="21" y="81"/>
                    <a:pt x="21" y="81"/>
                    <a:pt x="21" y="81"/>
                  </a:cubicBezTo>
                  <a:cubicBezTo>
                    <a:pt x="20" y="80"/>
                    <a:pt x="20" y="80"/>
                    <a:pt x="20" y="80"/>
                  </a:cubicBezTo>
                  <a:cubicBezTo>
                    <a:pt x="11" y="83"/>
                    <a:pt x="11" y="83"/>
                    <a:pt x="11" y="83"/>
                  </a:cubicBezTo>
                  <a:cubicBezTo>
                    <a:pt x="3" y="68"/>
                    <a:pt x="3" y="68"/>
                    <a:pt x="3" y="68"/>
                  </a:cubicBezTo>
                  <a:cubicBezTo>
                    <a:pt x="9" y="62"/>
                    <a:pt x="9" y="62"/>
                    <a:pt x="9" y="62"/>
                  </a:cubicBezTo>
                  <a:cubicBezTo>
                    <a:pt x="9" y="62"/>
                    <a:pt x="9" y="61"/>
                    <a:pt x="9" y="61"/>
                  </a:cubicBezTo>
                  <a:cubicBezTo>
                    <a:pt x="0" y="59"/>
                    <a:pt x="0" y="59"/>
                    <a:pt x="0" y="59"/>
                  </a:cubicBezTo>
                  <a:cubicBezTo>
                    <a:pt x="0" y="42"/>
                    <a:pt x="0" y="42"/>
                    <a:pt x="0" y="42"/>
                  </a:cubicBezTo>
                  <a:cubicBezTo>
                    <a:pt x="8" y="40"/>
                    <a:pt x="8" y="40"/>
                    <a:pt x="8" y="40"/>
                  </a:cubicBezTo>
                  <a:cubicBezTo>
                    <a:pt x="8" y="40"/>
                    <a:pt x="8" y="39"/>
                    <a:pt x="9" y="39"/>
                  </a:cubicBezTo>
                  <a:cubicBezTo>
                    <a:pt x="2" y="33"/>
                    <a:pt x="2" y="33"/>
                    <a:pt x="2" y="33"/>
                  </a:cubicBezTo>
                  <a:cubicBezTo>
                    <a:pt x="10" y="18"/>
                    <a:pt x="10" y="18"/>
                    <a:pt x="10" y="18"/>
                  </a:cubicBezTo>
                  <a:cubicBezTo>
                    <a:pt x="18" y="21"/>
                    <a:pt x="18" y="21"/>
                    <a:pt x="18" y="21"/>
                  </a:cubicBezTo>
                  <a:cubicBezTo>
                    <a:pt x="19" y="21"/>
                    <a:pt x="19" y="20"/>
                    <a:pt x="19" y="20"/>
                  </a:cubicBezTo>
                  <a:cubicBezTo>
                    <a:pt x="17" y="11"/>
                    <a:pt x="17" y="11"/>
                    <a:pt x="17" y="11"/>
                  </a:cubicBezTo>
                  <a:cubicBezTo>
                    <a:pt x="31" y="3"/>
                    <a:pt x="31" y="3"/>
                    <a:pt x="31" y="3"/>
                  </a:cubicBezTo>
                  <a:cubicBezTo>
                    <a:pt x="37" y="9"/>
                    <a:pt x="37" y="9"/>
                    <a:pt x="37" y="9"/>
                  </a:cubicBezTo>
                  <a:cubicBezTo>
                    <a:pt x="37" y="9"/>
                    <a:pt x="38" y="9"/>
                    <a:pt x="38" y="9"/>
                  </a:cubicBezTo>
                  <a:cubicBezTo>
                    <a:pt x="40" y="0"/>
                    <a:pt x="40" y="0"/>
                    <a:pt x="40" y="0"/>
                  </a:cubicBezTo>
                  <a:cubicBezTo>
                    <a:pt x="57" y="0"/>
                    <a:pt x="57" y="0"/>
                    <a:pt x="57" y="0"/>
                  </a:cubicBezTo>
                  <a:cubicBezTo>
                    <a:pt x="59" y="8"/>
                    <a:pt x="59" y="8"/>
                    <a:pt x="59" y="8"/>
                  </a:cubicBezTo>
                  <a:close/>
                  <a:moveTo>
                    <a:pt x="36" y="58"/>
                  </a:moveTo>
                  <a:cubicBezTo>
                    <a:pt x="37" y="52"/>
                    <a:pt x="37" y="52"/>
                    <a:pt x="37" y="52"/>
                  </a:cubicBezTo>
                  <a:cubicBezTo>
                    <a:pt x="45" y="47"/>
                    <a:pt x="45" y="47"/>
                    <a:pt x="45" y="47"/>
                  </a:cubicBezTo>
                  <a:cubicBezTo>
                    <a:pt x="56" y="47"/>
                    <a:pt x="56" y="47"/>
                    <a:pt x="56" y="47"/>
                  </a:cubicBezTo>
                  <a:cubicBezTo>
                    <a:pt x="58" y="55"/>
                    <a:pt x="58" y="55"/>
                    <a:pt x="58" y="55"/>
                  </a:cubicBezTo>
                  <a:cubicBezTo>
                    <a:pt x="64" y="55"/>
                    <a:pt x="64" y="55"/>
                    <a:pt x="64" y="55"/>
                  </a:cubicBezTo>
                  <a:cubicBezTo>
                    <a:pt x="64" y="56"/>
                    <a:pt x="64" y="56"/>
                    <a:pt x="64" y="56"/>
                  </a:cubicBezTo>
                  <a:cubicBezTo>
                    <a:pt x="56" y="58"/>
                    <a:pt x="56" y="58"/>
                    <a:pt x="56" y="58"/>
                  </a:cubicBezTo>
                  <a:cubicBezTo>
                    <a:pt x="54" y="54"/>
                    <a:pt x="54" y="54"/>
                    <a:pt x="54" y="54"/>
                  </a:cubicBezTo>
                  <a:cubicBezTo>
                    <a:pt x="52" y="62"/>
                    <a:pt x="52" y="62"/>
                    <a:pt x="52" y="62"/>
                  </a:cubicBezTo>
                  <a:cubicBezTo>
                    <a:pt x="58" y="69"/>
                    <a:pt x="58" y="69"/>
                    <a:pt x="58" y="69"/>
                  </a:cubicBezTo>
                  <a:cubicBezTo>
                    <a:pt x="58" y="79"/>
                    <a:pt x="58" y="79"/>
                    <a:pt x="58" y="79"/>
                  </a:cubicBezTo>
                  <a:cubicBezTo>
                    <a:pt x="63" y="77"/>
                    <a:pt x="67" y="74"/>
                    <a:pt x="71" y="71"/>
                  </a:cubicBezTo>
                  <a:cubicBezTo>
                    <a:pt x="76" y="66"/>
                    <a:pt x="80" y="58"/>
                    <a:pt x="80" y="50"/>
                  </a:cubicBezTo>
                  <a:cubicBezTo>
                    <a:pt x="80" y="41"/>
                    <a:pt x="76" y="34"/>
                    <a:pt x="71" y="28"/>
                  </a:cubicBezTo>
                  <a:cubicBezTo>
                    <a:pt x="65" y="23"/>
                    <a:pt x="58" y="19"/>
                    <a:pt x="49" y="19"/>
                  </a:cubicBezTo>
                  <a:cubicBezTo>
                    <a:pt x="41" y="19"/>
                    <a:pt x="34" y="23"/>
                    <a:pt x="28" y="28"/>
                  </a:cubicBezTo>
                  <a:cubicBezTo>
                    <a:pt x="23" y="34"/>
                    <a:pt x="19" y="41"/>
                    <a:pt x="19" y="50"/>
                  </a:cubicBezTo>
                  <a:cubicBezTo>
                    <a:pt x="19" y="58"/>
                    <a:pt x="23" y="66"/>
                    <a:pt x="28" y="71"/>
                  </a:cubicBezTo>
                  <a:cubicBezTo>
                    <a:pt x="34" y="76"/>
                    <a:pt x="41" y="80"/>
                    <a:pt x="49" y="80"/>
                  </a:cubicBezTo>
                  <a:cubicBezTo>
                    <a:pt x="52" y="80"/>
                    <a:pt x="54" y="80"/>
                    <a:pt x="55" y="79"/>
                  </a:cubicBezTo>
                  <a:cubicBezTo>
                    <a:pt x="53" y="70"/>
                    <a:pt x="53" y="70"/>
                    <a:pt x="53" y="70"/>
                  </a:cubicBezTo>
                  <a:cubicBezTo>
                    <a:pt x="48" y="66"/>
                    <a:pt x="48" y="66"/>
                    <a:pt x="48" y="66"/>
                  </a:cubicBezTo>
                  <a:cubicBezTo>
                    <a:pt x="47" y="69"/>
                    <a:pt x="45" y="73"/>
                    <a:pt x="45" y="73"/>
                  </a:cubicBezTo>
                  <a:cubicBezTo>
                    <a:pt x="35" y="75"/>
                    <a:pt x="35" y="75"/>
                    <a:pt x="35" y="75"/>
                  </a:cubicBezTo>
                  <a:cubicBezTo>
                    <a:pt x="35" y="73"/>
                    <a:pt x="35" y="73"/>
                    <a:pt x="35" y="73"/>
                  </a:cubicBezTo>
                  <a:cubicBezTo>
                    <a:pt x="42" y="71"/>
                    <a:pt x="42" y="71"/>
                    <a:pt x="42" y="71"/>
                  </a:cubicBezTo>
                  <a:cubicBezTo>
                    <a:pt x="44" y="61"/>
                    <a:pt x="44" y="61"/>
                    <a:pt x="44" y="61"/>
                  </a:cubicBezTo>
                  <a:cubicBezTo>
                    <a:pt x="45" y="52"/>
                    <a:pt x="45" y="52"/>
                    <a:pt x="45" y="52"/>
                  </a:cubicBezTo>
                  <a:cubicBezTo>
                    <a:pt x="41" y="54"/>
                    <a:pt x="41" y="54"/>
                    <a:pt x="41" y="54"/>
                  </a:cubicBezTo>
                  <a:cubicBezTo>
                    <a:pt x="38" y="59"/>
                    <a:pt x="38" y="59"/>
                    <a:pt x="38" y="59"/>
                  </a:cubicBezTo>
                  <a:cubicBezTo>
                    <a:pt x="36" y="58"/>
                    <a:pt x="36" y="58"/>
                    <a:pt x="36" y="58"/>
                  </a:cubicBezTo>
                  <a:close/>
                  <a:moveTo>
                    <a:pt x="51" y="37"/>
                  </a:moveTo>
                  <a:cubicBezTo>
                    <a:pt x="48" y="37"/>
                    <a:pt x="46" y="39"/>
                    <a:pt x="46" y="41"/>
                  </a:cubicBezTo>
                  <a:cubicBezTo>
                    <a:pt x="46" y="44"/>
                    <a:pt x="48" y="46"/>
                    <a:pt x="51" y="46"/>
                  </a:cubicBezTo>
                  <a:cubicBezTo>
                    <a:pt x="53" y="46"/>
                    <a:pt x="55" y="44"/>
                    <a:pt x="55" y="41"/>
                  </a:cubicBezTo>
                  <a:cubicBezTo>
                    <a:pt x="55" y="39"/>
                    <a:pt x="53" y="37"/>
                    <a:pt x="51" y="37"/>
                  </a:cubicBezTo>
                  <a:close/>
                </a:path>
              </a:pathLst>
            </a:custGeom>
            <a:solidFill>
              <a:srgbClr val="044875">
                <a:alpha val="100000"/>
              </a:srgbClr>
            </a:solidFill>
            <a:ln w="9525">
              <a:noFill/>
            </a:ln>
          </p:spPr>
          <p:txBody>
            <a:bodyPr/>
            <a:p>
              <a:endParaRPr lang="zh-CN" altLang="en-US"/>
            </a:p>
          </p:txBody>
        </p:sp>
        <p:sp>
          <p:nvSpPr>
            <p:cNvPr id="41" name="圆角矩形 40"/>
            <p:cNvSpPr/>
            <p:nvPr/>
          </p:nvSpPr>
          <p:spPr>
            <a:xfrm>
              <a:off x="6903720" y="2362906"/>
              <a:ext cx="1082040" cy="1082040"/>
            </a:xfrm>
            <a:prstGeom prst="round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42" name="组合 41"/>
          <p:cNvGrpSpPr/>
          <p:nvPr/>
        </p:nvGrpSpPr>
        <p:grpSpPr>
          <a:xfrm>
            <a:off x="8115300" y="2308225"/>
            <a:ext cx="3605213" cy="1184275"/>
            <a:chOff x="6833347" y="934388"/>
            <a:chExt cx="3605244" cy="1183572"/>
          </a:xfrm>
        </p:grpSpPr>
        <p:sp>
          <p:nvSpPr>
            <p:cNvPr id="43" name="文本框 42"/>
            <p:cNvSpPr txBox="1"/>
            <p:nvPr/>
          </p:nvSpPr>
          <p:spPr>
            <a:xfrm>
              <a:off x="6833347" y="934388"/>
              <a:ext cx="2425721" cy="461689"/>
            </a:xfrm>
            <a:prstGeom prst="rect">
              <a:avLst/>
            </a:prstGeom>
            <a:noFill/>
          </p:spPr>
          <p:txBody>
            <a:bodyPr>
              <a:spAutoFit/>
            </a:bodyPr>
            <a:lstStyle/>
            <a:p>
              <a:pPr marR="0" defTabSz="914400" eaLnBrk="1" fontAlgn="auto" hangingPunct="1">
                <a:spcBef>
                  <a:spcPts val="0"/>
                </a:spcBef>
                <a:spcAft>
                  <a:spcPts val="0"/>
                </a:spcAft>
                <a:buClrTx/>
                <a:buSzTx/>
                <a:buFontTx/>
                <a:buNone/>
                <a:defRPr/>
              </a:pPr>
              <a:r>
                <a:rPr kumimoji="0" lang="en-US" altLang="zh-CN" sz="2400" b="1" kern="1200" cap="none" spc="0" normalizeH="0" baseline="0" noProof="0" dirty="0">
                  <a:solidFill>
                    <a:srgbClr val="044875"/>
                  </a:solidFill>
                  <a:latin typeface="+mj-lt"/>
                  <a:ea typeface="+mn-ea"/>
                  <a:cs typeface="Arial" panose="020B0604020202020204" pitchFamily="34" charset="0"/>
                </a:rPr>
                <a:t>Add Your Title</a:t>
              </a:r>
              <a:endParaRPr kumimoji="0" lang="zh-CN" altLang="en-US" sz="2400" b="1" kern="1200" cap="none" spc="0" normalizeH="0" baseline="0" noProof="0" dirty="0">
                <a:solidFill>
                  <a:srgbClr val="044875"/>
                </a:solidFill>
                <a:latin typeface="+mj-lt"/>
                <a:ea typeface="+mn-ea"/>
                <a:cs typeface="Arial" panose="020B0604020202020204" pitchFamily="34" charset="0"/>
              </a:endParaRPr>
            </a:p>
          </p:txBody>
        </p:sp>
        <p:sp>
          <p:nvSpPr>
            <p:cNvPr id="44" name="文本框 43"/>
            <p:cNvSpPr txBox="1"/>
            <p:nvPr/>
          </p:nvSpPr>
          <p:spPr bwMode="auto">
            <a:xfrm>
              <a:off x="6833347" y="1372278"/>
              <a:ext cx="3605244" cy="745682"/>
            </a:xfrm>
            <a:prstGeom prst="rect">
              <a:avLst/>
            </a:prstGeom>
            <a:noFill/>
          </p:spPr>
          <p:txBody>
            <a:bodyPr>
              <a:spAutoFit/>
            </a:bodyPr>
            <a:lstStyle/>
            <a:p>
              <a:pPr marR="0" defTabSz="914400" eaLnBrk="1" fontAlgn="auto" hangingPunct="1">
                <a:lnSpc>
                  <a:spcPts val="1700"/>
                </a:lnSpc>
                <a:spcBef>
                  <a:spcPts val="0"/>
                </a:spcBef>
                <a:spcAft>
                  <a:spcPts val="0"/>
                </a:spcAft>
                <a:buClrTx/>
                <a:buSzTx/>
                <a:buFontTx/>
                <a:buNone/>
                <a:defRPr/>
              </a:pPr>
              <a:r>
                <a:rPr kumimoji="0" lang="en-US" altLang="zh-CN" sz="1600" kern="1200" cap="none" spc="0" normalizeH="0" baseline="0" noProof="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Remember that happiness is a way of travel.</a:t>
              </a:r>
              <a:endParaRPr kumimoji="0" lang="en-US" altLang="zh-CN" sz="1600" kern="1200" cap="none" spc="0" normalizeH="0" baseline="0" noProof="0" dirty="0">
                <a:solidFill>
                  <a:schemeClr val="bg2">
                    <a:lumMod val="25000"/>
                  </a:schemeClr>
                </a:solidFill>
                <a:latin typeface="Arial" panose="020B0604020202020204" pitchFamily="34" charset="0"/>
                <a:ea typeface="+mn-ea"/>
                <a:cs typeface="Arial" panose="020B0604020202020204" pitchFamily="34" charset="0"/>
              </a:endParaRPr>
            </a:p>
          </p:txBody>
        </p:sp>
        <p:cxnSp>
          <p:nvCxnSpPr>
            <p:cNvPr id="45" name="直接连接符 44"/>
            <p:cNvCxnSpPr/>
            <p:nvPr/>
          </p:nvCxnSpPr>
          <p:spPr>
            <a:xfrm>
              <a:off x="6922248" y="1372278"/>
              <a:ext cx="1778015" cy="0"/>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6904038" y="3733800"/>
            <a:ext cx="1081087" cy="1082675"/>
            <a:chOff x="6903720" y="3734349"/>
            <a:chExt cx="1082040" cy="1082040"/>
          </a:xfrm>
        </p:grpSpPr>
        <p:sp>
          <p:nvSpPr>
            <p:cNvPr id="15387" name="Freeform 30"/>
            <p:cNvSpPr>
              <a:spLocks noEditPoints="1"/>
            </p:cNvSpPr>
            <p:nvPr/>
          </p:nvSpPr>
          <p:spPr>
            <a:xfrm>
              <a:off x="7243469" y="4020744"/>
              <a:ext cx="402542" cy="529054"/>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rgbClr val="044875">
                <a:alpha val="100000"/>
              </a:srgbClr>
            </a:solidFill>
            <a:ln w="9525">
              <a:noFill/>
            </a:ln>
          </p:spPr>
          <p:txBody>
            <a:bodyPr/>
            <a:p>
              <a:endParaRPr lang="zh-CN" altLang="en-US"/>
            </a:p>
          </p:txBody>
        </p:sp>
        <p:sp>
          <p:nvSpPr>
            <p:cNvPr id="49" name="圆角矩形 48"/>
            <p:cNvSpPr/>
            <p:nvPr/>
          </p:nvSpPr>
          <p:spPr>
            <a:xfrm>
              <a:off x="6903720" y="3734349"/>
              <a:ext cx="1082040" cy="1082040"/>
            </a:xfrm>
            <a:prstGeom prst="round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50" name="组合 49"/>
          <p:cNvGrpSpPr/>
          <p:nvPr/>
        </p:nvGrpSpPr>
        <p:grpSpPr>
          <a:xfrm>
            <a:off x="8115300" y="3679825"/>
            <a:ext cx="3605213" cy="1184275"/>
            <a:chOff x="6833347" y="934388"/>
            <a:chExt cx="3605244" cy="1183572"/>
          </a:xfrm>
        </p:grpSpPr>
        <p:sp>
          <p:nvSpPr>
            <p:cNvPr id="51" name="文本框 50"/>
            <p:cNvSpPr txBox="1"/>
            <p:nvPr/>
          </p:nvSpPr>
          <p:spPr>
            <a:xfrm>
              <a:off x="6833347" y="934388"/>
              <a:ext cx="2425721" cy="461689"/>
            </a:xfrm>
            <a:prstGeom prst="rect">
              <a:avLst/>
            </a:prstGeom>
            <a:noFill/>
          </p:spPr>
          <p:txBody>
            <a:bodyPr>
              <a:spAutoFit/>
            </a:bodyPr>
            <a:lstStyle/>
            <a:p>
              <a:pPr marR="0" defTabSz="914400" eaLnBrk="1" fontAlgn="auto" hangingPunct="1">
                <a:spcBef>
                  <a:spcPts val="0"/>
                </a:spcBef>
                <a:spcAft>
                  <a:spcPts val="0"/>
                </a:spcAft>
                <a:buClrTx/>
                <a:buSzTx/>
                <a:buFontTx/>
                <a:buNone/>
                <a:defRPr/>
              </a:pPr>
              <a:r>
                <a:rPr kumimoji="0" lang="en-US" altLang="zh-CN" sz="2400" b="1" kern="1200" cap="none" spc="0" normalizeH="0" baseline="0" noProof="0" dirty="0">
                  <a:solidFill>
                    <a:srgbClr val="044875"/>
                  </a:solidFill>
                  <a:latin typeface="+mj-lt"/>
                  <a:ea typeface="+mn-ea"/>
                  <a:cs typeface="Arial" panose="020B0604020202020204" pitchFamily="34" charset="0"/>
                </a:rPr>
                <a:t>Add Your Title</a:t>
              </a:r>
              <a:endParaRPr kumimoji="0" lang="zh-CN" altLang="en-US" sz="2400" b="1" kern="1200" cap="none" spc="0" normalizeH="0" baseline="0" noProof="0" dirty="0">
                <a:solidFill>
                  <a:srgbClr val="044875"/>
                </a:solidFill>
                <a:latin typeface="+mj-lt"/>
                <a:ea typeface="+mn-ea"/>
                <a:cs typeface="Arial" panose="020B0604020202020204" pitchFamily="34" charset="0"/>
              </a:endParaRPr>
            </a:p>
          </p:txBody>
        </p:sp>
        <p:sp>
          <p:nvSpPr>
            <p:cNvPr id="52" name="文本框 51"/>
            <p:cNvSpPr txBox="1"/>
            <p:nvPr/>
          </p:nvSpPr>
          <p:spPr bwMode="auto">
            <a:xfrm>
              <a:off x="6833347" y="1372278"/>
              <a:ext cx="3605244" cy="745682"/>
            </a:xfrm>
            <a:prstGeom prst="rect">
              <a:avLst/>
            </a:prstGeom>
            <a:noFill/>
          </p:spPr>
          <p:txBody>
            <a:bodyPr>
              <a:spAutoFit/>
            </a:bodyPr>
            <a:lstStyle/>
            <a:p>
              <a:pPr marR="0" defTabSz="914400" eaLnBrk="1" fontAlgn="auto" hangingPunct="1">
                <a:lnSpc>
                  <a:spcPts val="1700"/>
                </a:lnSpc>
                <a:spcBef>
                  <a:spcPts val="0"/>
                </a:spcBef>
                <a:spcAft>
                  <a:spcPts val="0"/>
                </a:spcAft>
                <a:buClrTx/>
                <a:buSzTx/>
                <a:buFontTx/>
                <a:buNone/>
                <a:defRPr/>
              </a:pPr>
              <a:r>
                <a:rPr kumimoji="0" lang="en-US" altLang="zh-CN" sz="1600" kern="1200" cap="none" spc="0" normalizeH="0" baseline="0" noProof="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Remember that happiness is a way of travel.</a:t>
              </a:r>
              <a:endParaRPr kumimoji="0" lang="en-US" altLang="zh-CN" sz="1600" kern="1200" cap="none" spc="0" normalizeH="0" baseline="0" noProof="0" dirty="0">
                <a:solidFill>
                  <a:schemeClr val="bg2">
                    <a:lumMod val="25000"/>
                  </a:schemeClr>
                </a:solidFill>
                <a:latin typeface="Arial" panose="020B0604020202020204" pitchFamily="34" charset="0"/>
                <a:ea typeface="+mn-ea"/>
                <a:cs typeface="Arial" panose="020B0604020202020204" pitchFamily="34" charset="0"/>
              </a:endParaRPr>
            </a:p>
          </p:txBody>
        </p:sp>
        <p:cxnSp>
          <p:nvCxnSpPr>
            <p:cNvPr id="53" name="直接连接符 52"/>
            <p:cNvCxnSpPr/>
            <p:nvPr/>
          </p:nvCxnSpPr>
          <p:spPr>
            <a:xfrm>
              <a:off x="6922248" y="1372278"/>
              <a:ext cx="1778015" cy="0"/>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20" name="组合 19"/>
          <p:cNvGrpSpPr/>
          <p:nvPr/>
        </p:nvGrpSpPr>
        <p:grpSpPr>
          <a:xfrm>
            <a:off x="6904038" y="5105400"/>
            <a:ext cx="1081087" cy="1082675"/>
            <a:chOff x="6903720" y="5105793"/>
            <a:chExt cx="1082040" cy="1082040"/>
          </a:xfrm>
        </p:grpSpPr>
        <p:sp>
          <p:nvSpPr>
            <p:cNvPr id="15382" name="Freeform 71"/>
            <p:cNvSpPr>
              <a:spLocks noEditPoints="1"/>
            </p:cNvSpPr>
            <p:nvPr/>
          </p:nvSpPr>
          <p:spPr>
            <a:xfrm>
              <a:off x="7189414" y="5376535"/>
              <a:ext cx="510652" cy="54055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222" h="235">
                  <a:moveTo>
                    <a:pt x="151" y="19"/>
                  </a:moveTo>
                  <a:lnTo>
                    <a:pt x="170" y="29"/>
                  </a:lnTo>
                  <a:lnTo>
                    <a:pt x="203" y="19"/>
                  </a:lnTo>
                  <a:lnTo>
                    <a:pt x="182" y="7"/>
                  </a:lnTo>
                  <a:lnTo>
                    <a:pt x="151" y="19"/>
                  </a:lnTo>
                  <a:close/>
                  <a:moveTo>
                    <a:pt x="31" y="171"/>
                  </a:moveTo>
                  <a:lnTo>
                    <a:pt x="7" y="159"/>
                  </a:lnTo>
                  <a:lnTo>
                    <a:pt x="7" y="211"/>
                  </a:lnTo>
                  <a:lnTo>
                    <a:pt x="31" y="223"/>
                  </a:lnTo>
                  <a:lnTo>
                    <a:pt x="31" y="171"/>
                  </a:lnTo>
                  <a:close/>
                  <a:moveTo>
                    <a:pt x="87" y="104"/>
                  </a:moveTo>
                  <a:lnTo>
                    <a:pt x="109" y="114"/>
                  </a:lnTo>
                  <a:lnTo>
                    <a:pt x="137" y="102"/>
                  </a:lnTo>
                  <a:lnTo>
                    <a:pt x="116" y="93"/>
                  </a:lnTo>
                  <a:lnTo>
                    <a:pt x="87" y="104"/>
                  </a:lnTo>
                  <a:close/>
                  <a:moveTo>
                    <a:pt x="68" y="102"/>
                  </a:moveTo>
                  <a:lnTo>
                    <a:pt x="76" y="100"/>
                  </a:lnTo>
                  <a:lnTo>
                    <a:pt x="116" y="83"/>
                  </a:lnTo>
                  <a:lnTo>
                    <a:pt x="118" y="83"/>
                  </a:lnTo>
                  <a:lnTo>
                    <a:pt x="132" y="90"/>
                  </a:lnTo>
                  <a:lnTo>
                    <a:pt x="132" y="24"/>
                  </a:lnTo>
                  <a:lnTo>
                    <a:pt x="132" y="19"/>
                  </a:lnTo>
                  <a:lnTo>
                    <a:pt x="139" y="14"/>
                  </a:lnTo>
                  <a:lnTo>
                    <a:pt x="180"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close/>
                  <a:moveTo>
                    <a:pt x="139" y="95"/>
                  </a:moveTo>
                  <a:lnTo>
                    <a:pt x="149" y="100"/>
                  </a:lnTo>
                  <a:lnTo>
                    <a:pt x="158" y="102"/>
                  </a:lnTo>
                  <a:lnTo>
                    <a:pt x="158" y="171"/>
                  </a:lnTo>
                  <a:lnTo>
                    <a:pt x="165" y="175"/>
                  </a:lnTo>
                  <a:lnTo>
                    <a:pt x="165" y="43"/>
                  </a:lnTo>
                  <a:lnTo>
                    <a:pt x="139" y="31"/>
                  </a:lnTo>
                  <a:lnTo>
                    <a:pt x="139" y="95"/>
                  </a:lnTo>
                  <a:close/>
                  <a:moveTo>
                    <a:pt x="19" y="149"/>
                  </a:moveTo>
                  <a:lnTo>
                    <a:pt x="38" y="159"/>
                  </a:lnTo>
                  <a:lnTo>
                    <a:pt x="71" y="147"/>
                  </a:lnTo>
                  <a:lnTo>
                    <a:pt x="47" y="138"/>
                  </a:lnTo>
                  <a:lnTo>
                    <a:pt x="19" y="149"/>
                  </a:lnTo>
                  <a:close/>
                  <a:moveTo>
                    <a:pt x="173" y="38"/>
                  </a:moveTo>
                  <a:lnTo>
                    <a:pt x="173" y="36"/>
                  </a:lnTo>
                  <a:lnTo>
                    <a:pt x="173" y="38"/>
                  </a:lnTo>
                  <a:close/>
                </a:path>
              </a:pathLst>
            </a:custGeom>
            <a:solidFill>
              <a:srgbClr val="044875">
                <a:alpha val="100000"/>
              </a:srgbClr>
            </a:solidFill>
            <a:ln w="9525">
              <a:noFill/>
            </a:ln>
          </p:spPr>
          <p:txBody>
            <a:bodyPr/>
            <a:p>
              <a:endParaRPr lang="zh-CN" altLang="en-US"/>
            </a:p>
          </p:txBody>
        </p:sp>
        <p:sp>
          <p:nvSpPr>
            <p:cNvPr id="56" name="圆角矩形 55"/>
            <p:cNvSpPr/>
            <p:nvPr/>
          </p:nvSpPr>
          <p:spPr>
            <a:xfrm>
              <a:off x="6903720" y="5105793"/>
              <a:ext cx="1082040" cy="1082040"/>
            </a:xfrm>
            <a:prstGeom prst="round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57" name="组合 56"/>
          <p:cNvGrpSpPr/>
          <p:nvPr/>
        </p:nvGrpSpPr>
        <p:grpSpPr>
          <a:xfrm>
            <a:off x="8115300" y="5051425"/>
            <a:ext cx="3605213" cy="1184275"/>
            <a:chOff x="6833347" y="934388"/>
            <a:chExt cx="3605244" cy="1183572"/>
          </a:xfrm>
        </p:grpSpPr>
        <p:sp>
          <p:nvSpPr>
            <p:cNvPr id="58" name="文本框 57"/>
            <p:cNvSpPr txBox="1"/>
            <p:nvPr/>
          </p:nvSpPr>
          <p:spPr>
            <a:xfrm>
              <a:off x="6833347" y="934388"/>
              <a:ext cx="2425721" cy="461689"/>
            </a:xfrm>
            <a:prstGeom prst="rect">
              <a:avLst/>
            </a:prstGeom>
            <a:noFill/>
          </p:spPr>
          <p:txBody>
            <a:bodyPr>
              <a:spAutoFit/>
            </a:bodyPr>
            <a:lstStyle/>
            <a:p>
              <a:pPr marR="0" defTabSz="914400" eaLnBrk="1" fontAlgn="auto" hangingPunct="1">
                <a:spcBef>
                  <a:spcPts val="0"/>
                </a:spcBef>
                <a:spcAft>
                  <a:spcPts val="0"/>
                </a:spcAft>
                <a:buClrTx/>
                <a:buSzTx/>
                <a:buFontTx/>
                <a:buNone/>
                <a:defRPr/>
              </a:pPr>
              <a:r>
                <a:rPr kumimoji="0" lang="en-US" altLang="zh-CN" sz="2400" b="1" kern="1200" cap="none" spc="0" normalizeH="0" baseline="0" noProof="0" dirty="0">
                  <a:solidFill>
                    <a:srgbClr val="044875"/>
                  </a:solidFill>
                  <a:latin typeface="+mj-lt"/>
                  <a:ea typeface="+mn-ea"/>
                  <a:cs typeface="Arial" panose="020B0604020202020204" pitchFamily="34" charset="0"/>
                </a:rPr>
                <a:t>Add Your Title</a:t>
              </a:r>
              <a:endParaRPr kumimoji="0" lang="zh-CN" altLang="en-US" sz="2400" b="1" kern="1200" cap="none" spc="0" normalizeH="0" baseline="0" noProof="0" dirty="0">
                <a:solidFill>
                  <a:srgbClr val="044875"/>
                </a:solidFill>
                <a:latin typeface="+mj-lt"/>
                <a:ea typeface="+mn-ea"/>
                <a:cs typeface="Arial" panose="020B0604020202020204" pitchFamily="34" charset="0"/>
              </a:endParaRPr>
            </a:p>
          </p:txBody>
        </p:sp>
        <p:sp>
          <p:nvSpPr>
            <p:cNvPr id="59" name="文本框 58"/>
            <p:cNvSpPr txBox="1"/>
            <p:nvPr/>
          </p:nvSpPr>
          <p:spPr bwMode="auto">
            <a:xfrm>
              <a:off x="6833347" y="1372278"/>
              <a:ext cx="3605244" cy="745682"/>
            </a:xfrm>
            <a:prstGeom prst="rect">
              <a:avLst/>
            </a:prstGeom>
            <a:noFill/>
          </p:spPr>
          <p:txBody>
            <a:bodyPr>
              <a:spAutoFit/>
            </a:bodyPr>
            <a:lstStyle/>
            <a:p>
              <a:pPr marR="0" defTabSz="914400" eaLnBrk="1" fontAlgn="auto" hangingPunct="1">
                <a:lnSpc>
                  <a:spcPts val="1700"/>
                </a:lnSpc>
                <a:spcBef>
                  <a:spcPts val="0"/>
                </a:spcBef>
                <a:spcAft>
                  <a:spcPts val="0"/>
                </a:spcAft>
                <a:buClrTx/>
                <a:buSzTx/>
                <a:buFontTx/>
                <a:buNone/>
                <a:defRPr/>
              </a:pPr>
              <a:r>
                <a:rPr kumimoji="0" lang="en-US" altLang="zh-CN" sz="1600" kern="1200" cap="none" spc="0" normalizeH="0" baseline="0" noProof="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Remember that happiness is a way of travel.</a:t>
              </a:r>
              <a:endParaRPr kumimoji="0" lang="en-US" altLang="zh-CN" sz="1600" kern="1200" cap="none" spc="0" normalizeH="0" baseline="0" noProof="0" dirty="0">
                <a:solidFill>
                  <a:schemeClr val="bg2">
                    <a:lumMod val="25000"/>
                  </a:schemeClr>
                </a:solidFill>
                <a:latin typeface="Arial" panose="020B0604020202020204" pitchFamily="34" charset="0"/>
                <a:ea typeface="+mn-ea"/>
                <a:cs typeface="Arial" panose="020B0604020202020204" pitchFamily="34" charset="0"/>
              </a:endParaRPr>
            </a:p>
          </p:txBody>
        </p:sp>
        <p:cxnSp>
          <p:nvCxnSpPr>
            <p:cNvPr id="60" name="直接连接符 59"/>
            <p:cNvCxnSpPr/>
            <p:nvPr/>
          </p:nvCxnSpPr>
          <p:spPr>
            <a:xfrm>
              <a:off x="6922248" y="1372278"/>
              <a:ext cx="1778015" cy="0"/>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cxnSp>
        <p:nvCxnSpPr>
          <p:cNvPr id="62" name="直接连接符 61"/>
          <p:cNvCxnSpPr/>
          <p:nvPr/>
        </p:nvCxnSpPr>
        <p:spPr>
          <a:xfrm>
            <a:off x="6340475" y="966788"/>
            <a:ext cx="0" cy="5243513"/>
          </a:xfrm>
          <a:prstGeom prst="line">
            <a:avLst/>
          </a:prstGeom>
          <a:ln>
            <a:solidFill>
              <a:srgbClr val="01559D"/>
            </a:solidFill>
            <a:prstDash val="lgDashDotDot"/>
            <a:headEnd type="stealth"/>
            <a:tailEnd type="stealt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1000"/>
                                        <p:tgtEl>
                                          <p:spTgt spid="2"/>
                                        </p:tgtEl>
                                      </p:cBhvr>
                                    </p:animEffect>
                                    <p:anim calcmode="lin" valueType="num">
                                      <p:cBhvr>
                                        <p:cTn id="30" dur="1000" fill="hold"/>
                                        <p:tgtEl>
                                          <p:spTgt spid="2"/>
                                        </p:tgtEl>
                                        <p:attrNameLst>
                                          <p:attrName>ppt_x</p:attrName>
                                        </p:attrNameLst>
                                      </p:cBhvr>
                                      <p:tavLst>
                                        <p:tav tm="0">
                                          <p:val>
                                            <p:strVal val="#ppt_x"/>
                                          </p:val>
                                        </p:tav>
                                        <p:tav tm="100000">
                                          <p:val>
                                            <p:strVal val="#ppt_x"/>
                                          </p:val>
                                        </p:tav>
                                      </p:tavLst>
                                    </p:anim>
                                    <p:anim calcmode="lin" valueType="num">
                                      <p:cBhvr>
                                        <p:cTn id="3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62"/>
                                        </p:tgtEl>
                                        <p:attrNameLst>
                                          <p:attrName>style.visibility</p:attrName>
                                        </p:attrNameLst>
                                      </p:cBhvr>
                                      <p:to>
                                        <p:strVal val="visible"/>
                                      </p:to>
                                    </p:set>
                                    <p:animEffect transition="in" filter="fade">
                                      <p:cBhvr>
                                        <p:cTn id="36" dur="500"/>
                                        <p:tgtEl>
                                          <p:spTgt spid="62"/>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nodeType="clickEffect">
                                  <p:stCondLst>
                                    <p:cond delay="0"/>
                                  </p:stCondLst>
                                  <p:childTnLst>
                                    <p:set>
                                      <p:cBhvr>
                                        <p:cTn id="40" dur="1" fill="hold">
                                          <p:stCondLst>
                                            <p:cond delay="0"/>
                                          </p:stCondLst>
                                        </p:cTn>
                                        <p:tgtEl>
                                          <p:spTgt spid="3"/>
                                        </p:tgtEl>
                                        <p:attrNameLst>
                                          <p:attrName>style.visibility</p:attrName>
                                        </p:attrNameLst>
                                      </p:cBhvr>
                                      <p:to>
                                        <p:strVal val="visible"/>
                                      </p:to>
                                    </p:set>
                                    <p:anim calcmode="lin" valueType="num">
                                      <p:cBhvr>
                                        <p:cTn id="41" dur="500" fill="hold"/>
                                        <p:tgtEl>
                                          <p:spTgt spid="3"/>
                                        </p:tgtEl>
                                        <p:attrNameLst>
                                          <p:attrName>ppt_w</p:attrName>
                                        </p:attrNameLst>
                                      </p:cBhvr>
                                      <p:tavLst>
                                        <p:tav tm="0">
                                          <p:val>
                                            <p:fltVal val="0.000000"/>
                                          </p:val>
                                        </p:tav>
                                        <p:tav tm="100000">
                                          <p:val>
                                            <p:strVal val="#ppt_w"/>
                                          </p:val>
                                        </p:tav>
                                      </p:tavLst>
                                    </p:anim>
                                    <p:anim calcmode="lin" valueType="num">
                                      <p:cBhvr>
                                        <p:cTn id="42" dur="500" fill="hold"/>
                                        <p:tgtEl>
                                          <p:spTgt spid="3"/>
                                        </p:tgtEl>
                                        <p:attrNameLst>
                                          <p:attrName>ppt_h</p:attrName>
                                        </p:attrNameLst>
                                      </p:cBhvr>
                                      <p:tavLst>
                                        <p:tav tm="0">
                                          <p:val>
                                            <p:fltVal val="0.000000"/>
                                          </p:val>
                                        </p:tav>
                                        <p:tav tm="100000">
                                          <p:val>
                                            <p:strVal val="#ppt_h"/>
                                          </p:val>
                                        </p:tav>
                                      </p:tavLst>
                                    </p:anim>
                                    <p:animEffect transition="in" filter="fade">
                                      <p:cBhvr>
                                        <p:cTn id="43" dur="500"/>
                                        <p:tgtEl>
                                          <p:spTgt spid="3"/>
                                        </p:tgtEl>
                                      </p:cBhvr>
                                    </p:animEffect>
                                  </p:childTnLst>
                                </p:cTn>
                              </p:par>
                              <p:par>
                                <p:cTn id="44" presetID="53" presetClass="entr" presetSubtype="16" fill="hold" nodeType="with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p:cTn id="46" dur="500" fill="hold"/>
                                        <p:tgtEl>
                                          <p:spTgt spid="18"/>
                                        </p:tgtEl>
                                        <p:attrNameLst>
                                          <p:attrName>ppt_w</p:attrName>
                                        </p:attrNameLst>
                                      </p:cBhvr>
                                      <p:tavLst>
                                        <p:tav tm="0">
                                          <p:val>
                                            <p:fltVal val="0.000000"/>
                                          </p:val>
                                        </p:tav>
                                        <p:tav tm="100000">
                                          <p:val>
                                            <p:strVal val="#ppt_w"/>
                                          </p:val>
                                        </p:tav>
                                      </p:tavLst>
                                    </p:anim>
                                    <p:anim calcmode="lin" valueType="num">
                                      <p:cBhvr>
                                        <p:cTn id="47" dur="500" fill="hold"/>
                                        <p:tgtEl>
                                          <p:spTgt spid="18"/>
                                        </p:tgtEl>
                                        <p:attrNameLst>
                                          <p:attrName>ppt_h</p:attrName>
                                        </p:attrNameLst>
                                      </p:cBhvr>
                                      <p:tavLst>
                                        <p:tav tm="0">
                                          <p:val>
                                            <p:fltVal val="0.000000"/>
                                          </p:val>
                                        </p:tav>
                                        <p:tav tm="100000">
                                          <p:val>
                                            <p:strVal val="#ppt_h"/>
                                          </p:val>
                                        </p:tav>
                                      </p:tavLst>
                                    </p:anim>
                                    <p:animEffect transition="in" filter="fade">
                                      <p:cBhvr>
                                        <p:cTn id="48" dur="500"/>
                                        <p:tgtEl>
                                          <p:spTgt spid="18"/>
                                        </p:tgtEl>
                                      </p:cBhvr>
                                    </p:animEffect>
                                  </p:childTnLst>
                                </p:cTn>
                              </p:par>
                              <p:par>
                                <p:cTn id="49" presetID="53" presetClass="entr" presetSubtype="16" fill="hold" nodeType="withEffect">
                                  <p:stCondLst>
                                    <p:cond delay="0"/>
                                  </p:stCondLst>
                                  <p:childTnLst>
                                    <p:set>
                                      <p:cBhvr>
                                        <p:cTn id="50" dur="1" fill="hold">
                                          <p:stCondLst>
                                            <p:cond delay="0"/>
                                          </p:stCondLst>
                                        </p:cTn>
                                        <p:tgtEl>
                                          <p:spTgt spid="19"/>
                                        </p:tgtEl>
                                        <p:attrNameLst>
                                          <p:attrName>style.visibility</p:attrName>
                                        </p:attrNameLst>
                                      </p:cBhvr>
                                      <p:to>
                                        <p:strVal val="visible"/>
                                      </p:to>
                                    </p:set>
                                    <p:anim calcmode="lin" valueType="num">
                                      <p:cBhvr>
                                        <p:cTn id="51" dur="500" fill="hold"/>
                                        <p:tgtEl>
                                          <p:spTgt spid="19"/>
                                        </p:tgtEl>
                                        <p:attrNameLst>
                                          <p:attrName>ppt_w</p:attrName>
                                        </p:attrNameLst>
                                      </p:cBhvr>
                                      <p:tavLst>
                                        <p:tav tm="0">
                                          <p:val>
                                            <p:fltVal val="0.000000"/>
                                          </p:val>
                                        </p:tav>
                                        <p:tav tm="100000">
                                          <p:val>
                                            <p:strVal val="#ppt_w"/>
                                          </p:val>
                                        </p:tav>
                                      </p:tavLst>
                                    </p:anim>
                                    <p:anim calcmode="lin" valueType="num">
                                      <p:cBhvr>
                                        <p:cTn id="52" dur="500" fill="hold"/>
                                        <p:tgtEl>
                                          <p:spTgt spid="19"/>
                                        </p:tgtEl>
                                        <p:attrNameLst>
                                          <p:attrName>ppt_h</p:attrName>
                                        </p:attrNameLst>
                                      </p:cBhvr>
                                      <p:tavLst>
                                        <p:tav tm="0">
                                          <p:val>
                                            <p:fltVal val="0.000000"/>
                                          </p:val>
                                        </p:tav>
                                        <p:tav tm="100000">
                                          <p:val>
                                            <p:strVal val="#ppt_h"/>
                                          </p:val>
                                        </p:tav>
                                      </p:tavLst>
                                    </p:anim>
                                    <p:animEffect transition="in" filter="fade">
                                      <p:cBhvr>
                                        <p:cTn id="53" dur="500"/>
                                        <p:tgtEl>
                                          <p:spTgt spid="19"/>
                                        </p:tgtEl>
                                      </p:cBhvr>
                                    </p:animEffect>
                                  </p:childTnLst>
                                </p:cTn>
                              </p:par>
                              <p:par>
                                <p:cTn id="54" presetID="53" presetClass="entr" presetSubtype="16" fill="hold" nodeType="withEffect">
                                  <p:stCondLst>
                                    <p:cond delay="0"/>
                                  </p:stCondLst>
                                  <p:childTnLst>
                                    <p:set>
                                      <p:cBhvr>
                                        <p:cTn id="55" dur="1" fill="hold">
                                          <p:stCondLst>
                                            <p:cond delay="0"/>
                                          </p:stCondLst>
                                        </p:cTn>
                                        <p:tgtEl>
                                          <p:spTgt spid="20"/>
                                        </p:tgtEl>
                                        <p:attrNameLst>
                                          <p:attrName>style.visibility</p:attrName>
                                        </p:attrNameLst>
                                      </p:cBhvr>
                                      <p:to>
                                        <p:strVal val="visible"/>
                                      </p:to>
                                    </p:set>
                                    <p:anim calcmode="lin" valueType="num">
                                      <p:cBhvr>
                                        <p:cTn id="56" dur="500" fill="hold"/>
                                        <p:tgtEl>
                                          <p:spTgt spid="20"/>
                                        </p:tgtEl>
                                        <p:attrNameLst>
                                          <p:attrName>ppt_w</p:attrName>
                                        </p:attrNameLst>
                                      </p:cBhvr>
                                      <p:tavLst>
                                        <p:tav tm="0">
                                          <p:val>
                                            <p:fltVal val="0.000000"/>
                                          </p:val>
                                        </p:tav>
                                        <p:tav tm="100000">
                                          <p:val>
                                            <p:strVal val="#ppt_w"/>
                                          </p:val>
                                        </p:tav>
                                      </p:tavLst>
                                    </p:anim>
                                    <p:anim calcmode="lin" valueType="num">
                                      <p:cBhvr>
                                        <p:cTn id="57" dur="500" fill="hold"/>
                                        <p:tgtEl>
                                          <p:spTgt spid="20"/>
                                        </p:tgtEl>
                                        <p:attrNameLst>
                                          <p:attrName>ppt_h</p:attrName>
                                        </p:attrNameLst>
                                      </p:cBhvr>
                                      <p:tavLst>
                                        <p:tav tm="0">
                                          <p:val>
                                            <p:fltVal val="0.000000"/>
                                          </p:val>
                                        </p:tav>
                                        <p:tav tm="100000">
                                          <p:val>
                                            <p:strVal val="#ppt_h"/>
                                          </p:val>
                                        </p:tav>
                                      </p:tavLst>
                                    </p:anim>
                                    <p:animEffect transition="in" filter="fade">
                                      <p:cBhvr>
                                        <p:cTn id="58" dur="500"/>
                                        <p:tgtEl>
                                          <p:spTgt spid="20"/>
                                        </p:tgtEl>
                                      </p:cBhvr>
                                    </p:animEffect>
                                  </p:childTnLst>
                                </p:cTn>
                              </p:par>
                            </p:childTnLst>
                          </p:cTn>
                        </p:par>
                      </p:childTnLst>
                    </p:cTn>
                  </p:par>
                  <p:par>
                    <p:cTn id="59" fill="hold">
                      <p:stCondLst>
                        <p:cond delay="indefinite"/>
                      </p:stCondLst>
                      <p:childTnLst>
                        <p:par>
                          <p:cTn id="60" fill="hold">
                            <p:stCondLst>
                              <p:cond delay="0"/>
                            </p:stCondLst>
                            <p:childTnLst>
                              <p:par>
                                <p:cTn id="61" presetID="12" presetClass="entr" presetSubtype="2" fill="hold" nodeType="clickEffect">
                                  <p:stCondLst>
                                    <p:cond delay="0"/>
                                  </p:stCondLst>
                                  <p:childTnLst>
                                    <p:set>
                                      <p:cBhvr>
                                        <p:cTn id="62" dur="1" fill="hold">
                                          <p:stCondLst>
                                            <p:cond delay="0"/>
                                          </p:stCondLst>
                                        </p:cTn>
                                        <p:tgtEl>
                                          <p:spTgt spid="34"/>
                                        </p:tgtEl>
                                        <p:attrNameLst>
                                          <p:attrName>style.visibility</p:attrName>
                                        </p:attrNameLst>
                                      </p:cBhvr>
                                      <p:to>
                                        <p:strVal val="visible"/>
                                      </p:to>
                                    </p:set>
                                    <p:anim calcmode="lin" valueType="num">
                                      <p:cBhvr additive="base">
                                        <p:cTn id="63" dur="500"/>
                                        <p:tgtEl>
                                          <p:spTgt spid="34"/>
                                        </p:tgtEl>
                                        <p:attrNameLst>
                                          <p:attrName>ppt_x</p:attrName>
                                        </p:attrNameLst>
                                      </p:cBhvr>
                                      <p:tavLst>
                                        <p:tav tm="0">
                                          <p:val>
                                            <p:strVal val="#ppt_x+#ppt_w*1.125000"/>
                                          </p:val>
                                        </p:tav>
                                        <p:tav tm="100000">
                                          <p:val>
                                            <p:strVal val="#ppt_x"/>
                                          </p:val>
                                        </p:tav>
                                      </p:tavLst>
                                    </p:anim>
                                    <p:animEffect transition="in" filter="wipe(left)">
                                      <p:cBhvr>
                                        <p:cTn id="64" dur="500"/>
                                        <p:tgtEl>
                                          <p:spTgt spid="34"/>
                                        </p:tgtEl>
                                      </p:cBhvr>
                                    </p:animEffect>
                                  </p:childTnLst>
                                </p:cTn>
                              </p:par>
                              <p:par>
                                <p:cTn id="65" presetID="12" presetClass="entr" presetSubtype="2" fill="hold" nodeType="withEffect">
                                  <p:stCondLst>
                                    <p:cond delay="250"/>
                                  </p:stCondLst>
                                  <p:childTnLst>
                                    <p:set>
                                      <p:cBhvr>
                                        <p:cTn id="66" dur="1" fill="hold">
                                          <p:stCondLst>
                                            <p:cond delay="0"/>
                                          </p:stCondLst>
                                        </p:cTn>
                                        <p:tgtEl>
                                          <p:spTgt spid="42"/>
                                        </p:tgtEl>
                                        <p:attrNameLst>
                                          <p:attrName>style.visibility</p:attrName>
                                        </p:attrNameLst>
                                      </p:cBhvr>
                                      <p:to>
                                        <p:strVal val="visible"/>
                                      </p:to>
                                    </p:set>
                                    <p:anim calcmode="lin" valueType="num">
                                      <p:cBhvr additive="base">
                                        <p:cTn id="67" dur="500"/>
                                        <p:tgtEl>
                                          <p:spTgt spid="42"/>
                                        </p:tgtEl>
                                        <p:attrNameLst>
                                          <p:attrName>ppt_x</p:attrName>
                                        </p:attrNameLst>
                                      </p:cBhvr>
                                      <p:tavLst>
                                        <p:tav tm="0">
                                          <p:val>
                                            <p:strVal val="#ppt_x+#ppt_w*1.125000"/>
                                          </p:val>
                                        </p:tav>
                                        <p:tav tm="100000">
                                          <p:val>
                                            <p:strVal val="#ppt_x"/>
                                          </p:val>
                                        </p:tav>
                                      </p:tavLst>
                                    </p:anim>
                                    <p:animEffect transition="in" filter="wipe(left)">
                                      <p:cBhvr>
                                        <p:cTn id="68" dur="500"/>
                                        <p:tgtEl>
                                          <p:spTgt spid="42"/>
                                        </p:tgtEl>
                                      </p:cBhvr>
                                    </p:animEffect>
                                  </p:childTnLst>
                                </p:cTn>
                              </p:par>
                              <p:par>
                                <p:cTn id="69" presetID="12" presetClass="entr" presetSubtype="2" fill="hold" nodeType="withEffect">
                                  <p:stCondLst>
                                    <p:cond delay="500"/>
                                  </p:stCondLst>
                                  <p:childTnLst>
                                    <p:set>
                                      <p:cBhvr>
                                        <p:cTn id="70" dur="1" fill="hold">
                                          <p:stCondLst>
                                            <p:cond delay="0"/>
                                          </p:stCondLst>
                                        </p:cTn>
                                        <p:tgtEl>
                                          <p:spTgt spid="50"/>
                                        </p:tgtEl>
                                        <p:attrNameLst>
                                          <p:attrName>style.visibility</p:attrName>
                                        </p:attrNameLst>
                                      </p:cBhvr>
                                      <p:to>
                                        <p:strVal val="visible"/>
                                      </p:to>
                                    </p:set>
                                    <p:anim calcmode="lin" valueType="num">
                                      <p:cBhvr additive="base">
                                        <p:cTn id="71" dur="500"/>
                                        <p:tgtEl>
                                          <p:spTgt spid="50"/>
                                        </p:tgtEl>
                                        <p:attrNameLst>
                                          <p:attrName>ppt_x</p:attrName>
                                        </p:attrNameLst>
                                      </p:cBhvr>
                                      <p:tavLst>
                                        <p:tav tm="0">
                                          <p:val>
                                            <p:strVal val="#ppt_x+#ppt_w*1.125000"/>
                                          </p:val>
                                        </p:tav>
                                        <p:tav tm="100000">
                                          <p:val>
                                            <p:strVal val="#ppt_x"/>
                                          </p:val>
                                        </p:tav>
                                      </p:tavLst>
                                    </p:anim>
                                    <p:animEffect transition="in" filter="wipe(left)">
                                      <p:cBhvr>
                                        <p:cTn id="72" dur="500"/>
                                        <p:tgtEl>
                                          <p:spTgt spid="50"/>
                                        </p:tgtEl>
                                      </p:cBhvr>
                                    </p:animEffect>
                                  </p:childTnLst>
                                </p:cTn>
                              </p:par>
                              <p:par>
                                <p:cTn id="73" presetID="12" presetClass="entr" presetSubtype="2" fill="hold" nodeType="withEffect">
                                  <p:stCondLst>
                                    <p:cond delay="750"/>
                                  </p:stCondLst>
                                  <p:childTnLst>
                                    <p:set>
                                      <p:cBhvr>
                                        <p:cTn id="74" dur="1" fill="hold">
                                          <p:stCondLst>
                                            <p:cond delay="0"/>
                                          </p:stCondLst>
                                        </p:cTn>
                                        <p:tgtEl>
                                          <p:spTgt spid="57"/>
                                        </p:tgtEl>
                                        <p:attrNameLst>
                                          <p:attrName>style.visibility</p:attrName>
                                        </p:attrNameLst>
                                      </p:cBhvr>
                                      <p:to>
                                        <p:strVal val="visible"/>
                                      </p:to>
                                    </p:set>
                                    <p:anim calcmode="lin" valueType="num">
                                      <p:cBhvr additive="base">
                                        <p:cTn id="75" dur="500"/>
                                        <p:tgtEl>
                                          <p:spTgt spid="57"/>
                                        </p:tgtEl>
                                        <p:attrNameLst>
                                          <p:attrName>ppt_x</p:attrName>
                                        </p:attrNameLst>
                                      </p:cBhvr>
                                      <p:tavLst>
                                        <p:tav tm="0">
                                          <p:val>
                                            <p:strVal val="#ppt_x+#ppt_w*1.125000"/>
                                          </p:val>
                                        </p:tav>
                                        <p:tav tm="100000">
                                          <p:val>
                                            <p:strVal val="#ppt_x"/>
                                          </p:val>
                                        </p:tav>
                                      </p:tavLst>
                                    </p:anim>
                                    <p:animEffect transition="in" filter="wipe(left)">
                                      <p:cBhvr>
                                        <p:cTn id="76"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4" name="组合 33"/>
          <p:cNvGrpSpPr/>
          <p:nvPr/>
        </p:nvGrpSpPr>
        <p:grpSpPr>
          <a:xfrm>
            <a:off x="768350" y="968375"/>
            <a:ext cx="10798175" cy="3790950"/>
            <a:chOff x="768985" y="967908"/>
            <a:chExt cx="10798175" cy="3790950"/>
          </a:xfrm>
        </p:grpSpPr>
        <p:pic>
          <p:nvPicPr>
            <p:cNvPr id="2" name="图片 1"/>
            <p:cNvPicPr>
              <a:picLocks noChangeAspect="1"/>
            </p:cNvPicPr>
            <p:nvPr/>
          </p:nvPicPr>
          <p:blipFill>
            <a:blip r:embed="rId1"/>
            <a:srcRect l="3429" t="21849" b="17825"/>
            <a:stretch>
              <a:fillRect/>
            </a:stretch>
          </p:blipFill>
          <p:spPr bwMode="auto">
            <a:xfrm>
              <a:off x="768985" y="967908"/>
              <a:ext cx="10798175" cy="37909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3" name="矩形 32"/>
            <p:cNvSpPr/>
            <p:nvPr/>
          </p:nvSpPr>
          <p:spPr>
            <a:xfrm>
              <a:off x="768985" y="991721"/>
              <a:ext cx="10798175" cy="3767137"/>
            </a:xfrm>
            <a:prstGeom prst="rect">
              <a:avLst/>
            </a:prstGeom>
            <a:solidFill>
              <a:srgbClr val="04487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4" name="组合 3"/>
          <p:cNvGrpSpPr/>
          <p:nvPr/>
        </p:nvGrpSpPr>
        <p:grpSpPr>
          <a:xfrm>
            <a:off x="1195388" y="4254500"/>
            <a:ext cx="1514475" cy="1512888"/>
            <a:chOff x="1194628" y="4254003"/>
            <a:chExt cx="1515084" cy="1513476"/>
          </a:xfrm>
        </p:grpSpPr>
        <p:grpSp>
          <p:nvGrpSpPr>
            <p:cNvPr id="16412" name="组合 4"/>
            <p:cNvGrpSpPr/>
            <p:nvPr/>
          </p:nvGrpSpPr>
          <p:grpSpPr>
            <a:xfrm>
              <a:off x="1407885" y="4254003"/>
              <a:ext cx="1088571" cy="1088571"/>
              <a:chOff x="1407885" y="4254003"/>
              <a:chExt cx="1088571" cy="1088571"/>
            </a:xfrm>
          </p:grpSpPr>
          <p:sp>
            <p:nvSpPr>
              <p:cNvPr id="7" name="椭圆 6"/>
              <p:cNvSpPr/>
              <p:nvPr/>
            </p:nvSpPr>
            <p:spPr>
              <a:xfrm>
                <a:off x="1407439" y="4254003"/>
                <a:ext cx="1089463" cy="1087861"/>
              </a:xfrm>
              <a:prstGeom prst="ellips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415" name="Freeform 141"/>
              <p:cNvSpPr>
                <a:spLocks noEditPoints="1"/>
              </p:cNvSpPr>
              <p:nvPr/>
            </p:nvSpPr>
            <p:spPr>
              <a:xfrm>
                <a:off x="1731728" y="4654998"/>
                <a:ext cx="440885" cy="274209"/>
              </a:xfrm>
              <a:custGeom>
                <a:avLst/>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208" h="129">
                    <a:moveTo>
                      <a:pt x="25" y="0"/>
                    </a:moveTo>
                    <a:cubicBezTo>
                      <a:pt x="183" y="0"/>
                      <a:pt x="183" y="0"/>
                      <a:pt x="183" y="0"/>
                    </a:cubicBezTo>
                    <a:cubicBezTo>
                      <a:pt x="197" y="0"/>
                      <a:pt x="208" y="11"/>
                      <a:pt x="208" y="25"/>
                    </a:cubicBezTo>
                    <a:cubicBezTo>
                      <a:pt x="208" y="104"/>
                      <a:pt x="208" y="104"/>
                      <a:pt x="208" y="104"/>
                    </a:cubicBezTo>
                    <a:cubicBezTo>
                      <a:pt x="208" y="117"/>
                      <a:pt x="197" y="129"/>
                      <a:pt x="183" y="129"/>
                    </a:cubicBezTo>
                    <a:cubicBezTo>
                      <a:pt x="25" y="129"/>
                      <a:pt x="25" y="129"/>
                      <a:pt x="25" y="129"/>
                    </a:cubicBezTo>
                    <a:cubicBezTo>
                      <a:pt x="12" y="129"/>
                      <a:pt x="0" y="117"/>
                      <a:pt x="0" y="104"/>
                    </a:cubicBezTo>
                    <a:cubicBezTo>
                      <a:pt x="0" y="25"/>
                      <a:pt x="0" y="25"/>
                      <a:pt x="0" y="25"/>
                    </a:cubicBezTo>
                    <a:cubicBezTo>
                      <a:pt x="0" y="11"/>
                      <a:pt x="12" y="0"/>
                      <a:pt x="25" y="0"/>
                    </a:cubicBezTo>
                    <a:close/>
                    <a:moveTo>
                      <a:pt x="26" y="20"/>
                    </a:moveTo>
                    <a:cubicBezTo>
                      <a:pt x="26" y="109"/>
                      <a:pt x="26" y="109"/>
                      <a:pt x="26" y="109"/>
                    </a:cubicBezTo>
                    <a:cubicBezTo>
                      <a:pt x="184" y="109"/>
                      <a:pt x="184" y="109"/>
                      <a:pt x="184" y="109"/>
                    </a:cubicBezTo>
                    <a:cubicBezTo>
                      <a:pt x="184" y="20"/>
                      <a:pt x="184" y="20"/>
                      <a:pt x="184" y="20"/>
                    </a:cubicBezTo>
                    <a:cubicBezTo>
                      <a:pt x="26" y="20"/>
                      <a:pt x="26" y="20"/>
                      <a:pt x="26" y="20"/>
                    </a:cubicBezTo>
                    <a:close/>
                    <a:moveTo>
                      <a:pt x="6" y="51"/>
                    </a:moveTo>
                    <a:cubicBezTo>
                      <a:pt x="6" y="76"/>
                      <a:pt x="6" y="76"/>
                      <a:pt x="6" y="76"/>
                    </a:cubicBezTo>
                    <a:cubicBezTo>
                      <a:pt x="21" y="76"/>
                      <a:pt x="21" y="76"/>
                      <a:pt x="21" y="76"/>
                    </a:cubicBezTo>
                    <a:cubicBezTo>
                      <a:pt x="21" y="51"/>
                      <a:pt x="21" y="51"/>
                      <a:pt x="21" y="51"/>
                    </a:cubicBezTo>
                    <a:cubicBezTo>
                      <a:pt x="6" y="51"/>
                      <a:pt x="6" y="51"/>
                      <a:pt x="6" y="51"/>
                    </a:cubicBezTo>
                    <a:close/>
                    <a:moveTo>
                      <a:pt x="193" y="51"/>
                    </a:moveTo>
                    <a:cubicBezTo>
                      <a:pt x="193" y="76"/>
                      <a:pt x="193" y="76"/>
                      <a:pt x="193" y="76"/>
                    </a:cubicBezTo>
                    <a:cubicBezTo>
                      <a:pt x="200" y="76"/>
                      <a:pt x="200" y="76"/>
                      <a:pt x="200" y="76"/>
                    </a:cubicBezTo>
                    <a:cubicBezTo>
                      <a:pt x="200" y="51"/>
                      <a:pt x="200" y="51"/>
                      <a:pt x="200" y="51"/>
                    </a:cubicBezTo>
                    <a:lnTo>
                      <a:pt x="193" y="51"/>
                    </a:lnTo>
                    <a:close/>
                  </a:path>
                </a:pathLst>
              </a:custGeom>
              <a:solidFill>
                <a:schemeClr val="bg1">
                  <a:alpha val="100000"/>
                </a:schemeClr>
              </a:solidFill>
              <a:ln w="9525">
                <a:noFill/>
              </a:ln>
            </p:spPr>
            <p:txBody>
              <a:bodyPr/>
              <a:p>
                <a:endParaRPr lang="zh-CN" altLang="en-US"/>
              </a:p>
            </p:txBody>
          </p:sp>
        </p:grpSp>
        <p:sp>
          <p:nvSpPr>
            <p:cNvPr id="6" name="文本框 5"/>
            <p:cNvSpPr txBox="1"/>
            <p:nvPr/>
          </p:nvSpPr>
          <p:spPr>
            <a:xfrm>
              <a:off x="1194628" y="5397447"/>
              <a:ext cx="1515084" cy="370032"/>
            </a:xfrm>
            <a:prstGeom prst="rect">
              <a:avLst/>
            </a:prstGeom>
            <a:noFill/>
          </p:spPr>
          <p:txBody>
            <a:bodyPr>
              <a:spAutoFit/>
            </a:bodyPr>
            <a:lstStyle/>
            <a:p>
              <a:pPr marR="0" algn="ctr" defTabSz="914400" eaLnBrk="1" fontAlgn="auto" hangingPunct="1">
                <a:spcBef>
                  <a:spcPts val="0"/>
                </a:spcBef>
                <a:spcAft>
                  <a:spcPts val="0"/>
                </a:spcAft>
                <a:buClrTx/>
                <a:buSzTx/>
                <a:buFontTx/>
                <a:buNone/>
                <a:defRPr/>
              </a:pPr>
              <a:r>
                <a:rPr kumimoji="0" lang="en-US" altLang="zh-CN" b="1" kern="1200" cap="none" spc="0" normalizeH="0" baseline="0" noProof="0" dirty="0">
                  <a:solidFill>
                    <a:srgbClr val="044875"/>
                  </a:solidFill>
                  <a:latin typeface="+mj-lt"/>
                  <a:ea typeface="+mn-ea"/>
                  <a:cs typeface="Levenim MT" pitchFamily="2" charset="-79"/>
                </a:rPr>
                <a:t>Your Title</a:t>
              </a:r>
              <a:endParaRPr kumimoji="0" lang="zh-CN" altLang="en-US" b="1" kern="1200" cap="none" spc="0" normalizeH="0" baseline="0" noProof="0" dirty="0">
                <a:solidFill>
                  <a:srgbClr val="044875"/>
                </a:solidFill>
                <a:latin typeface="+mj-lt"/>
                <a:ea typeface="+mn-ea"/>
                <a:cs typeface="Levenim MT" pitchFamily="2" charset="-79"/>
              </a:endParaRPr>
            </a:p>
          </p:txBody>
        </p:sp>
      </p:grpSp>
      <p:grpSp>
        <p:nvGrpSpPr>
          <p:cNvPr id="9" name="组合 8"/>
          <p:cNvGrpSpPr/>
          <p:nvPr/>
        </p:nvGrpSpPr>
        <p:grpSpPr>
          <a:xfrm>
            <a:off x="3981450" y="4254500"/>
            <a:ext cx="1516063" cy="1512888"/>
            <a:chOff x="3981939" y="4254003"/>
            <a:chExt cx="1515084" cy="1513476"/>
          </a:xfrm>
        </p:grpSpPr>
        <p:grpSp>
          <p:nvGrpSpPr>
            <p:cNvPr id="16408" name="组合 9"/>
            <p:cNvGrpSpPr/>
            <p:nvPr/>
          </p:nvGrpSpPr>
          <p:grpSpPr>
            <a:xfrm>
              <a:off x="4195196" y="4254003"/>
              <a:ext cx="1088571" cy="1088571"/>
              <a:chOff x="4195196" y="4254003"/>
              <a:chExt cx="1088571" cy="1088571"/>
            </a:xfrm>
          </p:grpSpPr>
          <p:sp>
            <p:nvSpPr>
              <p:cNvPr id="12" name="椭圆 11"/>
              <p:cNvSpPr/>
              <p:nvPr/>
            </p:nvSpPr>
            <p:spPr>
              <a:xfrm>
                <a:off x="4194526" y="4254003"/>
                <a:ext cx="1089909" cy="108786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411" name="Freeform 135"/>
              <p:cNvSpPr>
                <a:spLocks noEditPoints="1"/>
              </p:cNvSpPr>
              <p:nvPr/>
            </p:nvSpPr>
            <p:spPr>
              <a:xfrm>
                <a:off x="4592072" y="4577845"/>
                <a:ext cx="294819" cy="44088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0"/>
                  </a:cxn>
                  <a:cxn ang="0">
                    <a:pos x="2147483647" y="0"/>
                  </a:cxn>
                </a:cxnLst>
                <a:pathLst>
                  <a:path w="139" h="208">
                    <a:moveTo>
                      <a:pt x="14" y="21"/>
                    </a:moveTo>
                    <a:cubicBezTo>
                      <a:pt x="126" y="21"/>
                      <a:pt x="126" y="21"/>
                      <a:pt x="126" y="21"/>
                    </a:cubicBezTo>
                    <a:cubicBezTo>
                      <a:pt x="126" y="187"/>
                      <a:pt x="126" y="187"/>
                      <a:pt x="126" y="187"/>
                    </a:cubicBezTo>
                    <a:cubicBezTo>
                      <a:pt x="14" y="187"/>
                      <a:pt x="14" y="187"/>
                      <a:pt x="14" y="187"/>
                    </a:cubicBezTo>
                    <a:cubicBezTo>
                      <a:pt x="14" y="21"/>
                      <a:pt x="14" y="21"/>
                      <a:pt x="14" y="21"/>
                    </a:cubicBezTo>
                    <a:close/>
                    <a:moveTo>
                      <a:pt x="55" y="193"/>
                    </a:moveTo>
                    <a:cubicBezTo>
                      <a:pt x="83" y="193"/>
                      <a:pt x="83" y="193"/>
                      <a:pt x="83" y="193"/>
                    </a:cubicBezTo>
                    <a:cubicBezTo>
                      <a:pt x="83" y="203"/>
                      <a:pt x="83" y="203"/>
                      <a:pt x="83" y="203"/>
                    </a:cubicBezTo>
                    <a:cubicBezTo>
                      <a:pt x="55" y="203"/>
                      <a:pt x="55" y="203"/>
                      <a:pt x="55" y="203"/>
                    </a:cubicBezTo>
                    <a:cubicBezTo>
                      <a:pt x="55" y="193"/>
                      <a:pt x="55" y="193"/>
                      <a:pt x="55" y="193"/>
                    </a:cubicBezTo>
                    <a:close/>
                    <a:moveTo>
                      <a:pt x="52" y="9"/>
                    </a:moveTo>
                    <a:cubicBezTo>
                      <a:pt x="90" y="9"/>
                      <a:pt x="90" y="9"/>
                      <a:pt x="90" y="9"/>
                    </a:cubicBezTo>
                    <a:cubicBezTo>
                      <a:pt x="90" y="14"/>
                      <a:pt x="90" y="14"/>
                      <a:pt x="90" y="14"/>
                    </a:cubicBezTo>
                    <a:cubicBezTo>
                      <a:pt x="52" y="14"/>
                      <a:pt x="52" y="14"/>
                      <a:pt x="52" y="14"/>
                    </a:cubicBezTo>
                    <a:cubicBezTo>
                      <a:pt x="52" y="9"/>
                      <a:pt x="52" y="9"/>
                      <a:pt x="52" y="9"/>
                    </a:cubicBezTo>
                    <a:close/>
                    <a:moveTo>
                      <a:pt x="13" y="0"/>
                    </a:moveTo>
                    <a:cubicBezTo>
                      <a:pt x="6" y="0"/>
                      <a:pt x="0" y="6"/>
                      <a:pt x="0" y="13"/>
                    </a:cubicBezTo>
                    <a:cubicBezTo>
                      <a:pt x="0" y="195"/>
                      <a:pt x="0" y="195"/>
                      <a:pt x="0" y="195"/>
                    </a:cubicBezTo>
                    <a:cubicBezTo>
                      <a:pt x="0" y="202"/>
                      <a:pt x="6" y="208"/>
                      <a:pt x="13" y="208"/>
                    </a:cubicBezTo>
                    <a:cubicBezTo>
                      <a:pt x="127" y="208"/>
                      <a:pt x="127" y="208"/>
                      <a:pt x="127" y="208"/>
                    </a:cubicBezTo>
                    <a:cubicBezTo>
                      <a:pt x="134" y="208"/>
                      <a:pt x="139" y="202"/>
                      <a:pt x="139" y="195"/>
                    </a:cubicBezTo>
                    <a:cubicBezTo>
                      <a:pt x="139" y="13"/>
                      <a:pt x="139" y="13"/>
                      <a:pt x="139" y="13"/>
                    </a:cubicBezTo>
                    <a:cubicBezTo>
                      <a:pt x="139" y="6"/>
                      <a:pt x="134" y="0"/>
                      <a:pt x="127" y="0"/>
                    </a:cubicBezTo>
                    <a:lnTo>
                      <a:pt x="13" y="0"/>
                    </a:lnTo>
                    <a:close/>
                  </a:path>
                </a:pathLst>
              </a:custGeom>
              <a:solidFill>
                <a:schemeClr val="bg1">
                  <a:alpha val="100000"/>
                </a:schemeClr>
              </a:solidFill>
              <a:ln w="9525">
                <a:noFill/>
              </a:ln>
            </p:spPr>
            <p:txBody>
              <a:bodyPr/>
              <a:p>
                <a:endParaRPr lang="zh-CN" altLang="en-US"/>
              </a:p>
            </p:txBody>
          </p:sp>
        </p:grpSp>
        <p:sp>
          <p:nvSpPr>
            <p:cNvPr id="11" name="文本框 10"/>
            <p:cNvSpPr txBox="1"/>
            <p:nvPr/>
          </p:nvSpPr>
          <p:spPr>
            <a:xfrm>
              <a:off x="3981939" y="5397447"/>
              <a:ext cx="1515084" cy="370032"/>
            </a:xfrm>
            <a:prstGeom prst="rect">
              <a:avLst/>
            </a:prstGeom>
            <a:noFill/>
          </p:spPr>
          <p:txBody>
            <a:bodyPr>
              <a:spAutoFit/>
            </a:bodyPr>
            <a:lstStyle/>
            <a:p>
              <a:pPr marR="0" algn="ctr" defTabSz="914400" eaLnBrk="1" fontAlgn="auto" hangingPunct="1">
                <a:spcBef>
                  <a:spcPts val="0"/>
                </a:spcBef>
                <a:spcAft>
                  <a:spcPts val="0"/>
                </a:spcAft>
                <a:buClrTx/>
                <a:buSzTx/>
                <a:buFontTx/>
                <a:buNone/>
                <a:defRPr/>
              </a:pPr>
              <a:r>
                <a:rPr kumimoji="0" lang="en-US" altLang="zh-CN" b="1" kern="1200" cap="none" spc="0" normalizeH="0" baseline="0" noProof="0" dirty="0">
                  <a:solidFill>
                    <a:schemeClr val="bg2">
                      <a:lumMod val="25000"/>
                    </a:schemeClr>
                  </a:solidFill>
                  <a:latin typeface="+mj-lt"/>
                  <a:ea typeface="+mn-ea"/>
                  <a:cs typeface="Levenim MT" pitchFamily="2" charset="-79"/>
                </a:rPr>
                <a:t>Your Title</a:t>
              </a:r>
              <a:endParaRPr kumimoji="0" lang="zh-CN" altLang="en-US" b="1" kern="1200" cap="none" spc="0" normalizeH="0" baseline="0" noProof="0" dirty="0">
                <a:solidFill>
                  <a:schemeClr val="bg2">
                    <a:lumMod val="25000"/>
                  </a:schemeClr>
                </a:solidFill>
                <a:latin typeface="+mj-lt"/>
                <a:ea typeface="+mn-ea"/>
                <a:cs typeface="Levenim MT" pitchFamily="2" charset="-79"/>
              </a:endParaRPr>
            </a:p>
          </p:txBody>
        </p:sp>
      </p:grpSp>
      <p:grpSp>
        <p:nvGrpSpPr>
          <p:cNvPr id="14" name="组合 13"/>
          <p:cNvGrpSpPr/>
          <p:nvPr/>
        </p:nvGrpSpPr>
        <p:grpSpPr>
          <a:xfrm>
            <a:off x="6769100" y="4254500"/>
            <a:ext cx="1514475" cy="1512888"/>
            <a:chOff x="6769250" y="4254003"/>
            <a:chExt cx="1515084" cy="1513476"/>
          </a:xfrm>
        </p:grpSpPr>
        <p:grpSp>
          <p:nvGrpSpPr>
            <p:cNvPr id="16404" name="组合 14"/>
            <p:cNvGrpSpPr/>
            <p:nvPr/>
          </p:nvGrpSpPr>
          <p:grpSpPr>
            <a:xfrm>
              <a:off x="6982507" y="4254003"/>
              <a:ext cx="1088571" cy="1088571"/>
              <a:chOff x="6982507" y="4254003"/>
              <a:chExt cx="1088571" cy="1088571"/>
            </a:xfrm>
          </p:grpSpPr>
          <p:sp>
            <p:nvSpPr>
              <p:cNvPr id="17" name="椭圆 16"/>
              <p:cNvSpPr/>
              <p:nvPr/>
            </p:nvSpPr>
            <p:spPr>
              <a:xfrm>
                <a:off x="6982061" y="4254003"/>
                <a:ext cx="1089463" cy="1087861"/>
              </a:xfrm>
              <a:prstGeom prst="ellips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407" name="Freeform 153"/>
              <p:cNvSpPr>
                <a:spLocks noEditPoints="1"/>
              </p:cNvSpPr>
              <p:nvPr/>
            </p:nvSpPr>
            <p:spPr>
              <a:xfrm>
                <a:off x="7276169" y="4587413"/>
                <a:ext cx="437301" cy="42027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206" h="198">
                    <a:moveTo>
                      <a:pt x="104" y="19"/>
                    </a:moveTo>
                    <a:cubicBezTo>
                      <a:pt x="183" y="19"/>
                      <a:pt x="183" y="19"/>
                      <a:pt x="183" y="19"/>
                    </a:cubicBezTo>
                    <a:cubicBezTo>
                      <a:pt x="196" y="19"/>
                      <a:pt x="206" y="30"/>
                      <a:pt x="206" y="42"/>
                    </a:cubicBezTo>
                    <a:cubicBezTo>
                      <a:pt x="206" y="175"/>
                      <a:pt x="206" y="175"/>
                      <a:pt x="206" y="175"/>
                    </a:cubicBezTo>
                    <a:cubicBezTo>
                      <a:pt x="206" y="187"/>
                      <a:pt x="196" y="198"/>
                      <a:pt x="183" y="198"/>
                    </a:cubicBezTo>
                    <a:cubicBezTo>
                      <a:pt x="104" y="198"/>
                      <a:pt x="104" y="198"/>
                      <a:pt x="104" y="198"/>
                    </a:cubicBezTo>
                    <a:cubicBezTo>
                      <a:pt x="94" y="198"/>
                      <a:pt x="85" y="191"/>
                      <a:pt x="82" y="181"/>
                    </a:cubicBezTo>
                    <a:cubicBezTo>
                      <a:pt x="82" y="181"/>
                      <a:pt x="82" y="181"/>
                      <a:pt x="82" y="181"/>
                    </a:cubicBezTo>
                    <a:cubicBezTo>
                      <a:pt x="62" y="178"/>
                      <a:pt x="44" y="171"/>
                      <a:pt x="32" y="161"/>
                    </a:cubicBezTo>
                    <a:cubicBezTo>
                      <a:pt x="19" y="150"/>
                      <a:pt x="12" y="135"/>
                      <a:pt x="13" y="117"/>
                    </a:cubicBezTo>
                    <a:cubicBezTo>
                      <a:pt x="13" y="116"/>
                      <a:pt x="13" y="115"/>
                      <a:pt x="13" y="113"/>
                    </a:cubicBezTo>
                    <a:cubicBezTo>
                      <a:pt x="14" y="106"/>
                      <a:pt x="17" y="98"/>
                      <a:pt x="21" y="90"/>
                    </a:cubicBezTo>
                    <a:cubicBezTo>
                      <a:pt x="6" y="77"/>
                      <a:pt x="0" y="60"/>
                      <a:pt x="16" y="33"/>
                    </a:cubicBezTo>
                    <a:cubicBezTo>
                      <a:pt x="14" y="32"/>
                      <a:pt x="14" y="32"/>
                      <a:pt x="14" y="32"/>
                    </a:cubicBezTo>
                    <a:cubicBezTo>
                      <a:pt x="38" y="1"/>
                      <a:pt x="38" y="1"/>
                      <a:pt x="38" y="1"/>
                    </a:cubicBezTo>
                    <a:cubicBezTo>
                      <a:pt x="38" y="1"/>
                      <a:pt x="47" y="0"/>
                      <a:pt x="53" y="4"/>
                    </a:cubicBezTo>
                    <a:cubicBezTo>
                      <a:pt x="59" y="7"/>
                      <a:pt x="64" y="13"/>
                      <a:pt x="64" y="13"/>
                    </a:cubicBezTo>
                    <a:cubicBezTo>
                      <a:pt x="44" y="34"/>
                      <a:pt x="44" y="34"/>
                      <a:pt x="44" y="34"/>
                    </a:cubicBezTo>
                    <a:cubicBezTo>
                      <a:pt x="38" y="29"/>
                      <a:pt x="38" y="29"/>
                      <a:pt x="38" y="29"/>
                    </a:cubicBezTo>
                    <a:cubicBezTo>
                      <a:pt x="30" y="42"/>
                      <a:pt x="30" y="42"/>
                      <a:pt x="30" y="42"/>
                    </a:cubicBezTo>
                    <a:cubicBezTo>
                      <a:pt x="27" y="40"/>
                      <a:pt x="27" y="40"/>
                      <a:pt x="27" y="40"/>
                    </a:cubicBezTo>
                    <a:cubicBezTo>
                      <a:pt x="17" y="58"/>
                      <a:pt x="19" y="69"/>
                      <a:pt x="28" y="78"/>
                    </a:cubicBezTo>
                    <a:cubicBezTo>
                      <a:pt x="33" y="71"/>
                      <a:pt x="39" y="63"/>
                      <a:pt x="47" y="54"/>
                    </a:cubicBezTo>
                    <a:cubicBezTo>
                      <a:pt x="46" y="52"/>
                      <a:pt x="46" y="50"/>
                      <a:pt x="46" y="48"/>
                    </a:cubicBezTo>
                    <a:cubicBezTo>
                      <a:pt x="46" y="43"/>
                      <a:pt x="48" y="39"/>
                      <a:pt x="51" y="36"/>
                    </a:cubicBezTo>
                    <a:cubicBezTo>
                      <a:pt x="51" y="36"/>
                      <a:pt x="51" y="36"/>
                      <a:pt x="51" y="36"/>
                    </a:cubicBezTo>
                    <a:cubicBezTo>
                      <a:pt x="51" y="36"/>
                      <a:pt x="51" y="36"/>
                      <a:pt x="51" y="36"/>
                    </a:cubicBezTo>
                    <a:cubicBezTo>
                      <a:pt x="54" y="32"/>
                      <a:pt x="58" y="31"/>
                      <a:pt x="63" y="31"/>
                    </a:cubicBezTo>
                    <a:cubicBezTo>
                      <a:pt x="67" y="31"/>
                      <a:pt x="72" y="32"/>
                      <a:pt x="75" y="36"/>
                    </a:cubicBezTo>
                    <a:cubicBezTo>
                      <a:pt x="75" y="36"/>
                      <a:pt x="75" y="36"/>
                      <a:pt x="75" y="36"/>
                    </a:cubicBezTo>
                    <a:cubicBezTo>
                      <a:pt x="78" y="39"/>
                      <a:pt x="80" y="43"/>
                      <a:pt x="80" y="48"/>
                    </a:cubicBezTo>
                    <a:cubicBezTo>
                      <a:pt x="80" y="52"/>
                      <a:pt x="78" y="56"/>
                      <a:pt x="75" y="60"/>
                    </a:cubicBezTo>
                    <a:cubicBezTo>
                      <a:pt x="72" y="63"/>
                      <a:pt x="67" y="65"/>
                      <a:pt x="63" y="65"/>
                    </a:cubicBezTo>
                    <a:cubicBezTo>
                      <a:pt x="61" y="65"/>
                      <a:pt x="59" y="64"/>
                      <a:pt x="57" y="63"/>
                    </a:cubicBezTo>
                    <a:cubicBezTo>
                      <a:pt x="49" y="71"/>
                      <a:pt x="43" y="79"/>
                      <a:pt x="38" y="86"/>
                    </a:cubicBezTo>
                    <a:cubicBezTo>
                      <a:pt x="38" y="86"/>
                      <a:pt x="38" y="87"/>
                      <a:pt x="38" y="87"/>
                    </a:cubicBezTo>
                    <a:cubicBezTo>
                      <a:pt x="38" y="87"/>
                      <a:pt x="38" y="87"/>
                      <a:pt x="38" y="87"/>
                    </a:cubicBezTo>
                    <a:cubicBezTo>
                      <a:pt x="43" y="90"/>
                      <a:pt x="48" y="94"/>
                      <a:pt x="54" y="98"/>
                    </a:cubicBezTo>
                    <a:cubicBezTo>
                      <a:pt x="64" y="103"/>
                      <a:pt x="73" y="109"/>
                      <a:pt x="81" y="116"/>
                    </a:cubicBezTo>
                    <a:cubicBezTo>
                      <a:pt x="81" y="42"/>
                      <a:pt x="81" y="42"/>
                      <a:pt x="81" y="42"/>
                    </a:cubicBezTo>
                    <a:cubicBezTo>
                      <a:pt x="81" y="30"/>
                      <a:pt x="92" y="19"/>
                      <a:pt x="104" y="19"/>
                    </a:cubicBezTo>
                    <a:close/>
                    <a:moveTo>
                      <a:pt x="68" y="43"/>
                    </a:moveTo>
                    <a:cubicBezTo>
                      <a:pt x="66" y="41"/>
                      <a:pt x="65" y="40"/>
                      <a:pt x="63" y="40"/>
                    </a:cubicBezTo>
                    <a:cubicBezTo>
                      <a:pt x="61" y="40"/>
                      <a:pt x="59" y="41"/>
                      <a:pt x="58" y="43"/>
                    </a:cubicBezTo>
                    <a:cubicBezTo>
                      <a:pt x="58" y="43"/>
                      <a:pt x="58" y="43"/>
                      <a:pt x="58" y="43"/>
                    </a:cubicBezTo>
                    <a:cubicBezTo>
                      <a:pt x="56" y="44"/>
                      <a:pt x="56" y="46"/>
                      <a:pt x="56" y="48"/>
                    </a:cubicBezTo>
                    <a:cubicBezTo>
                      <a:pt x="56" y="50"/>
                      <a:pt x="56" y="51"/>
                      <a:pt x="58" y="53"/>
                    </a:cubicBezTo>
                    <a:cubicBezTo>
                      <a:pt x="58" y="53"/>
                      <a:pt x="58" y="53"/>
                      <a:pt x="58" y="53"/>
                    </a:cubicBezTo>
                    <a:cubicBezTo>
                      <a:pt x="59" y="54"/>
                      <a:pt x="61" y="55"/>
                      <a:pt x="63" y="55"/>
                    </a:cubicBezTo>
                    <a:cubicBezTo>
                      <a:pt x="65" y="55"/>
                      <a:pt x="66" y="54"/>
                      <a:pt x="68" y="53"/>
                    </a:cubicBezTo>
                    <a:cubicBezTo>
                      <a:pt x="69" y="51"/>
                      <a:pt x="70" y="50"/>
                      <a:pt x="70" y="48"/>
                    </a:cubicBezTo>
                    <a:cubicBezTo>
                      <a:pt x="70" y="46"/>
                      <a:pt x="69" y="44"/>
                      <a:pt x="68" y="43"/>
                    </a:cubicBezTo>
                    <a:cubicBezTo>
                      <a:pt x="68" y="43"/>
                      <a:pt x="68" y="43"/>
                      <a:pt x="68" y="43"/>
                    </a:cubicBezTo>
                    <a:close/>
                    <a:moveTo>
                      <a:pt x="81" y="167"/>
                    </a:moveTo>
                    <a:cubicBezTo>
                      <a:pt x="81" y="134"/>
                      <a:pt x="81" y="134"/>
                      <a:pt x="81" y="134"/>
                    </a:cubicBezTo>
                    <a:cubicBezTo>
                      <a:pt x="72" y="124"/>
                      <a:pt x="60" y="116"/>
                      <a:pt x="48" y="109"/>
                    </a:cubicBezTo>
                    <a:cubicBezTo>
                      <a:pt x="42" y="106"/>
                      <a:pt x="36" y="102"/>
                      <a:pt x="31" y="99"/>
                    </a:cubicBezTo>
                    <a:cubicBezTo>
                      <a:pt x="29" y="104"/>
                      <a:pt x="27" y="110"/>
                      <a:pt x="26" y="115"/>
                    </a:cubicBezTo>
                    <a:cubicBezTo>
                      <a:pt x="26" y="116"/>
                      <a:pt x="26" y="117"/>
                      <a:pt x="26" y="118"/>
                    </a:cubicBezTo>
                    <a:cubicBezTo>
                      <a:pt x="25" y="131"/>
                      <a:pt x="31" y="142"/>
                      <a:pt x="41" y="151"/>
                    </a:cubicBezTo>
                    <a:cubicBezTo>
                      <a:pt x="51" y="159"/>
                      <a:pt x="65" y="165"/>
                      <a:pt x="81" y="167"/>
                    </a:cubicBezTo>
                    <a:close/>
                    <a:moveTo>
                      <a:pt x="104" y="43"/>
                    </a:moveTo>
                    <a:cubicBezTo>
                      <a:pt x="104" y="119"/>
                      <a:pt x="104" y="119"/>
                      <a:pt x="104" y="119"/>
                    </a:cubicBezTo>
                    <a:cubicBezTo>
                      <a:pt x="185" y="119"/>
                      <a:pt x="185" y="119"/>
                      <a:pt x="185" y="119"/>
                    </a:cubicBezTo>
                    <a:cubicBezTo>
                      <a:pt x="185" y="43"/>
                      <a:pt x="185" y="43"/>
                      <a:pt x="185" y="43"/>
                    </a:cubicBezTo>
                    <a:cubicBezTo>
                      <a:pt x="104" y="43"/>
                      <a:pt x="104" y="43"/>
                      <a:pt x="104" y="43"/>
                    </a:cubicBezTo>
                    <a:close/>
                    <a:moveTo>
                      <a:pt x="143" y="131"/>
                    </a:moveTo>
                    <a:cubicBezTo>
                      <a:pt x="138" y="131"/>
                      <a:pt x="133" y="133"/>
                      <a:pt x="129" y="136"/>
                    </a:cubicBezTo>
                    <a:cubicBezTo>
                      <a:pt x="144" y="151"/>
                      <a:pt x="144" y="151"/>
                      <a:pt x="144" y="151"/>
                    </a:cubicBezTo>
                    <a:cubicBezTo>
                      <a:pt x="159" y="136"/>
                      <a:pt x="159" y="136"/>
                      <a:pt x="159" y="136"/>
                    </a:cubicBezTo>
                    <a:cubicBezTo>
                      <a:pt x="154" y="133"/>
                      <a:pt x="149" y="131"/>
                      <a:pt x="143" y="131"/>
                    </a:cubicBezTo>
                    <a:close/>
                    <a:moveTo>
                      <a:pt x="164" y="142"/>
                    </a:moveTo>
                    <a:cubicBezTo>
                      <a:pt x="150" y="157"/>
                      <a:pt x="150" y="157"/>
                      <a:pt x="150" y="157"/>
                    </a:cubicBezTo>
                    <a:cubicBezTo>
                      <a:pt x="165" y="172"/>
                      <a:pt x="165" y="172"/>
                      <a:pt x="165" y="172"/>
                    </a:cubicBezTo>
                    <a:cubicBezTo>
                      <a:pt x="167" y="167"/>
                      <a:pt x="169" y="162"/>
                      <a:pt x="169" y="157"/>
                    </a:cubicBezTo>
                    <a:cubicBezTo>
                      <a:pt x="169" y="152"/>
                      <a:pt x="167" y="147"/>
                      <a:pt x="164" y="142"/>
                    </a:cubicBezTo>
                    <a:close/>
                    <a:moveTo>
                      <a:pt x="159" y="178"/>
                    </a:moveTo>
                    <a:cubicBezTo>
                      <a:pt x="144" y="163"/>
                      <a:pt x="144" y="163"/>
                      <a:pt x="144" y="163"/>
                    </a:cubicBezTo>
                    <a:cubicBezTo>
                      <a:pt x="129" y="178"/>
                      <a:pt x="129" y="178"/>
                      <a:pt x="129" y="178"/>
                    </a:cubicBezTo>
                    <a:cubicBezTo>
                      <a:pt x="133" y="181"/>
                      <a:pt x="138" y="183"/>
                      <a:pt x="143" y="183"/>
                    </a:cubicBezTo>
                    <a:cubicBezTo>
                      <a:pt x="149" y="183"/>
                      <a:pt x="154" y="181"/>
                      <a:pt x="159" y="178"/>
                    </a:cubicBezTo>
                    <a:close/>
                    <a:moveTo>
                      <a:pt x="123" y="172"/>
                    </a:moveTo>
                    <a:cubicBezTo>
                      <a:pt x="138" y="157"/>
                      <a:pt x="138" y="157"/>
                      <a:pt x="138" y="157"/>
                    </a:cubicBezTo>
                    <a:cubicBezTo>
                      <a:pt x="123" y="142"/>
                      <a:pt x="123" y="142"/>
                      <a:pt x="123" y="142"/>
                    </a:cubicBezTo>
                    <a:cubicBezTo>
                      <a:pt x="120" y="146"/>
                      <a:pt x="118" y="151"/>
                      <a:pt x="118" y="157"/>
                    </a:cubicBezTo>
                    <a:cubicBezTo>
                      <a:pt x="118" y="163"/>
                      <a:pt x="120" y="168"/>
                      <a:pt x="123" y="172"/>
                    </a:cubicBezTo>
                    <a:close/>
                  </a:path>
                </a:pathLst>
              </a:custGeom>
              <a:solidFill>
                <a:schemeClr val="bg1">
                  <a:alpha val="100000"/>
                </a:schemeClr>
              </a:solidFill>
              <a:ln w="9525">
                <a:noFill/>
              </a:ln>
            </p:spPr>
            <p:txBody>
              <a:bodyPr/>
              <a:p>
                <a:endParaRPr lang="zh-CN" altLang="en-US"/>
              </a:p>
            </p:txBody>
          </p:sp>
        </p:grpSp>
        <p:sp>
          <p:nvSpPr>
            <p:cNvPr id="16" name="文本框 15"/>
            <p:cNvSpPr txBox="1"/>
            <p:nvPr/>
          </p:nvSpPr>
          <p:spPr>
            <a:xfrm>
              <a:off x="6769250" y="5397447"/>
              <a:ext cx="1515084" cy="370032"/>
            </a:xfrm>
            <a:prstGeom prst="rect">
              <a:avLst/>
            </a:prstGeom>
            <a:noFill/>
          </p:spPr>
          <p:txBody>
            <a:bodyPr>
              <a:spAutoFit/>
            </a:bodyPr>
            <a:lstStyle/>
            <a:p>
              <a:pPr marR="0" algn="ctr" defTabSz="914400" eaLnBrk="1" fontAlgn="auto" hangingPunct="1">
                <a:spcBef>
                  <a:spcPts val="0"/>
                </a:spcBef>
                <a:spcAft>
                  <a:spcPts val="0"/>
                </a:spcAft>
                <a:buClrTx/>
                <a:buSzTx/>
                <a:buFontTx/>
                <a:buNone/>
                <a:defRPr/>
              </a:pPr>
              <a:r>
                <a:rPr kumimoji="0" lang="en-US" altLang="zh-CN" b="1" kern="1200" cap="none" spc="0" normalizeH="0" baseline="0" noProof="0" dirty="0">
                  <a:solidFill>
                    <a:srgbClr val="044875"/>
                  </a:solidFill>
                  <a:latin typeface="+mj-lt"/>
                  <a:ea typeface="+mn-ea"/>
                  <a:cs typeface="Levenim MT" pitchFamily="2" charset="-79"/>
                </a:rPr>
                <a:t>Your Title</a:t>
              </a:r>
              <a:endParaRPr kumimoji="0" lang="zh-CN" altLang="en-US" b="1" kern="1200" cap="none" spc="0" normalizeH="0" baseline="0" noProof="0" dirty="0">
                <a:solidFill>
                  <a:srgbClr val="044875"/>
                </a:solidFill>
                <a:latin typeface="+mj-lt"/>
                <a:ea typeface="+mn-ea"/>
                <a:cs typeface="Levenim MT" pitchFamily="2" charset="-79"/>
              </a:endParaRPr>
            </a:p>
          </p:txBody>
        </p:sp>
      </p:grpSp>
      <p:grpSp>
        <p:nvGrpSpPr>
          <p:cNvPr id="19" name="组合 18"/>
          <p:cNvGrpSpPr/>
          <p:nvPr/>
        </p:nvGrpSpPr>
        <p:grpSpPr>
          <a:xfrm>
            <a:off x="9556750" y="4254500"/>
            <a:ext cx="1514475" cy="1512888"/>
            <a:chOff x="9556562" y="4254003"/>
            <a:chExt cx="1515084" cy="1513476"/>
          </a:xfrm>
        </p:grpSpPr>
        <p:grpSp>
          <p:nvGrpSpPr>
            <p:cNvPr id="16400" name="组合 19"/>
            <p:cNvGrpSpPr/>
            <p:nvPr/>
          </p:nvGrpSpPr>
          <p:grpSpPr>
            <a:xfrm>
              <a:off x="9769819" y="4254003"/>
              <a:ext cx="1088571" cy="1088571"/>
              <a:chOff x="9769819" y="4254003"/>
              <a:chExt cx="1088571" cy="1088571"/>
            </a:xfrm>
          </p:grpSpPr>
          <p:sp>
            <p:nvSpPr>
              <p:cNvPr id="22" name="椭圆 21"/>
              <p:cNvSpPr/>
              <p:nvPr/>
            </p:nvSpPr>
            <p:spPr>
              <a:xfrm>
                <a:off x="9769373" y="4254003"/>
                <a:ext cx="1089463" cy="108786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403" name="Freeform 170"/>
              <p:cNvSpPr>
                <a:spLocks noEditPoints="1"/>
              </p:cNvSpPr>
              <p:nvPr/>
            </p:nvSpPr>
            <p:spPr>
              <a:xfrm>
                <a:off x="10095572" y="4628132"/>
                <a:ext cx="437065" cy="414444"/>
              </a:xfrm>
              <a:custGeom>
                <a:avLst/>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229" h="217">
                    <a:moveTo>
                      <a:pt x="19" y="0"/>
                    </a:moveTo>
                    <a:cubicBezTo>
                      <a:pt x="209" y="0"/>
                      <a:pt x="209" y="0"/>
                      <a:pt x="209" y="0"/>
                    </a:cubicBezTo>
                    <a:cubicBezTo>
                      <a:pt x="220" y="0"/>
                      <a:pt x="229" y="9"/>
                      <a:pt x="229" y="20"/>
                    </a:cubicBezTo>
                    <a:cubicBezTo>
                      <a:pt x="229" y="140"/>
                      <a:pt x="229" y="140"/>
                      <a:pt x="229" y="140"/>
                    </a:cubicBezTo>
                    <a:cubicBezTo>
                      <a:pt x="229" y="151"/>
                      <a:pt x="220" y="160"/>
                      <a:pt x="209" y="160"/>
                    </a:cubicBezTo>
                    <a:cubicBezTo>
                      <a:pt x="19" y="160"/>
                      <a:pt x="19" y="160"/>
                      <a:pt x="19" y="160"/>
                    </a:cubicBezTo>
                    <a:cubicBezTo>
                      <a:pt x="8" y="160"/>
                      <a:pt x="0" y="151"/>
                      <a:pt x="0" y="140"/>
                    </a:cubicBezTo>
                    <a:cubicBezTo>
                      <a:pt x="0" y="20"/>
                      <a:pt x="0" y="20"/>
                      <a:pt x="0" y="20"/>
                    </a:cubicBezTo>
                    <a:cubicBezTo>
                      <a:pt x="0" y="9"/>
                      <a:pt x="8" y="0"/>
                      <a:pt x="19" y="0"/>
                    </a:cubicBezTo>
                    <a:close/>
                    <a:moveTo>
                      <a:pt x="56" y="203"/>
                    </a:moveTo>
                    <a:cubicBezTo>
                      <a:pt x="69" y="201"/>
                      <a:pt x="81" y="199"/>
                      <a:pt x="94" y="199"/>
                    </a:cubicBezTo>
                    <a:cubicBezTo>
                      <a:pt x="94" y="171"/>
                      <a:pt x="94" y="171"/>
                      <a:pt x="94" y="171"/>
                    </a:cubicBezTo>
                    <a:cubicBezTo>
                      <a:pt x="140" y="171"/>
                      <a:pt x="140" y="171"/>
                      <a:pt x="140" y="171"/>
                    </a:cubicBezTo>
                    <a:cubicBezTo>
                      <a:pt x="140" y="199"/>
                      <a:pt x="140" y="199"/>
                      <a:pt x="140" y="199"/>
                    </a:cubicBezTo>
                    <a:cubicBezTo>
                      <a:pt x="152" y="200"/>
                      <a:pt x="164" y="201"/>
                      <a:pt x="176" y="203"/>
                    </a:cubicBezTo>
                    <a:cubicBezTo>
                      <a:pt x="176" y="217"/>
                      <a:pt x="176" y="217"/>
                      <a:pt x="176" y="217"/>
                    </a:cubicBezTo>
                    <a:cubicBezTo>
                      <a:pt x="56" y="217"/>
                      <a:pt x="56" y="217"/>
                      <a:pt x="56" y="217"/>
                    </a:cubicBezTo>
                    <a:cubicBezTo>
                      <a:pt x="56" y="213"/>
                      <a:pt x="56" y="208"/>
                      <a:pt x="56" y="203"/>
                    </a:cubicBezTo>
                    <a:close/>
                    <a:moveTo>
                      <a:pt x="17" y="19"/>
                    </a:moveTo>
                    <a:cubicBezTo>
                      <a:pt x="17" y="124"/>
                      <a:pt x="17" y="124"/>
                      <a:pt x="17" y="124"/>
                    </a:cubicBezTo>
                    <a:cubicBezTo>
                      <a:pt x="210" y="124"/>
                      <a:pt x="210" y="124"/>
                      <a:pt x="210" y="124"/>
                    </a:cubicBezTo>
                    <a:cubicBezTo>
                      <a:pt x="210" y="19"/>
                      <a:pt x="210" y="19"/>
                      <a:pt x="210" y="19"/>
                    </a:cubicBezTo>
                    <a:cubicBezTo>
                      <a:pt x="17" y="19"/>
                      <a:pt x="17" y="19"/>
                      <a:pt x="17" y="19"/>
                    </a:cubicBezTo>
                    <a:close/>
                    <a:moveTo>
                      <a:pt x="191" y="134"/>
                    </a:moveTo>
                    <a:cubicBezTo>
                      <a:pt x="186" y="134"/>
                      <a:pt x="183" y="137"/>
                      <a:pt x="183" y="142"/>
                    </a:cubicBezTo>
                    <a:cubicBezTo>
                      <a:pt x="183" y="146"/>
                      <a:pt x="186" y="150"/>
                      <a:pt x="191" y="150"/>
                    </a:cubicBezTo>
                    <a:cubicBezTo>
                      <a:pt x="195" y="150"/>
                      <a:pt x="199" y="146"/>
                      <a:pt x="199" y="142"/>
                    </a:cubicBezTo>
                    <a:cubicBezTo>
                      <a:pt x="199" y="137"/>
                      <a:pt x="195" y="134"/>
                      <a:pt x="191" y="134"/>
                    </a:cubicBezTo>
                    <a:close/>
                  </a:path>
                </a:pathLst>
              </a:custGeom>
              <a:solidFill>
                <a:schemeClr val="bg1">
                  <a:alpha val="100000"/>
                </a:schemeClr>
              </a:solidFill>
              <a:ln w="9525">
                <a:noFill/>
              </a:ln>
            </p:spPr>
            <p:txBody>
              <a:bodyPr/>
              <a:p>
                <a:endParaRPr lang="zh-CN" altLang="en-US"/>
              </a:p>
            </p:txBody>
          </p:sp>
        </p:grpSp>
        <p:sp>
          <p:nvSpPr>
            <p:cNvPr id="21" name="文本框 20"/>
            <p:cNvSpPr txBox="1"/>
            <p:nvPr/>
          </p:nvSpPr>
          <p:spPr>
            <a:xfrm>
              <a:off x="9556562" y="5397447"/>
              <a:ext cx="1515084" cy="370032"/>
            </a:xfrm>
            <a:prstGeom prst="rect">
              <a:avLst/>
            </a:prstGeom>
            <a:noFill/>
          </p:spPr>
          <p:txBody>
            <a:bodyPr>
              <a:spAutoFit/>
            </a:bodyPr>
            <a:lstStyle/>
            <a:p>
              <a:pPr marR="0" algn="ctr" defTabSz="914400" eaLnBrk="1" fontAlgn="auto" hangingPunct="1">
                <a:spcBef>
                  <a:spcPts val="0"/>
                </a:spcBef>
                <a:spcAft>
                  <a:spcPts val="0"/>
                </a:spcAft>
                <a:buClrTx/>
                <a:buSzTx/>
                <a:buFontTx/>
                <a:buNone/>
                <a:defRPr/>
              </a:pPr>
              <a:r>
                <a:rPr kumimoji="0" lang="en-US" altLang="zh-CN" b="1" kern="1200" cap="none" spc="0" normalizeH="0" baseline="0" noProof="0" dirty="0">
                  <a:solidFill>
                    <a:schemeClr val="bg2">
                      <a:lumMod val="25000"/>
                    </a:schemeClr>
                  </a:solidFill>
                  <a:latin typeface="+mj-lt"/>
                  <a:ea typeface="+mn-ea"/>
                  <a:cs typeface="Levenim MT" pitchFamily="2" charset="-79"/>
                </a:rPr>
                <a:t>Your Title</a:t>
              </a:r>
              <a:endParaRPr kumimoji="0" lang="zh-CN" altLang="en-US" b="1" kern="1200" cap="none" spc="0" normalizeH="0" baseline="0" noProof="0" dirty="0">
                <a:solidFill>
                  <a:schemeClr val="bg2">
                    <a:lumMod val="25000"/>
                  </a:schemeClr>
                </a:solidFill>
                <a:latin typeface="+mj-lt"/>
                <a:ea typeface="+mn-ea"/>
                <a:cs typeface="Levenim MT" pitchFamily="2" charset="-79"/>
              </a:endParaRPr>
            </a:p>
          </p:txBody>
        </p:sp>
      </p:grpSp>
      <p:sp>
        <p:nvSpPr>
          <p:cNvPr id="24" name="文本框 23"/>
          <p:cNvSpPr txBox="1"/>
          <p:nvPr/>
        </p:nvSpPr>
        <p:spPr>
          <a:xfrm>
            <a:off x="1189038" y="5899150"/>
            <a:ext cx="9813925" cy="528638"/>
          </a:xfrm>
          <a:prstGeom prst="rect">
            <a:avLst/>
          </a:prstGeom>
          <a:noFill/>
          <a:ln w="9525">
            <a:noFill/>
          </a:ln>
        </p:spPr>
        <p:txBody>
          <a:bodyPr>
            <a:spAutoFit/>
          </a:bodyPr>
          <a:p>
            <a:pPr algn="ctr" eaLnBrk="1" hangingPunct="1">
              <a:lnSpc>
                <a:spcPts val="1700"/>
              </a:lnSpc>
            </a:pPr>
            <a:r>
              <a:rPr lang="en-US" altLang="zh-CN" dirty="0">
                <a:solidFill>
                  <a:srgbClr val="044875"/>
                </a:solidFill>
                <a:latin typeface="Arial" panose="020B0604020202020204" pitchFamily="34" charset="0"/>
                <a:cs typeface="Arial" panose="020B0604020202020204" pitchFamily="34" charset="0"/>
              </a:rPr>
              <a:t>Remember that happiness is a way of travel, not a destination. Remember that happiness is a way of travel. Remember that happiness is a way of travel, not a destination. </a:t>
            </a:r>
            <a:endParaRPr lang="en-US" altLang="zh-CN" dirty="0">
              <a:solidFill>
                <a:srgbClr val="044875"/>
              </a:solidFill>
              <a:latin typeface="Arial" panose="020B0604020202020204" pitchFamily="34" charset="0"/>
              <a:ea typeface="Arial" panose="020B0604020202020204" pitchFamily="34" charset="0"/>
            </a:endParaRPr>
          </a:p>
        </p:txBody>
      </p:sp>
      <p:sp>
        <p:nvSpPr>
          <p:cNvPr id="25" name="矩形 24"/>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6" name="矩形 25"/>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27" name="组合 26"/>
          <p:cNvGrpSpPr/>
          <p:nvPr/>
        </p:nvGrpSpPr>
        <p:grpSpPr>
          <a:xfrm>
            <a:off x="550863" y="82550"/>
            <a:ext cx="3556000" cy="585788"/>
            <a:chOff x="551544" y="82976"/>
            <a:chExt cx="3554910" cy="584775"/>
          </a:xfrm>
        </p:grpSpPr>
        <p:sp>
          <p:nvSpPr>
            <p:cNvPr id="16398" name="文本框 27"/>
            <p:cNvSpPr txBox="1"/>
            <p:nvPr/>
          </p:nvSpPr>
          <p:spPr>
            <a:xfrm>
              <a:off x="814614" y="111278"/>
              <a:ext cx="3291840" cy="523220"/>
            </a:xfrm>
            <a:prstGeom prst="rect">
              <a:avLst/>
            </a:prstGeom>
            <a:noFill/>
            <a:ln w="9525">
              <a:noFill/>
            </a:ln>
          </p:spPr>
          <p:txBody>
            <a:bodyPr>
              <a:spAutoFit/>
            </a:bodyPr>
            <a:p>
              <a:pPr algn="ctr" eaLnBrk="1" hangingPunct="1"/>
              <a:r>
                <a:rPr lang="zh-CN" altLang="en-US" sz="2800" dirty="0">
                  <a:solidFill>
                    <a:srgbClr val="044875"/>
                  </a:solidFill>
                  <a:latin typeface="微软雅黑" panose="020B0503020204020204" pitchFamily="34" charset="-122"/>
                  <a:ea typeface="微软雅黑" panose="020B0503020204020204" pitchFamily="34" charset="-122"/>
                </a:rPr>
                <a:t>研究结果及应用</a:t>
              </a:r>
              <a:endParaRPr lang="zh-CN" altLang="en-US" sz="2800" dirty="0">
                <a:solidFill>
                  <a:srgbClr val="044875"/>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51544" y="82976"/>
              <a:ext cx="723678" cy="584775"/>
            </a:xfrm>
            <a:prstGeom prst="rect">
              <a:avLst/>
            </a:prstGeom>
            <a:noFill/>
          </p:spPr>
          <p:txBody>
            <a:bodyPr>
              <a:spAutoFit/>
            </a:bodyPr>
            <a:lstStyle/>
            <a:p>
              <a:pPr marR="0" algn="ctr" defTabSz="914400" eaLnBrk="1" fontAlgn="auto" hangingPunct="1">
                <a:spcBef>
                  <a:spcPts val="0"/>
                </a:spcBef>
                <a:spcAft>
                  <a:spcPts val="0"/>
                </a:spcAft>
                <a:buClrTx/>
                <a:buSzTx/>
                <a:buFontTx/>
                <a:buNone/>
                <a:defRPr/>
              </a:pPr>
              <a:r>
                <a:rPr kumimoji="0" lang="en-US" altLang="zh-CN" sz="3200" kern="1200" cap="none" spc="0" normalizeH="0" baseline="0" noProof="0" dirty="0">
                  <a:solidFill>
                    <a:schemeClr val="bg2">
                      <a:lumMod val="25000"/>
                    </a:schemeClr>
                  </a:solidFill>
                  <a:latin typeface="Impact" panose="020B0806030902050204" pitchFamily="34" charset="0"/>
                  <a:ea typeface="+mn-ea"/>
                  <a:cs typeface="+mn-cs"/>
                </a:rPr>
                <a:t>05</a:t>
              </a:r>
              <a:endParaRPr kumimoji="0" lang="zh-CN" altLang="en-US" sz="3200" kern="1200" cap="none" spc="0" normalizeH="0" baseline="0" noProof="0" dirty="0">
                <a:solidFill>
                  <a:schemeClr val="bg2">
                    <a:lumMod val="25000"/>
                  </a:schemeClr>
                </a:solidFill>
                <a:latin typeface="Impact" panose="020B0806030902050204" pitchFamily="34" charset="0"/>
                <a:ea typeface="+mn-ea"/>
                <a:cs typeface="+mn-cs"/>
              </a:endParaRPr>
            </a:p>
          </p:txBody>
        </p:sp>
      </p:grpSp>
      <p:sp>
        <p:nvSpPr>
          <p:cNvPr id="30" name="矩形 29"/>
          <p:cNvSpPr/>
          <p:nvPr/>
        </p:nvSpPr>
        <p:spPr>
          <a:xfrm>
            <a:off x="11566525" y="6621463"/>
            <a:ext cx="625475"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1" name="矩形 30"/>
          <p:cNvSpPr/>
          <p:nvPr/>
        </p:nvSpPr>
        <p:spPr>
          <a:xfrm>
            <a:off x="0" y="6621463"/>
            <a:ext cx="10439400"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2" name="文本框 31"/>
          <p:cNvSpPr txBox="1"/>
          <p:nvPr/>
        </p:nvSpPr>
        <p:spPr>
          <a:xfrm>
            <a:off x="10264775" y="6538913"/>
            <a:ext cx="1500188" cy="400050"/>
          </a:xfrm>
          <a:prstGeom prst="rect">
            <a:avLst/>
          </a:prstGeom>
          <a:noFill/>
          <a:ln w="9525">
            <a:noFill/>
          </a:ln>
        </p:spPr>
        <p:txBody>
          <a:bodyPr>
            <a:spAutoFit/>
          </a:bodyPr>
          <a:p>
            <a:pPr algn="ctr" eaLnBrk="1" hangingPunct="1"/>
            <a:r>
              <a:rPr lang="en-US" altLang="zh-CN" sz="2000" dirty="0">
                <a:solidFill>
                  <a:srgbClr val="044875"/>
                </a:solidFill>
                <a:latin typeface="微软雅黑" panose="020B0503020204020204" pitchFamily="34" charset="-122"/>
                <a:ea typeface="微软雅黑" panose="020B0503020204020204" pitchFamily="34" charset="-122"/>
              </a:rPr>
              <a:t>LOGO</a:t>
            </a:r>
            <a:endParaRPr lang="zh-CN" altLang="en-US" sz="2000" dirty="0">
              <a:solidFill>
                <a:srgbClr val="044875"/>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right)">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left)">
                                      <p:cBhvr>
                                        <p:cTn id="18" dur="500"/>
                                        <p:tgtEl>
                                          <p:spTgt spid="31"/>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right)">
                                      <p:cBhvr>
                                        <p:cTn id="21" dur="500"/>
                                        <p:tgtEl>
                                          <p:spTgt spid="3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wipe(up)">
                                      <p:cBhvr>
                                        <p:cTn id="29" dur="500"/>
                                        <p:tgtEl>
                                          <p:spTgt spid="34"/>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cBhvr>
                                        <p:cTn id="34" dur="500" fill="hold"/>
                                        <p:tgtEl>
                                          <p:spTgt spid="4"/>
                                        </p:tgtEl>
                                        <p:attrNameLst>
                                          <p:attrName>ppt_w</p:attrName>
                                        </p:attrNameLst>
                                      </p:cBhvr>
                                      <p:tavLst>
                                        <p:tav tm="0">
                                          <p:val>
                                            <p:fltVal val="0.000000"/>
                                          </p:val>
                                        </p:tav>
                                        <p:tav tm="100000">
                                          <p:val>
                                            <p:strVal val="#ppt_w"/>
                                          </p:val>
                                        </p:tav>
                                      </p:tavLst>
                                    </p:anim>
                                    <p:anim calcmode="lin" valueType="num">
                                      <p:cBhvr>
                                        <p:cTn id="35" dur="500" fill="hold"/>
                                        <p:tgtEl>
                                          <p:spTgt spid="4"/>
                                        </p:tgtEl>
                                        <p:attrNameLst>
                                          <p:attrName>ppt_h</p:attrName>
                                        </p:attrNameLst>
                                      </p:cBhvr>
                                      <p:tavLst>
                                        <p:tav tm="0">
                                          <p:val>
                                            <p:fltVal val="0.000000"/>
                                          </p:val>
                                        </p:tav>
                                        <p:tav tm="100000">
                                          <p:val>
                                            <p:strVal val="#ppt_h"/>
                                          </p:val>
                                        </p:tav>
                                      </p:tavLst>
                                    </p:anim>
                                    <p:animEffect transition="in" filter="fade">
                                      <p:cBhvr>
                                        <p:cTn id="36" dur="500"/>
                                        <p:tgtEl>
                                          <p:spTgt spid="4"/>
                                        </p:tgtEl>
                                      </p:cBhvr>
                                    </p:animEffect>
                                  </p:childTnLst>
                                </p:cTn>
                              </p:par>
                              <p:par>
                                <p:cTn id="37" presetID="53" presetClass="entr" presetSubtype="16" fill="hold" nodeType="withEffect">
                                  <p:stCondLst>
                                    <p:cond delay="250"/>
                                  </p:stCondLst>
                                  <p:childTnLst>
                                    <p:set>
                                      <p:cBhvr>
                                        <p:cTn id="38" dur="1" fill="hold">
                                          <p:stCondLst>
                                            <p:cond delay="0"/>
                                          </p:stCondLst>
                                        </p:cTn>
                                        <p:tgtEl>
                                          <p:spTgt spid="9"/>
                                        </p:tgtEl>
                                        <p:attrNameLst>
                                          <p:attrName>style.visibility</p:attrName>
                                        </p:attrNameLst>
                                      </p:cBhvr>
                                      <p:to>
                                        <p:strVal val="visible"/>
                                      </p:to>
                                    </p:set>
                                    <p:anim calcmode="lin" valueType="num">
                                      <p:cBhvr>
                                        <p:cTn id="39" dur="500" fill="hold"/>
                                        <p:tgtEl>
                                          <p:spTgt spid="9"/>
                                        </p:tgtEl>
                                        <p:attrNameLst>
                                          <p:attrName>ppt_w</p:attrName>
                                        </p:attrNameLst>
                                      </p:cBhvr>
                                      <p:tavLst>
                                        <p:tav tm="0">
                                          <p:val>
                                            <p:fltVal val="0.000000"/>
                                          </p:val>
                                        </p:tav>
                                        <p:tav tm="100000">
                                          <p:val>
                                            <p:strVal val="#ppt_w"/>
                                          </p:val>
                                        </p:tav>
                                      </p:tavLst>
                                    </p:anim>
                                    <p:anim calcmode="lin" valueType="num">
                                      <p:cBhvr>
                                        <p:cTn id="40" dur="500" fill="hold"/>
                                        <p:tgtEl>
                                          <p:spTgt spid="9"/>
                                        </p:tgtEl>
                                        <p:attrNameLst>
                                          <p:attrName>ppt_h</p:attrName>
                                        </p:attrNameLst>
                                      </p:cBhvr>
                                      <p:tavLst>
                                        <p:tav tm="0">
                                          <p:val>
                                            <p:fltVal val="0.000000"/>
                                          </p:val>
                                        </p:tav>
                                        <p:tav tm="100000">
                                          <p:val>
                                            <p:strVal val="#ppt_h"/>
                                          </p:val>
                                        </p:tav>
                                      </p:tavLst>
                                    </p:anim>
                                    <p:animEffect transition="in" filter="fade">
                                      <p:cBhvr>
                                        <p:cTn id="41" dur="500"/>
                                        <p:tgtEl>
                                          <p:spTgt spid="9"/>
                                        </p:tgtEl>
                                      </p:cBhvr>
                                    </p:animEffect>
                                  </p:childTnLst>
                                </p:cTn>
                              </p:par>
                              <p:par>
                                <p:cTn id="42" presetID="53" presetClass="entr" presetSubtype="16" fill="hold" nodeType="withEffect">
                                  <p:stCondLst>
                                    <p:cond delay="500"/>
                                  </p:stCondLst>
                                  <p:childTnLst>
                                    <p:set>
                                      <p:cBhvr>
                                        <p:cTn id="43" dur="1" fill="hold">
                                          <p:stCondLst>
                                            <p:cond delay="0"/>
                                          </p:stCondLst>
                                        </p:cTn>
                                        <p:tgtEl>
                                          <p:spTgt spid="14"/>
                                        </p:tgtEl>
                                        <p:attrNameLst>
                                          <p:attrName>style.visibility</p:attrName>
                                        </p:attrNameLst>
                                      </p:cBhvr>
                                      <p:to>
                                        <p:strVal val="visible"/>
                                      </p:to>
                                    </p:set>
                                    <p:anim calcmode="lin" valueType="num">
                                      <p:cBhvr>
                                        <p:cTn id="44" dur="500" fill="hold"/>
                                        <p:tgtEl>
                                          <p:spTgt spid="14"/>
                                        </p:tgtEl>
                                        <p:attrNameLst>
                                          <p:attrName>ppt_w</p:attrName>
                                        </p:attrNameLst>
                                      </p:cBhvr>
                                      <p:tavLst>
                                        <p:tav tm="0">
                                          <p:val>
                                            <p:fltVal val="0.000000"/>
                                          </p:val>
                                        </p:tav>
                                        <p:tav tm="100000">
                                          <p:val>
                                            <p:strVal val="#ppt_w"/>
                                          </p:val>
                                        </p:tav>
                                      </p:tavLst>
                                    </p:anim>
                                    <p:anim calcmode="lin" valueType="num">
                                      <p:cBhvr>
                                        <p:cTn id="45" dur="500" fill="hold"/>
                                        <p:tgtEl>
                                          <p:spTgt spid="14"/>
                                        </p:tgtEl>
                                        <p:attrNameLst>
                                          <p:attrName>ppt_h</p:attrName>
                                        </p:attrNameLst>
                                      </p:cBhvr>
                                      <p:tavLst>
                                        <p:tav tm="0">
                                          <p:val>
                                            <p:fltVal val="0.000000"/>
                                          </p:val>
                                        </p:tav>
                                        <p:tav tm="100000">
                                          <p:val>
                                            <p:strVal val="#ppt_h"/>
                                          </p:val>
                                        </p:tav>
                                      </p:tavLst>
                                    </p:anim>
                                    <p:animEffect transition="in" filter="fade">
                                      <p:cBhvr>
                                        <p:cTn id="46" dur="500"/>
                                        <p:tgtEl>
                                          <p:spTgt spid="14"/>
                                        </p:tgtEl>
                                      </p:cBhvr>
                                    </p:animEffect>
                                  </p:childTnLst>
                                </p:cTn>
                              </p:par>
                              <p:par>
                                <p:cTn id="47" presetID="53" presetClass="entr" presetSubtype="16" fill="hold" nodeType="withEffect">
                                  <p:stCondLst>
                                    <p:cond delay="750"/>
                                  </p:stCondLst>
                                  <p:childTnLst>
                                    <p:set>
                                      <p:cBhvr>
                                        <p:cTn id="48" dur="1" fill="hold">
                                          <p:stCondLst>
                                            <p:cond delay="0"/>
                                          </p:stCondLst>
                                        </p:cTn>
                                        <p:tgtEl>
                                          <p:spTgt spid="19"/>
                                        </p:tgtEl>
                                        <p:attrNameLst>
                                          <p:attrName>style.visibility</p:attrName>
                                        </p:attrNameLst>
                                      </p:cBhvr>
                                      <p:to>
                                        <p:strVal val="visible"/>
                                      </p:to>
                                    </p:set>
                                    <p:anim calcmode="lin" valueType="num">
                                      <p:cBhvr>
                                        <p:cTn id="49" dur="500" fill="hold"/>
                                        <p:tgtEl>
                                          <p:spTgt spid="19"/>
                                        </p:tgtEl>
                                        <p:attrNameLst>
                                          <p:attrName>ppt_w</p:attrName>
                                        </p:attrNameLst>
                                      </p:cBhvr>
                                      <p:tavLst>
                                        <p:tav tm="0">
                                          <p:val>
                                            <p:fltVal val="0.000000"/>
                                          </p:val>
                                        </p:tav>
                                        <p:tav tm="100000">
                                          <p:val>
                                            <p:strVal val="#ppt_w"/>
                                          </p:val>
                                        </p:tav>
                                      </p:tavLst>
                                    </p:anim>
                                    <p:anim calcmode="lin" valueType="num">
                                      <p:cBhvr>
                                        <p:cTn id="50" dur="500" fill="hold"/>
                                        <p:tgtEl>
                                          <p:spTgt spid="19"/>
                                        </p:tgtEl>
                                        <p:attrNameLst>
                                          <p:attrName>ppt_h</p:attrName>
                                        </p:attrNameLst>
                                      </p:cBhvr>
                                      <p:tavLst>
                                        <p:tav tm="0">
                                          <p:val>
                                            <p:fltVal val="0.000000"/>
                                          </p:val>
                                        </p:tav>
                                        <p:tav tm="100000">
                                          <p:val>
                                            <p:strVal val="#ppt_h"/>
                                          </p:val>
                                        </p:tav>
                                      </p:tavLst>
                                    </p:anim>
                                    <p:animEffect transition="in" filter="fade">
                                      <p:cBhvr>
                                        <p:cTn id="51" dur="500"/>
                                        <p:tgtEl>
                                          <p:spTgt spid="19"/>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wipe(down)">
                                      <p:cBhvr>
                                        <p:cTn id="5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animBg="1"/>
      <p:bldP spid="26" grpId="0" animBg="1"/>
      <p:bldP spid="30" grpId="0" animBg="1"/>
      <p:bldP spid="31" grpId="0" animBg="1"/>
      <p:bldP spid="3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2014538"/>
            <a:ext cx="12192000" cy="28495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文本框 3"/>
          <p:cNvSpPr txBox="1"/>
          <p:nvPr/>
        </p:nvSpPr>
        <p:spPr>
          <a:xfrm>
            <a:off x="946150" y="2000250"/>
            <a:ext cx="1539875" cy="1862138"/>
          </a:xfrm>
          <a:prstGeom prst="rect">
            <a:avLst/>
          </a:prstGeom>
          <a:noFill/>
          <a:ln w="9525">
            <a:noFill/>
          </a:ln>
        </p:spPr>
        <p:txBody>
          <a:bodyPr>
            <a:spAutoFit/>
          </a:bodyPr>
          <a:p>
            <a:pPr algn="ctr" eaLnBrk="1" hangingPunct="1"/>
            <a:r>
              <a:rPr lang="en-US" altLang="zh-CN" sz="11500" dirty="0">
                <a:solidFill>
                  <a:schemeClr val="bg1"/>
                </a:solidFill>
                <a:latin typeface="Impact" panose="020B0806030902050204" pitchFamily="34" charset="0"/>
              </a:rPr>
              <a:t>6</a:t>
            </a:r>
            <a:endParaRPr lang="zh-CN" altLang="en-US" sz="11500" dirty="0">
              <a:solidFill>
                <a:schemeClr val="bg1"/>
              </a:solidFill>
              <a:latin typeface="Impact" panose="020B0806030902050204" pitchFamily="34" charset="0"/>
            </a:endParaRPr>
          </a:p>
        </p:txBody>
      </p:sp>
      <p:sp>
        <p:nvSpPr>
          <p:cNvPr id="5" name="文本框 4"/>
          <p:cNvSpPr txBox="1"/>
          <p:nvPr/>
        </p:nvSpPr>
        <p:spPr>
          <a:xfrm>
            <a:off x="419100" y="2638425"/>
            <a:ext cx="571500" cy="585788"/>
          </a:xfrm>
          <a:prstGeom prst="rect">
            <a:avLst/>
          </a:prstGeom>
          <a:noFill/>
          <a:ln w="9525">
            <a:noFill/>
          </a:ln>
        </p:spPr>
        <p:txBody>
          <a:bodyPr>
            <a:spAutoFit/>
          </a:bodyPr>
          <a:p>
            <a:pPr eaLnBrk="1" hangingPunct="1"/>
            <a:r>
              <a:rPr lang="zh-CN" altLang="en-US" sz="3200" b="1" dirty="0">
                <a:solidFill>
                  <a:srgbClr val="044875"/>
                </a:solidFill>
                <a:latin typeface="微软雅黑" panose="020B0503020204020204" pitchFamily="34" charset="-122"/>
                <a:ea typeface="微软雅黑" panose="020B0503020204020204" pitchFamily="34" charset="-122"/>
              </a:rPr>
              <a:t>第</a:t>
            </a:r>
            <a:endParaRPr lang="zh-CN" altLang="en-US" sz="3200" b="1" dirty="0">
              <a:solidFill>
                <a:srgbClr val="044875"/>
              </a:solidFill>
              <a:latin typeface="微软雅黑" panose="020B0503020204020204" pitchFamily="34" charset="-122"/>
              <a:ea typeface="微软雅黑" panose="020B0503020204020204" pitchFamily="34" charset="-122"/>
            </a:endParaRP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文本框 6"/>
          <p:cNvSpPr txBox="1"/>
          <p:nvPr/>
        </p:nvSpPr>
        <p:spPr>
          <a:xfrm>
            <a:off x="2525713" y="2638425"/>
            <a:ext cx="1766887" cy="585788"/>
          </a:xfrm>
          <a:prstGeom prst="rect">
            <a:avLst/>
          </a:prstGeom>
          <a:noFill/>
          <a:ln w="9525">
            <a:noFill/>
          </a:ln>
        </p:spPr>
        <p:txBody>
          <a:bodyPr>
            <a:spAutoFit/>
          </a:bodyPr>
          <a:p>
            <a:pPr eaLnBrk="1" hangingPunct="1"/>
            <a:r>
              <a:rPr lang="zh-CN" altLang="en-US" sz="3200" b="1" dirty="0">
                <a:solidFill>
                  <a:srgbClr val="044875"/>
                </a:solidFill>
                <a:latin typeface="微软雅黑" panose="020B0503020204020204" pitchFamily="34" charset="-122"/>
                <a:ea typeface="微软雅黑" panose="020B0503020204020204" pitchFamily="34" charset="-122"/>
              </a:rPr>
              <a:t>部分</a:t>
            </a:r>
            <a:endParaRPr lang="zh-CN" altLang="en-US" sz="3200" b="1" dirty="0">
              <a:solidFill>
                <a:srgbClr val="044875"/>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6791325" y="3632200"/>
            <a:ext cx="5727700" cy="831850"/>
          </a:xfrm>
          <a:prstGeom prst="rect">
            <a:avLst/>
          </a:prstGeom>
          <a:noFill/>
          <a:ln w="9525">
            <a:noFill/>
          </a:ln>
        </p:spPr>
        <p:txBody>
          <a:bodyPr>
            <a:spAutoFit/>
          </a:bodyPr>
          <a:p>
            <a:pPr algn="ctr" eaLnBrk="1" hangingPunct="1"/>
            <a:r>
              <a:rPr lang="zh-CN" altLang="en-US" sz="4800" b="1" dirty="0">
                <a:solidFill>
                  <a:schemeClr val="bg1"/>
                </a:solidFill>
                <a:latin typeface="微软雅黑" panose="020B0503020204020204" pitchFamily="34" charset="-122"/>
                <a:ea typeface="微软雅黑" panose="020B0503020204020204" pitchFamily="34" charset="-122"/>
              </a:rPr>
              <a:t>总结建议</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000000"/>
                                          </p:val>
                                        </p:tav>
                                        <p:tav tm="100000">
                                          <p:val>
                                            <p:strVal val="#ppt_w"/>
                                          </p:val>
                                        </p:tav>
                                      </p:tavLst>
                                    </p:anim>
                                    <p:anim calcmode="lin" valueType="num">
                                      <p:cBhvr>
                                        <p:cTn id="36" dur="500" fill="hold"/>
                                        <p:tgtEl>
                                          <p:spTgt spid="8"/>
                                        </p:tgtEl>
                                        <p:attrNameLst>
                                          <p:attrName>ppt_h</p:attrName>
                                        </p:attrNameLst>
                                      </p:cBhvr>
                                      <p:tavLst>
                                        <p:tav tm="0">
                                          <p:val>
                                            <p:fltVal val="0.00000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矩形 2"/>
          <p:cNvSpPr/>
          <p:nvPr/>
        </p:nvSpPr>
        <p:spPr>
          <a:xfrm>
            <a:off x="2757488" y="254000"/>
            <a:ext cx="9434513"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4" name="组合 3"/>
          <p:cNvGrpSpPr/>
          <p:nvPr/>
        </p:nvGrpSpPr>
        <p:grpSpPr>
          <a:xfrm>
            <a:off x="292100" y="82550"/>
            <a:ext cx="3292475" cy="585788"/>
            <a:chOff x="292102" y="82976"/>
            <a:chExt cx="3291840" cy="584775"/>
          </a:xfrm>
        </p:grpSpPr>
        <p:sp>
          <p:nvSpPr>
            <p:cNvPr id="18475" name="文本框 4"/>
            <p:cNvSpPr txBox="1"/>
            <p:nvPr/>
          </p:nvSpPr>
          <p:spPr>
            <a:xfrm>
              <a:off x="292102" y="111278"/>
              <a:ext cx="3291840" cy="523220"/>
            </a:xfrm>
            <a:prstGeom prst="rect">
              <a:avLst/>
            </a:prstGeom>
            <a:noFill/>
            <a:ln w="9525">
              <a:noFill/>
            </a:ln>
          </p:spPr>
          <p:txBody>
            <a:bodyPr>
              <a:spAutoFit/>
            </a:bodyPr>
            <a:p>
              <a:pPr algn="ctr" eaLnBrk="1" hangingPunct="1"/>
              <a:r>
                <a:rPr lang="zh-CN" altLang="en-US" sz="2800" dirty="0">
                  <a:solidFill>
                    <a:srgbClr val="044875"/>
                  </a:solidFill>
                  <a:latin typeface="微软雅黑" panose="020B0503020204020204" pitchFamily="34" charset="-122"/>
                  <a:ea typeface="微软雅黑" panose="020B0503020204020204" pitchFamily="34" charset="-122"/>
                </a:rPr>
                <a:t>总结建议</a:t>
              </a:r>
              <a:endParaRPr lang="zh-CN" altLang="en-US" sz="2800" dirty="0">
                <a:solidFill>
                  <a:srgbClr val="044875"/>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50815" y="82976"/>
              <a:ext cx="725347" cy="584775"/>
            </a:xfrm>
            <a:prstGeom prst="rect">
              <a:avLst/>
            </a:prstGeom>
            <a:noFill/>
          </p:spPr>
          <p:txBody>
            <a:bodyPr>
              <a:spAutoFit/>
            </a:bodyPr>
            <a:lstStyle/>
            <a:p>
              <a:pPr marR="0" algn="ctr" defTabSz="914400" eaLnBrk="1" fontAlgn="auto" hangingPunct="1">
                <a:spcBef>
                  <a:spcPts val="0"/>
                </a:spcBef>
                <a:spcAft>
                  <a:spcPts val="0"/>
                </a:spcAft>
                <a:buClrTx/>
                <a:buSzTx/>
                <a:buFontTx/>
                <a:buNone/>
                <a:defRPr/>
              </a:pPr>
              <a:r>
                <a:rPr kumimoji="0" lang="en-US" altLang="zh-CN" sz="3200" kern="1200" cap="none" spc="0" normalizeH="0" baseline="0" noProof="0" dirty="0">
                  <a:solidFill>
                    <a:schemeClr val="bg2">
                      <a:lumMod val="25000"/>
                    </a:schemeClr>
                  </a:solidFill>
                  <a:latin typeface="Impact" panose="020B0806030902050204" pitchFamily="34" charset="0"/>
                  <a:ea typeface="+mn-ea"/>
                  <a:cs typeface="+mn-cs"/>
                </a:rPr>
                <a:t>06</a:t>
              </a:r>
              <a:endParaRPr kumimoji="0" lang="zh-CN" altLang="en-US" sz="3200" kern="1200" cap="none" spc="0" normalizeH="0" baseline="0" noProof="0" dirty="0">
                <a:solidFill>
                  <a:schemeClr val="bg2">
                    <a:lumMod val="25000"/>
                  </a:schemeClr>
                </a:solidFill>
                <a:latin typeface="Impact" panose="020B0806030902050204" pitchFamily="34" charset="0"/>
                <a:ea typeface="+mn-ea"/>
                <a:cs typeface="+mn-cs"/>
              </a:endParaRPr>
            </a:p>
          </p:txBody>
        </p:sp>
      </p:grpSp>
      <p:sp>
        <p:nvSpPr>
          <p:cNvPr id="7" name="矩形 6"/>
          <p:cNvSpPr/>
          <p:nvPr/>
        </p:nvSpPr>
        <p:spPr>
          <a:xfrm>
            <a:off x="11566525" y="6621463"/>
            <a:ext cx="625475"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0" y="6621463"/>
            <a:ext cx="10439400"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文本框 8"/>
          <p:cNvSpPr txBox="1"/>
          <p:nvPr/>
        </p:nvSpPr>
        <p:spPr>
          <a:xfrm>
            <a:off x="10264775" y="6538913"/>
            <a:ext cx="1500188" cy="400050"/>
          </a:xfrm>
          <a:prstGeom prst="rect">
            <a:avLst/>
          </a:prstGeom>
          <a:noFill/>
          <a:ln w="9525">
            <a:noFill/>
          </a:ln>
        </p:spPr>
        <p:txBody>
          <a:bodyPr>
            <a:spAutoFit/>
          </a:bodyPr>
          <a:p>
            <a:pPr algn="ctr" eaLnBrk="1" hangingPunct="1"/>
            <a:r>
              <a:rPr lang="en-US" altLang="zh-CN" sz="2000" dirty="0">
                <a:solidFill>
                  <a:srgbClr val="044875"/>
                </a:solidFill>
                <a:latin typeface="微软雅黑" panose="020B0503020204020204" pitchFamily="34" charset="-122"/>
                <a:ea typeface="微软雅黑" panose="020B0503020204020204" pitchFamily="34" charset="-122"/>
              </a:rPr>
              <a:t>LOGO</a:t>
            </a:r>
            <a:endParaRPr lang="zh-CN" altLang="en-US" sz="2000" dirty="0">
              <a:solidFill>
                <a:srgbClr val="044875"/>
              </a:solidFill>
              <a:latin typeface="微软雅黑" panose="020B0503020204020204" pitchFamily="34" charset="-122"/>
              <a:ea typeface="微软雅黑" panose="020B0503020204020204" pitchFamily="34" charset="-122"/>
            </a:endParaRPr>
          </a:p>
        </p:txBody>
      </p:sp>
      <p:sp>
        <p:nvSpPr>
          <p:cNvPr id="13" name="同心圆 12"/>
          <p:cNvSpPr/>
          <p:nvPr/>
        </p:nvSpPr>
        <p:spPr>
          <a:xfrm>
            <a:off x="1778000" y="963613"/>
            <a:ext cx="650875" cy="650875"/>
          </a:xfrm>
          <a:prstGeom prst="donut">
            <a:avLst>
              <a:gd name="adj" fmla="val 7460"/>
            </a:avLst>
          </a:prstGeom>
          <a:solidFill>
            <a:srgbClr val="044875"/>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同心圆 17"/>
          <p:cNvSpPr/>
          <p:nvPr/>
        </p:nvSpPr>
        <p:spPr>
          <a:xfrm>
            <a:off x="3511550" y="1012825"/>
            <a:ext cx="482600" cy="481013"/>
          </a:xfrm>
          <a:prstGeom prst="donut">
            <a:avLst>
              <a:gd name="adj" fmla="val 7460"/>
            </a:avLst>
          </a:prstGeom>
          <a:solidFill>
            <a:srgbClr val="044875"/>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同心圆 18"/>
          <p:cNvSpPr/>
          <p:nvPr/>
        </p:nvSpPr>
        <p:spPr>
          <a:xfrm>
            <a:off x="3994150" y="4144963"/>
            <a:ext cx="361950" cy="361950"/>
          </a:xfrm>
          <a:prstGeom prst="donut">
            <a:avLst>
              <a:gd name="adj" fmla="val 7460"/>
            </a:avLst>
          </a:prstGeom>
          <a:solidFill>
            <a:srgbClr val="044875"/>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10" name="组合 9"/>
          <p:cNvGrpSpPr/>
          <p:nvPr/>
        </p:nvGrpSpPr>
        <p:grpSpPr>
          <a:xfrm>
            <a:off x="379413" y="2578100"/>
            <a:ext cx="2192337" cy="2193925"/>
            <a:chOff x="379106" y="2578750"/>
            <a:chExt cx="2192201" cy="2192563"/>
          </a:xfrm>
        </p:grpSpPr>
        <p:sp>
          <p:nvSpPr>
            <p:cNvPr id="12" name="椭圆 11"/>
            <p:cNvSpPr/>
            <p:nvPr/>
          </p:nvSpPr>
          <p:spPr>
            <a:xfrm>
              <a:off x="379106" y="2578750"/>
              <a:ext cx="2192201" cy="2192563"/>
            </a:xfrm>
            <a:prstGeom prst="ellipse">
              <a:avLst/>
            </a:prstGeom>
            <a:noFill/>
            <a:ln w="31750">
              <a:solidFill>
                <a:srgbClr val="044875"/>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473" name="Freeform 283"/>
            <p:cNvSpPr>
              <a:spLocks noEditPoints="1"/>
            </p:cNvSpPr>
            <p:nvPr/>
          </p:nvSpPr>
          <p:spPr>
            <a:xfrm>
              <a:off x="1102162" y="2999461"/>
              <a:ext cx="746089" cy="945046"/>
            </a:xfrm>
            <a:custGeom>
              <a:avLst/>
              <a:gdLst/>
              <a:ahLst/>
              <a:cxnLst>
                <a:cxn ang="0">
                  <a:pos x="2147483647" y="0"/>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95" h="120">
                  <a:moveTo>
                    <a:pt x="41" y="0"/>
                  </a:moveTo>
                  <a:cubicBezTo>
                    <a:pt x="37" y="0"/>
                    <a:pt x="32" y="2"/>
                    <a:pt x="29" y="7"/>
                  </a:cubicBezTo>
                  <a:cubicBezTo>
                    <a:pt x="29" y="7"/>
                    <a:pt x="29" y="7"/>
                    <a:pt x="29" y="7"/>
                  </a:cubicBezTo>
                  <a:cubicBezTo>
                    <a:pt x="25" y="6"/>
                    <a:pt x="18" y="1"/>
                    <a:pt x="14" y="1"/>
                  </a:cubicBezTo>
                  <a:cubicBezTo>
                    <a:pt x="10" y="1"/>
                    <a:pt x="6" y="4"/>
                    <a:pt x="3" y="8"/>
                  </a:cubicBezTo>
                  <a:cubicBezTo>
                    <a:pt x="1" y="11"/>
                    <a:pt x="0" y="16"/>
                    <a:pt x="0" y="21"/>
                  </a:cubicBezTo>
                  <a:cubicBezTo>
                    <a:pt x="0" y="26"/>
                    <a:pt x="1" y="30"/>
                    <a:pt x="3" y="34"/>
                  </a:cubicBezTo>
                  <a:cubicBezTo>
                    <a:pt x="6" y="38"/>
                    <a:pt x="10" y="40"/>
                    <a:pt x="14" y="40"/>
                  </a:cubicBezTo>
                  <a:cubicBezTo>
                    <a:pt x="18" y="40"/>
                    <a:pt x="27" y="38"/>
                    <a:pt x="31" y="37"/>
                  </a:cubicBezTo>
                  <a:cubicBezTo>
                    <a:pt x="34" y="40"/>
                    <a:pt x="38" y="41"/>
                    <a:pt x="41" y="41"/>
                  </a:cubicBezTo>
                  <a:cubicBezTo>
                    <a:pt x="42" y="41"/>
                    <a:pt x="43" y="41"/>
                    <a:pt x="43" y="41"/>
                  </a:cubicBezTo>
                  <a:cubicBezTo>
                    <a:pt x="57" y="56"/>
                    <a:pt x="57" y="56"/>
                    <a:pt x="57" y="56"/>
                  </a:cubicBezTo>
                  <a:cubicBezTo>
                    <a:pt x="68" y="58"/>
                    <a:pt x="68" y="58"/>
                    <a:pt x="68" y="58"/>
                  </a:cubicBezTo>
                  <a:cubicBezTo>
                    <a:pt x="66" y="78"/>
                    <a:pt x="66" y="78"/>
                    <a:pt x="66" y="78"/>
                  </a:cubicBezTo>
                  <a:cubicBezTo>
                    <a:pt x="65" y="120"/>
                    <a:pt x="65" y="120"/>
                    <a:pt x="65" y="120"/>
                  </a:cubicBezTo>
                  <a:cubicBezTo>
                    <a:pt x="75" y="120"/>
                    <a:pt x="75" y="120"/>
                    <a:pt x="75" y="120"/>
                  </a:cubicBezTo>
                  <a:cubicBezTo>
                    <a:pt x="77" y="84"/>
                    <a:pt x="77" y="84"/>
                    <a:pt x="77" y="84"/>
                  </a:cubicBezTo>
                  <a:cubicBezTo>
                    <a:pt x="82" y="84"/>
                    <a:pt x="82" y="84"/>
                    <a:pt x="82" y="84"/>
                  </a:cubicBezTo>
                  <a:cubicBezTo>
                    <a:pt x="84" y="120"/>
                    <a:pt x="84" y="120"/>
                    <a:pt x="84" y="120"/>
                  </a:cubicBezTo>
                  <a:cubicBezTo>
                    <a:pt x="95" y="120"/>
                    <a:pt x="95" y="120"/>
                    <a:pt x="95" y="120"/>
                  </a:cubicBezTo>
                  <a:cubicBezTo>
                    <a:pt x="92" y="78"/>
                    <a:pt x="92" y="78"/>
                    <a:pt x="92" y="78"/>
                  </a:cubicBezTo>
                  <a:cubicBezTo>
                    <a:pt x="94" y="41"/>
                    <a:pt x="94" y="41"/>
                    <a:pt x="94" y="41"/>
                  </a:cubicBezTo>
                  <a:cubicBezTo>
                    <a:pt x="74" y="41"/>
                    <a:pt x="74" y="41"/>
                    <a:pt x="74" y="41"/>
                  </a:cubicBezTo>
                  <a:cubicBezTo>
                    <a:pt x="70" y="35"/>
                    <a:pt x="70" y="35"/>
                    <a:pt x="70" y="35"/>
                  </a:cubicBezTo>
                  <a:cubicBezTo>
                    <a:pt x="71" y="35"/>
                    <a:pt x="71" y="35"/>
                    <a:pt x="71" y="35"/>
                  </a:cubicBezTo>
                  <a:cubicBezTo>
                    <a:pt x="73" y="37"/>
                    <a:pt x="76" y="38"/>
                    <a:pt x="79" y="38"/>
                  </a:cubicBezTo>
                  <a:cubicBezTo>
                    <a:pt x="86" y="38"/>
                    <a:pt x="91" y="33"/>
                    <a:pt x="91" y="26"/>
                  </a:cubicBezTo>
                  <a:cubicBezTo>
                    <a:pt x="91" y="19"/>
                    <a:pt x="86" y="14"/>
                    <a:pt x="79" y="14"/>
                  </a:cubicBezTo>
                  <a:cubicBezTo>
                    <a:pt x="76" y="14"/>
                    <a:pt x="73" y="15"/>
                    <a:pt x="71" y="18"/>
                  </a:cubicBezTo>
                  <a:cubicBezTo>
                    <a:pt x="48" y="2"/>
                    <a:pt x="48" y="2"/>
                    <a:pt x="48" y="2"/>
                  </a:cubicBezTo>
                  <a:cubicBezTo>
                    <a:pt x="46" y="1"/>
                    <a:pt x="44" y="0"/>
                    <a:pt x="41" y="0"/>
                  </a:cubicBezTo>
                  <a:close/>
                  <a:moveTo>
                    <a:pt x="65" y="43"/>
                  </a:moveTo>
                  <a:cubicBezTo>
                    <a:pt x="58" y="46"/>
                    <a:pt x="58" y="46"/>
                    <a:pt x="58" y="46"/>
                  </a:cubicBezTo>
                  <a:cubicBezTo>
                    <a:pt x="51" y="39"/>
                    <a:pt x="51" y="39"/>
                    <a:pt x="51" y="39"/>
                  </a:cubicBezTo>
                  <a:cubicBezTo>
                    <a:pt x="62" y="37"/>
                    <a:pt x="62" y="37"/>
                    <a:pt x="62" y="37"/>
                  </a:cubicBezTo>
                  <a:cubicBezTo>
                    <a:pt x="65" y="43"/>
                    <a:pt x="65" y="43"/>
                    <a:pt x="65" y="43"/>
                  </a:cubicBezTo>
                  <a:close/>
                  <a:moveTo>
                    <a:pt x="10" y="12"/>
                  </a:moveTo>
                  <a:cubicBezTo>
                    <a:pt x="11" y="10"/>
                    <a:pt x="12" y="9"/>
                    <a:pt x="14" y="9"/>
                  </a:cubicBezTo>
                  <a:cubicBezTo>
                    <a:pt x="16" y="9"/>
                    <a:pt x="17" y="10"/>
                    <a:pt x="18" y="12"/>
                  </a:cubicBezTo>
                  <a:cubicBezTo>
                    <a:pt x="20" y="14"/>
                    <a:pt x="21" y="17"/>
                    <a:pt x="21" y="21"/>
                  </a:cubicBezTo>
                  <a:cubicBezTo>
                    <a:pt x="21" y="24"/>
                    <a:pt x="20" y="27"/>
                    <a:pt x="18" y="30"/>
                  </a:cubicBezTo>
                  <a:cubicBezTo>
                    <a:pt x="17" y="31"/>
                    <a:pt x="16" y="32"/>
                    <a:pt x="14" y="32"/>
                  </a:cubicBezTo>
                  <a:cubicBezTo>
                    <a:pt x="12" y="32"/>
                    <a:pt x="11" y="31"/>
                    <a:pt x="10" y="30"/>
                  </a:cubicBezTo>
                  <a:cubicBezTo>
                    <a:pt x="8" y="27"/>
                    <a:pt x="7" y="24"/>
                    <a:pt x="7" y="21"/>
                  </a:cubicBezTo>
                  <a:cubicBezTo>
                    <a:pt x="7" y="17"/>
                    <a:pt x="8" y="14"/>
                    <a:pt x="10" y="12"/>
                  </a:cubicBezTo>
                  <a:close/>
                  <a:moveTo>
                    <a:pt x="35" y="11"/>
                  </a:moveTo>
                  <a:cubicBezTo>
                    <a:pt x="37" y="9"/>
                    <a:pt x="39" y="8"/>
                    <a:pt x="41" y="8"/>
                  </a:cubicBezTo>
                  <a:cubicBezTo>
                    <a:pt x="43" y="8"/>
                    <a:pt x="45" y="9"/>
                    <a:pt x="47" y="11"/>
                  </a:cubicBezTo>
                  <a:cubicBezTo>
                    <a:pt x="49" y="13"/>
                    <a:pt x="50" y="17"/>
                    <a:pt x="50" y="21"/>
                  </a:cubicBezTo>
                  <a:cubicBezTo>
                    <a:pt x="50" y="24"/>
                    <a:pt x="49" y="28"/>
                    <a:pt x="47" y="30"/>
                  </a:cubicBezTo>
                  <a:cubicBezTo>
                    <a:pt x="45" y="32"/>
                    <a:pt x="43" y="34"/>
                    <a:pt x="41" y="34"/>
                  </a:cubicBezTo>
                  <a:cubicBezTo>
                    <a:pt x="39" y="34"/>
                    <a:pt x="37" y="32"/>
                    <a:pt x="35" y="30"/>
                  </a:cubicBezTo>
                  <a:cubicBezTo>
                    <a:pt x="34" y="28"/>
                    <a:pt x="33" y="24"/>
                    <a:pt x="33" y="21"/>
                  </a:cubicBezTo>
                  <a:cubicBezTo>
                    <a:pt x="33" y="17"/>
                    <a:pt x="34" y="13"/>
                    <a:pt x="35" y="11"/>
                  </a:cubicBezTo>
                  <a:close/>
                </a:path>
              </a:pathLst>
            </a:custGeom>
            <a:solidFill>
              <a:srgbClr val="044875">
                <a:alpha val="100000"/>
              </a:srgbClr>
            </a:solidFill>
            <a:ln w="9525">
              <a:noFill/>
            </a:ln>
          </p:spPr>
          <p:txBody>
            <a:bodyPr/>
            <a:p>
              <a:endParaRPr lang="zh-CN" altLang="en-US"/>
            </a:p>
          </p:txBody>
        </p:sp>
        <p:sp>
          <p:nvSpPr>
            <p:cNvPr id="18474" name="文本框 28"/>
            <p:cNvSpPr txBox="1"/>
            <p:nvPr/>
          </p:nvSpPr>
          <p:spPr>
            <a:xfrm>
              <a:off x="666148" y="4049849"/>
              <a:ext cx="1618117" cy="461665"/>
            </a:xfrm>
            <a:prstGeom prst="rect">
              <a:avLst/>
            </a:prstGeom>
            <a:noFill/>
            <a:ln w="9525">
              <a:noFill/>
            </a:ln>
          </p:spPr>
          <p:txBody>
            <a:bodyPr>
              <a:spAutoFit/>
            </a:bodyPr>
            <a:p>
              <a:pPr algn="ctr" eaLnBrk="1" hangingPunct="1"/>
              <a:r>
                <a:rPr lang="en-US" altLang="zh-CN" sz="2400" dirty="0">
                  <a:latin typeface="Calibri" panose="020F0502020204030204" pitchFamily="34" charset="0"/>
                </a:rPr>
                <a:t>YOUR TEXT</a:t>
              </a:r>
              <a:endParaRPr lang="zh-CN" altLang="en-US" sz="2400" dirty="0">
                <a:latin typeface="Calibri" panose="020F0502020204030204" pitchFamily="34" charset="0"/>
              </a:endParaRPr>
            </a:p>
          </p:txBody>
        </p:sp>
      </p:grpSp>
      <p:grpSp>
        <p:nvGrpSpPr>
          <p:cNvPr id="11" name="组合 10"/>
          <p:cNvGrpSpPr/>
          <p:nvPr/>
        </p:nvGrpSpPr>
        <p:grpSpPr>
          <a:xfrm>
            <a:off x="2208213" y="1373188"/>
            <a:ext cx="1617662" cy="1471612"/>
            <a:chOff x="2208197" y="1373773"/>
            <a:chExt cx="1618117" cy="1471099"/>
          </a:xfrm>
        </p:grpSpPr>
        <p:sp>
          <p:nvSpPr>
            <p:cNvPr id="17" name="椭圆 16"/>
            <p:cNvSpPr/>
            <p:nvPr/>
          </p:nvSpPr>
          <p:spPr>
            <a:xfrm>
              <a:off x="2281243" y="1373773"/>
              <a:ext cx="1472026" cy="1471099"/>
            </a:xfrm>
            <a:prstGeom prst="ellipse">
              <a:avLst/>
            </a:prstGeom>
            <a:noFill/>
            <a:ln w="31750">
              <a:solidFill>
                <a:srgbClr val="044875"/>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470" name="Freeform 30"/>
            <p:cNvSpPr>
              <a:spLocks noEditPoints="1"/>
            </p:cNvSpPr>
            <p:nvPr/>
          </p:nvSpPr>
          <p:spPr>
            <a:xfrm>
              <a:off x="2795623" y="1659375"/>
              <a:ext cx="443264" cy="582574"/>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rgbClr val="044875">
                <a:alpha val="100000"/>
              </a:srgbClr>
            </a:solidFill>
            <a:ln w="9525">
              <a:noFill/>
            </a:ln>
          </p:spPr>
          <p:txBody>
            <a:bodyPr/>
            <a:p>
              <a:endParaRPr lang="zh-CN" altLang="en-US"/>
            </a:p>
          </p:txBody>
        </p:sp>
        <p:sp>
          <p:nvSpPr>
            <p:cNvPr id="18471" name="文本框 30"/>
            <p:cNvSpPr txBox="1"/>
            <p:nvPr/>
          </p:nvSpPr>
          <p:spPr>
            <a:xfrm>
              <a:off x="2208197" y="2217172"/>
              <a:ext cx="1618117" cy="400110"/>
            </a:xfrm>
            <a:prstGeom prst="rect">
              <a:avLst/>
            </a:prstGeom>
            <a:noFill/>
            <a:ln w="9525">
              <a:noFill/>
            </a:ln>
          </p:spPr>
          <p:txBody>
            <a:bodyPr>
              <a:spAutoFit/>
            </a:bodyPr>
            <a:p>
              <a:pPr algn="ctr" eaLnBrk="1" hangingPunct="1"/>
              <a:r>
                <a:rPr lang="en-US" altLang="zh-CN" sz="2000" dirty="0">
                  <a:latin typeface="Calibri" panose="020F0502020204030204" pitchFamily="34" charset="0"/>
                </a:rPr>
                <a:t>YOUR TEXT</a:t>
              </a:r>
              <a:endParaRPr lang="zh-CN" altLang="en-US" sz="2000" dirty="0">
                <a:latin typeface="Calibri" panose="020F0502020204030204" pitchFamily="34" charset="0"/>
              </a:endParaRPr>
            </a:p>
          </p:txBody>
        </p:sp>
      </p:grpSp>
      <p:grpSp>
        <p:nvGrpSpPr>
          <p:cNvPr id="63" name="组合 62"/>
          <p:cNvGrpSpPr/>
          <p:nvPr/>
        </p:nvGrpSpPr>
        <p:grpSpPr>
          <a:xfrm>
            <a:off x="2500313" y="2992438"/>
            <a:ext cx="1619250" cy="1147762"/>
            <a:chOff x="2501045" y="3469222"/>
            <a:chExt cx="1618117" cy="1147107"/>
          </a:xfrm>
        </p:grpSpPr>
        <p:sp>
          <p:nvSpPr>
            <p:cNvPr id="15" name="椭圆 14"/>
            <p:cNvSpPr/>
            <p:nvPr/>
          </p:nvSpPr>
          <p:spPr>
            <a:xfrm>
              <a:off x="2731071" y="3469222"/>
              <a:ext cx="1146960" cy="1147107"/>
            </a:xfrm>
            <a:prstGeom prst="ellipse">
              <a:avLst/>
            </a:prstGeom>
            <a:noFill/>
            <a:ln w="31750">
              <a:solidFill>
                <a:srgbClr val="044875"/>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467" name="Freeform 24"/>
            <p:cNvSpPr>
              <a:spLocks noEditPoints="1"/>
            </p:cNvSpPr>
            <p:nvPr/>
          </p:nvSpPr>
          <p:spPr>
            <a:xfrm>
              <a:off x="3113146" y="3709231"/>
              <a:ext cx="382368" cy="428588"/>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77" h="86">
                  <a:moveTo>
                    <a:pt x="13" y="8"/>
                  </a:moveTo>
                  <a:cubicBezTo>
                    <a:pt x="20" y="2"/>
                    <a:pt x="29" y="0"/>
                    <a:pt x="38" y="1"/>
                  </a:cubicBezTo>
                  <a:cubicBezTo>
                    <a:pt x="46" y="2"/>
                    <a:pt x="54" y="6"/>
                    <a:pt x="59" y="13"/>
                  </a:cubicBezTo>
                  <a:cubicBezTo>
                    <a:pt x="65" y="21"/>
                    <a:pt x="67" y="29"/>
                    <a:pt x="66" y="38"/>
                  </a:cubicBezTo>
                  <a:cubicBezTo>
                    <a:pt x="65" y="44"/>
                    <a:pt x="63" y="50"/>
                    <a:pt x="58" y="55"/>
                  </a:cubicBezTo>
                  <a:cubicBezTo>
                    <a:pt x="60" y="56"/>
                    <a:pt x="62" y="57"/>
                    <a:pt x="64" y="59"/>
                  </a:cubicBezTo>
                  <a:cubicBezTo>
                    <a:pt x="74" y="72"/>
                    <a:pt x="74" y="72"/>
                    <a:pt x="74" y="72"/>
                  </a:cubicBezTo>
                  <a:cubicBezTo>
                    <a:pt x="77" y="76"/>
                    <a:pt x="76" y="81"/>
                    <a:pt x="73" y="84"/>
                  </a:cubicBezTo>
                  <a:cubicBezTo>
                    <a:pt x="73" y="84"/>
                    <a:pt x="73" y="84"/>
                    <a:pt x="73" y="84"/>
                  </a:cubicBezTo>
                  <a:cubicBezTo>
                    <a:pt x="69" y="86"/>
                    <a:pt x="64" y="86"/>
                    <a:pt x="62" y="82"/>
                  </a:cubicBezTo>
                  <a:cubicBezTo>
                    <a:pt x="51" y="68"/>
                    <a:pt x="51" y="68"/>
                    <a:pt x="51" y="68"/>
                  </a:cubicBezTo>
                  <a:cubicBezTo>
                    <a:pt x="50" y="67"/>
                    <a:pt x="49" y="65"/>
                    <a:pt x="49" y="63"/>
                  </a:cubicBezTo>
                  <a:cubicBezTo>
                    <a:pt x="43" y="66"/>
                    <a:pt x="36" y="67"/>
                    <a:pt x="30" y="66"/>
                  </a:cubicBezTo>
                  <a:cubicBezTo>
                    <a:pt x="21" y="65"/>
                    <a:pt x="13" y="61"/>
                    <a:pt x="8" y="54"/>
                  </a:cubicBezTo>
                  <a:cubicBezTo>
                    <a:pt x="2" y="47"/>
                    <a:pt x="0" y="38"/>
                    <a:pt x="1" y="30"/>
                  </a:cubicBezTo>
                  <a:cubicBezTo>
                    <a:pt x="2" y="21"/>
                    <a:pt x="6" y="13"/>
                    <a:pt x="13" y="8"/>
                  </a:cubicBezTo>
                  <a:close/>
                  <a:moveTo>
                    <a:pt x="30" y="49"/>
                  </a:moveTo>
                  <a:cubicBezTo>
                    <a:pt x="38" y="49"/>
                    <a:pt x="38" y="49"/>
                    <a:pt x="38" y="49"/>
                  </a:cubicBezTo>
                  <a:cubicBezTo>
                    <a:pt x="38" y="40"/>
                    <a:pt x="38" y="40"/>
                    <a:pt x="38" y="40"/>
                  </a:cubicBezTo>
                  <a:cubicBezTo>
                    <a:pt x="47" y="40"/>
                    <a:pt x="47" y="40"/>
                    <a:pt x="47" y="40"/>
                  </a:cubicBezTo>
                  <a:cubicBezTo>
                    <a:pt x="47" y="32"/>
                    <a:pt x="47" y="32"/>
                    <a:pt x="47" y="32"/>
                  </a:cubicBezTo>
                  <a:cubicBezTo>
                    <a:pt x="38" y="32"/>
                    <a:pt x="38" y="32"/>
                    <a:pt x="38" y="32"/>
                  </a:cubicBezTo>
                  <a:cubicBezTo>
                    <a:pt x="38" y="23"/>
                    <a:pt x="38" y="23"/>
                    <a:pt x="38" y="23"/>
                  </a:cubicBezTo>
                  <a:cubicBezTo>
                    <a:pt x="30" y="23"/>
                    <a:pt x="30" y="23"/>
                    <a:pt x="30" y="23"/>
                  </a:cubicBezTo>
                  <a:cubicBezTo>
                    <a:pt x="30" y="32"/>
                    <a:pt x="30" y="32"/>
                    <a:pt x="30" y="32"/>
                  </a:cubicBezTo>
                  <a:cubicBezTo>
                    <a:pt x="21" y="32"/>
                    <a:pt x="21" y="32"/>
                    <a:pt x="21" y="32"/>
                  </a:cubicBezTo>
                  <a:cubicBezTo>
                    <a:pt x="21" y="40"/>
                    <a:pt x="21" y="40"/>
                    <a:pt x="21" y="40"/>
                  </a:cubicBezTo>
                  <a:cubicBezTo>
                    <a:pt x="30" y="40"/>
                    <a:pt x="30" y="40"/>
                    <a:pt x="30" y="40"/>
                  </a:cubicBezTo>
                  <a:cubicBezTo>
                    <a:pt x="30" y="49"/>
                    <a:pt x="30" y="49"/>
                    <a:pt x="30" y="49"/>
                  </a:cubicBezTo>
                  <a:close/>
                  <a:moveTo>
                    <a:pt x="18" y="36"/>
                  </a:moveTo>
                  <a:cubicBezTo>
                    <a:pt x="22" y="26"/>
                    <a:pt x="31" y="21"/>
                    <a:pt x="43" y="19"/>
                  </a:cubicBezTo>
                  <a:cubicBezTo>
                    <a:pt x="31" y="11"/>
                    <a:pt x="16" y="22"/>
                    <a:pt x="18" y="36"/>
                  </a:cubicBezTo>
                  <a:close/>
                  <a:moveTo>
                    <a:pt x="36" y="12"/>
                  </a:moveTo>
                  <a:cubicBezTo>
                    <a:pt x="31" y="11"/>
                    <a:pt x="25" y="13"/>
                    <a:pt x="20" y="16"/>
                  </a:cubicBezTo>
                  <a:cubicBezTo>
                    <a:pt x="15" y="20"/>
                    <a:pt x="13" y="25"/>
                    <a:pt x="12" y="31"/>
                  </a:cubicBezTo>
                  <a:cubicBezTo>
                    <a:pt x="11" y="37"/>
                    <a:pt x="13" y="42"/>
                    <a:pt x="16" y="47"/>
                  </a:cubicBezTo>
                  <a:cubicBezTo>
                    <a:pt x="20" y="52"/>
                    <a:pt x="25" y="55"/>
                    <a:pt x="31" y="55"/>
                  </a:cubicBezTo>
                  <a:cubicBezTo>
                    <a:pt x="36" y="56"/>
                    <a:pt x="42" y="55"/>
                    <a:pt x="47" y="51"/>
                  </a:cubicBezTo>
                  <a:cubicBezTo>
                    <a:pt x="52" y="47"/>
                    <a:pt x="55" y="42"/>
                    <a:pt x="55" y="36"/>
                  </a:cubicBezTo>
                  <a:cubicBezTo>
                    <a:pt x="56" y="31"/>
                    <a:pt x="54" y="25"/>
                    <a:pt x="51" y="20"/>
                  </a:cubicBezTo>
                  <a:cubicBezTo>
                    <a:pt x="47" y="15"/>
                    <a:pt x="42" y="13"/>
                    <a:pt x="36" y="12"/>
                  </a:cubicBezTo>
                  <a:close/>
                </a:path>
              </a:pathLst>
            </a:custGeom>
            <a:solidFill>
              <a:srgbClr val="044875">
                <a:alpha val="100000"/>
              </a:srgbClr>
            </a:solidFill>
            <a:ln w="9525">
              <a:noFill/>
            </a:ln>
          </p:spPr>
          <p:txBody>
            <a:bodyPr/>
            <a:p>
              <a:endParaRPr lang="zh-CN" altLang="en-US"/>
            </a:p>
          </p:txBody>
        </p:sp>
        <p:sp>
          <p:nvSpPr>
            <p:cNvPr id="18468" name="文本框 31"/>
            <p:cNvSpPr txBox="1"/>
            <p:nvPr/>
          </p:nvSpPr>
          <p:spPr>
            <a:xfrm>
              <a:off x="2501045" y="4127691"/>
              <a:ext cx="1618117" cy="338554"/>
            </a:xfrm>
            <a:prstGeom prst="rect">
              <a:avLst/>
            </a:prstGeom>
            <a:noFill/>
            <a:ln w="9525">
              <a:noFill/>
            </a:ln>
          </p:spPr>
          <p:txBody>
            <a:bodyPr>
              <a:spAutoFit/>
            </a:bodyPr>
            <a:p>
              <a:pPr algn="ctr" eaLnBrk="1" hangingPunct="1"/>
              <a:r>
                <a:rPr lang="en-US" altLang="zh-CN" sz="1600" dirty="0">
                  <a:latin typeface="Calibri" panose="020F0502020204030204" pitchFamily="34" charset="0"/>
                </a:rPr>
                <a:t>YOUR TEXT</a:t>
              </a:r>
              <a:endParaRPr lang="zh-CN" altLang="en-US" sz="1600" dirty="0">
                <a:latin typeface="Calibri" panose="020F0502020204030204" pitchFamily="34" charset="0"/>
              </a:endParaRPr>
            </a:p>
          </p:txBody>
        </p:sp>
      </p:grpSp>
      <p:grpSp>
        <p:nvGrpSpPr>
          <p:cNvPr id="34" name="组合 33"/>
          <p:cNvGrpSpPr/>
          <p:nvPr/>
        </p:nvGrpSpPr>
        <p:grpSpPr>
          <a:xfrm>
            <a:off x="4760913" y="1401763"/>
            <a:ext cx="1235075" cy="755650"/>
            <a:chOff x="0" y="1587632"/>
            <a:chExt cx="1473572" cy="901650"/>
          </a:xfrm>
        </p:grpSpPr>
        <p:sp>
          <p:nvSpPr>
            <p:cNvPr id="18464" name="文本框 34"/>
            <p:cNvSpPr txBox="1"/>
            <p:nvPr/>
          </p:nvSpPr>
          <p:spPr>
            <a:xfrm>
              <a:off x="0" y="1730397"/>
              <a:ext cx="1473572" cy="623899"/>
            </a:xfrm>
            <a:prstGeom prst="rect">
              <a:avLst/>
            </a:prstGeom>
            <a:noFill/>
            <a:ln w="9525">
              <a:noFill/>
            </a:ln>
          </p:spPr>
          <p:txBody>
            <a:bodyPr>
              <a:spAutoFit/>
            </a:bodyPr>
            <a:p>
              <a:pPr algn="ctr" eaLnBrk="1" hangingPunct="1"/>
              <a:r>
                <a:rPr lang="en-US" altLang="zh-CN" sz="2800" dirty="0">
                  <a:solidFill>
                    <a:srgbClr val="044875"/>
                  </a:solidFill>
                  <a:latin typeface="Impact" panose="020B0806030902050204" pitchFamily="34" charset="0"/>
                </a:rPr>
                <a:t>01</a:t>
              </a:r>
              <a:endParaRPr lang="zh-CN" altLang="en-US" sz="2800" dirty="0">
                <a:solidFill>
                  <a:srgbClr val="044875"/>
                </a:solidFill>
                <a:latin typeface="Impact" panose="020B0806030902050204" pitchFamily="34" charset="0"/>
              </a:endParaRPr>
            </a:p>
          </p:txBody>
        </p:sp>
        <p:sp>
          <p:nvSpPr>
            <p:cNvPr id="36" name="椭圆 35"/>
            <p:cNvSpPr/>
            <p:nvPr/>
          </p:nvSpPr>
          <p:spPr>
            <a:xfrm>
              <a:off x="286001" y="1587632"/>
              <a:ext cx="901568" cy="901650"/>
            </a:xfrm>
            <a:prstGeom prst="ellipse">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37" name="组合 36"/>
          <p:cNvGrpSpPr/>
          <p:nvPr/>
        </p:nvGrpSpPr>
        <p:grpSpPr>
          <a:xfrm>
            <a:off x="5556250" y="1285875"/>
            <a:ext cx="6419850" cy="922338"/>
            <a:chOff x="867562" y="1427973"/>
            <a:chExt cx="6420056" cy="922324"/>
          </a:xfrm>
        </p:grpSpPr>
        <p:sp>
          <p:nvSpPr>
            <p:cNvPr id="38" name="文本框 37"/>
            <p:cNvSpPr txBox="1"/>
            <p:nvPr/>
          </p:nvSpPr>
          <p:spPr>
            <a:xfrm>
              <a:off x="867562" y="1427973"/>
              <a:ext cx="3113188" cy="400044"/>
            </a:xfrm>
            <a:prstGeom prst="rect">
              <a:avLst/>
            </a:prstGeom>
            <a:noFill/>
          </p:spPr>
          <p:txBody>
            <a:bodyPr>
              <a:spAutoFit/>
            </a:bodyPr>
            <a:lstStyle/>
            <a:p>
              <a:pPr marR="0" algn="ctr" defTabSz="914400" eaLnBrk="1" fontAlgn="auto" hangingPunct="1">
                <a:spcBef>
                  <a:spcPts val="0"/>
                </a:spcBef>
                <a:spcAft>
                  <a:spcPts val="0"/>
                </a:spcAft>
                <a:buClrTx/>
                <a:buSzTx/>
                <a:buFontTx/>
                <a:buNone/>
                <a:defRPr/>
              </a:pPr>
              <a:r>
                <a:rPr kumimoji="0" lang="en-US" altLang="zh-CN" sz="2000" b="1" kern="1200" cap="none" spc="0" normalizeH="0" baseline="0" noProof="0" dirty="0">
                  <a:solidFill>
                    <a:srgbClr val="044875"/>
                  </a:solidFill>
                  <a:latin typeface="+mj-lt"/>
                  <a:ea typeface="+mn-ea"/>
                  <a:cs typeface="+mn-cs"/>
                </a:rPr>
                <a:t>ADD YOUR TITLE HERE</a:t>
              </a:r>
              <a:endParaRPr kumimoji="0" lang="zh-CN" altLang="en-US" sz="2000" b="1" kern="1200" cap="none" spc="0" normalizeH="0" baseline="0" noProof="0" dirty="0">
                <a:solidFill>
                  <a:srgbClr val="044875"/>
                </a:solidFill>
                <a:latin typeface="+mj-lt"/>
                <a:ea typeface="+mn-ea"/>
                <a:cs typeface="+mn-cs"/>
              </a:endParaRPr>
            </a:p>
          </p:txBody>
        </p:sp>
        <p:sp>
          <p:nvSpPr>
            <p:cNvPr id="39" name="文本框 38"/>
            <p:cNvSpPr txBox="1"/>
            <p:nvPr/>
          </p:nvSpPr>
          <p:spPr>
            <a:xfrm>
              <a:off x="1234287" y="1770868"/>
              <a:ext cx="6053331" cy="579429"/>
            </a:xfrm>
            <a:prstGeom prst="rect">
              <a:avLst/>
            </a:prstGeom>
            <a:noFill/>
          </p:spPr>
          <p:txBody>
            <a:bodyPr>
              <a:spAutoFit/>
            </a:bodyPr>
            <a:lstStyle/>
            <a:p>
              <a:pPr marR="0" defTabSz="914400" eaLnBrk="1" fontAlgn="auto" hangingPunct="1">
                <a:lnSpc>
                  <a:spcPts val="1900"/>
                </a:lnSpc>
                <a:spcBef>
                  <a:spcPts val="0"/>
                </a:spcBef>
                <a:spcAft>
                  <a:spcPts val="0"/>
                </a:spcAft>
                <a:buClrTx/>
                <a:buSzTx/>
                <a:buFontTx/>
                <a:buNone/>
                <a:defRPr/>
              </a:pPr>
              <a:r>
                <a:rPr kumimoji="0" lang="en-US" altLang="zh-CN" sz="1600" kern="1200" cap="none" spc="0" normalizeH="0" baseline="0" noProof="0" dirty="0">
                  <a:solidFill>
                    <a:schemeClr val="bg2">
                      <a:lumMod val="25000"/>
                    </a:schemeClr>
                  </a:solidFill>
                  <a:latin typeface="+mn-lt"/>
                  <a:ea typeface="+mn-ea"/>
                  <a:cs typeface="+mn-cs"/>
                </a:rPr>
                <a:t>Time goes by so fast, people go in and out of your life. You must never miss the opportunity to tell these people how much they mean to you.</a:t>
              </a:r>
              <a:endParaRPr kumimoji="0" lang="zh-CN" altLang="en-US" sz="1600" kern="1200" cap="none" spc="0" normalizeH="0" baseline="0" noProof="0" dirty="0">
                <a:solidFill>
                  <a:schemeClr val="bg2">
                    <a:lumMod val="25000"/>
                  </a:schemeClr>
                </a:solidFill>
                <a:latin typeface="+mn-lt"/>
                <a:ea typeface="+mn-ea"/>
                <a:cs typeface="+mn-cs"/>
              </a:endParaRPr>
            </a:p>
          </p:txBody>
        </p:sp>
      </p:grpSp>
      <p:grpSp>
        <p:nvGrpSpPr>
          <p:cNvPr id="40" name="组合 39"/>
          <p:cNvGrpSpPr/>
          <p:nvPr/>
        </p:nvGrpSpPr>
        <p:grpSpPr>
          <a:xfrm>
            <a:off x="4760913" y="2508250"/>
            <a:ext cx="1235075" cy="757238"/>
            <a:chOff x="0" y="1587632"/>
            <a:chExt cx="1473572" cy="901650"/>
          </a:xfrm>
        </p:grpSpPr>
        <p:sp>
          <p:nvSpPr>
            <p:cNvPr id="18460" name="文本框 40"/>
            <p:cNvSpPr txBox="1"/>
            <p:nvPr/>
          </p:nvSpPr>
          <p:spPr>
            <a:xfrm>
              <a:off x="0" y="1730397"/>
              <a:ext cx="1473572" cy="623899"/>
            </a:xfrm>
            <a:prstGeom prst="rect">
              <a:avLst/>
            </a:prstGeom>
            <a:noFill/>
            <a:ln w="9525">
              <a:noFill/>
            </a:ln>
          </p:spPr>
          <p:txBody>
            <a:bodyPr>
              <a:spAutoFit/>
            </a:bodyPr>
            <a:p>
              <a:pPr algn="ctr" eaLnBrk="1" hangingPunct="1"/>
              <a:r>
                <a:rPr lang="en-US" altLang="zh-CN" sz="2800" dirty="0">
                  <a:solidFill>
                    <a:srgbClr val="044875"/>
                  </a:solidFill>
                  <a:latin typeface="Impact" panose="020B0806030902050204" pitchFamily="34" charset="0"/>
                </a:rPr>
                <a:t>02</a:t>
              </a:r>
              <a:endParaRPr lang="zh-CN" altLang="en-US" sz="2800" dirty="0">
                <a:solidFill>
                  <a:srgbClr val="044875"/>
                </a:solidFill>
                <a:latin typeface="Impact" panose="020B0806030902050204" pitchFamily="34" charset="0"/>
              </a:endParaRPr>
            </a:p>
          </p:txBody>
        </p:sp>
        <p:sp>
          <p:nvSpPr>
            <p:cNvPr id="42" name="椭圆 41"/>
            <p:cNvSpPr/>
            <p:nvPr/>
          </p:nvSpPr>
          <p:spPr>
            <a:xfrm>
              <a:off x="286001" y="1587632"/>
              <a:ext cx="901568" cy="901650"/>
            </a:xfrm>
            <a:prstGeom prst="ellipse">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43" name="组合 42"/>
          <p:cNvGrpSpPr/>
          <p:nvPr/>
        </p:nvGrpSpPr>
        <p:grpSpPr>
          <a:xfrm>
            <a:off x="5556250" y="2392363"/>
            <a:ext cx="6419850" cy="908050"/>
            <a:chOff x="867562" y="2496369"/>
            <a:chExt cx="6420056" cy="907810"/>
          </a:xfrm>
        </p:grpSpPr>
        <p:sp>
          <p:nvSpPr>
            <p:cNvPr id="44" name="文本框 43"/>
            <p:cNvSpPr txBox="1"/>
            <p:nvPr/>
          </p:nvSpPr>
          <p:spPr>
            <a:xfrm>
              <a:off x="867562" y="2496369"/>
              <a:ext cx="3113188" cy="399944"/>
            </a:xfrm>
            <a:prstGeom prst="rect">
              <a:avLst/>
            </a:prstGeom>
            <a:noFill/>
          </p:spPr>
          <p:txBody>
            <a:bodyPr>
              <a:spAutoFit/>
            </a:bodyPr>
            <a:lstStyle/>
            <a:p>
              <a:pPr marR="0" algn="ctr" defTabSz="914400" eaLnBrk="1" fontAlgn="auto" hangingPunct="1">
                <a:spcBef>
                  <a:spcPts val="0"/>
                </a:spcBef>
                <a:spcAft>
                  <a:spcPts val="0"/>
                </a:spcAft>
                <a:buClrTx/>
                <a:buSzTx/>
                <a:buFontTx/>
                <a:buNone/>
                <a:defRPr/>
              </a:pPr>
              <a:r>
                <a:rPr kumimoji="0" lang="en-US" altLang="zh-CN" sz="2000" b="1" kern="1200" cap="none" spc="0" normalizeH="0" baseline="0" noProof="0" dirty="0">
                  <a:solidFill>
                    <a:srgbClr val="044875"/>
                  </a:solidFill>
                  <a:latin typeface="+mj-lt"/>
                  <a:ea typeface="+mn-ea"/>
                  <a:cs typeface="+mn-cs"/>
                </a:rPr>
                <a:t>ADD YOUR TITLE HERE</a:t>
              </a:r>
              <a:endParaRPr kumimoji="0" lang="zh-CN" altLang="en-US" sz="2000" b="1" kern="1200" cap="none" spc="0" normalizeH="0" baseline="0" noProof="0" dirty="0">
                <a:solidFill>
                  <a:srgbClr val="044875"/>
                </a:solidFill>
                <a:latin typeface="+mj-lt"/>
                <a:ea typeface="+mn-ea"/>
                <a:cs typeface="+mn-cs"/>
              </a:endParaRPr>
            </a:p>
          </p:txBody>
        </p:sp>
        <p:sp>
          <p:nvSpPr>
            <p:cNvPr id="45" name="文本框 44"/>
            <p:cNvSpPr txBox="1"/>
            <p:nvPr/>
          </p:nvSpPr>
          <p:spPr>
            <a:xfrm>
              <a:off x="1234287" y="2824894"/>
              <a:ext cx="6053331" cy="579285"/>
            </a:xfrm>
            <a:prstGeom prst="rect">
              <a:avLst/>
            </a:prstGeom>
            <a:noFill/>
          </p:spPr>
          <p:txBody>
            <a:bodyPr>
              <a:spAutoFit/>
            </a:bodyPr>
            <a:lstStyle/>
            <a:p>
              <a:pPr marR="0" defTabSz="914400" eaLnBrk="1" fontAlgn="auto" hangingPunct="1">
                <a:lnSpc>
                  <a:spcPts val="1900"/>
                </a:lnSpc>
                <a:spcBef>
                  <a:spcPts val="0"/>
                </a:spcBef>
                <a:spcAft>
                  <a:spcPts val="0"/>
                </a:spcAft>
                <a:buClrTx/>
                <a:buSzTx/>
                <a:buFontTx/>
                <a:buNone/>
                <a:defRPr/>
              </a:pPr>
              <a:r>
                <a:rPr kumimoji="0" lang="en-US" altLang="zh-CN" sz="1600" kern="1200" cap="none" spc="0" normalizeH="0" baseline="0" noProof="0" dirty="0">
                  <a:solidFill>
                    <a:schemeClr val="bg2">
                      <a:lumMod val="25000"/>
                    </a:schemeClr>
                  </a:solidFill>
                  <a:latin typeface="+mn-lt"/>
                  <a:ea typeface="+mn-ea"/>
                  <a:cs typeface="+mn-cs"/>
                </a:rPr>
                <a:t>Time goes by so fast, people go in and out of your life. You must never miss the opportunity to tell these people how much they mean to you.</a:t>
              </a:r>
              <a:endParaRPr kumimoji="0" lang="zh-CN" altLang="en-US" sz="1600" kern="1200" cap="none" spc="0" normalizeH="0" baseline="0" noProof="0" dirty="0">
                <a:solidFill>
                  <a:schemeClr val="bg2">
                    <a:lumMod val="25000"/>
                  </a:schemeClr>
                </a:solidFill>
                <a:latin typeface="+mn-lt"/>
                <a:ea typeface="+mn-ea"/>
                <a:cs typeface="+mn-cs"/>
              </a:endParaRPr>
            </a:p>
          </p:txBody>
        </p:sp>
      </p:grpSp>
      <p:grpSp>
        <p:nvGrpSpPr>
          <p:cNvPr id="46" name="组合 45"/>
          <p:cNvGrpSpPr/>
          <p:nvPr/>
        </p:nvGrpSpPr>
        <p:grpSpPr>
          <a:xfrm>
            <a:off x="4760913" y="3616325"/>
            <a:ext cx="1235075" cy="755650"/>
            <a:chOff x="0" y="1587632"/>
            <a:chExt cx="1473572" cy="901650"/>
          </a:xfrm>
        </p:grpSpPr>
        <p:sp>
          <p:nvSpPr>
            <p:cNvPr id="18456" name="文本框 46"/>
            <p:cNvSpPr txBox="1"/>
            <p:nvPr/>
          </p:nvSpPr>
          <p:spPr>
            <a:xfrm>
              <a:off x="0" y="1747704"/>
              <a:ext cx="1473572" cy="623899"/>
            </a:xfrm>
            <a:prstGeom prst="rect">
              <a:avLst/>
            </a:prstGeom>
            <a:noFill/>
            <a:ln w="9525">
              <a:noFill/>
            </a:ln>
          </p:spPr>
          <p:txBody>
            <a:bodyPr>
              <a:spAutoFit/>
            </a:bodyPr>
            <a:p>
              <a:pPr algn="ctr" eaLnBrk="1" hangingPunct="1"/>
              <a:r>
                <a:rPr lang="en-US" altLang="zh-CN" sz="2800" dirty="0">
                  <a:solidFill>
                    <a:srgbClr val="044875"/>
                  </a:solidFill>
                  <a:latin typeface="Impact" panose="020B0806030902050204" pitchFamily="34" charset="0"/>
                </a:rPr>
                <a:t>03</a:t>
              </a:r>
              <a:endParaRPr lang="zh-CN" altLang="en-US" sz="2800" dirty="0">
                <a:solidFill>
                  <a:srgbClr val="044875"/>
                </a:solidFill>
                <a:latin typeface="Impact" panose="020B0806030902050204" pitchFamily="34" charset="0"/>
              </a:endParaRPr>
            </a:p>
          </p:txBody>
        </p:sp>
        <p:sp>
          <p:nvSpPr>
            <p:cNvPr id="48" name="椭圆 47"/>
            <p:cNvSpPr/>
            <p:nvPr/>
          </p:nvSpPr>
          <p:spPr>
            <a:xfrm>
              <a:off x="286001" y="1587632"/>
              <a:ext cx="901568" cy="901650"/>
            </a:xfrm>
            <a:prstGeom prst="ellipse">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49" name="组合 48"/>
          <p:cNvGrpSpPr/>
          <p:nvPr/>
        </p:nvGrpSpPr>
        <p:grpSpPr>
          <a:xfrm>
            <a:off x="5556250" y="3484563"/>
            <a:ext cx="6419850" cy="922337"/>
            <a:chOff x="867562" y="3535737"/>
            <a:chExt cx="6420056" cy="922324"/>
          </a:xfrm>
        </p:grpSpPr>
        <p:sp>
          <p:nvSpPr>
            <p:cNvPr id="50" name="文本框 49"/>
            <p:cNvSpPr txBox="1"/>
            <p:nvPr/>
          </p:nvSpPr>
          <p:spPr>
            <a:xfrm>
              <a:off x="867562" y="3535737"/>
              <a:ext cx="3113188" cy="400044"/>
            </a:xfrm>
            <a:prstGeom prst="rect">
              <a:avLst/>
            </a:prstGeom>
            <a:noFill/>
          </p:spPr>
          <p:txBody>
            <a:bodyPr>
              <a:spAutoFit/>
            </a:bodyPr>
            <a:lstStyle/>
            <a:p>
              <a:pPr marR="0" algn="ctr" defTabSz="914400" eaLnBrk="1" fontAlgn="auto" hangingPunct="1">
                <a:spcBef>
                  <a:spcPts val="0"/>
                </a:spcBef>
                <a:spcAft>
                  <a:spcPts val="0"/>
                </a:spcAft>
                <a:buClrTx/>
                <a:buSzTx/>
                <a:buFontTx/>
                <a:buNone/>
                <a:defRPr/>
              </a:pPr>
              <a:r>
                <a:rPr kumimoji="0" lang="en-US" altLang="zh-CN" sz="2000" b="1" kern="1200" cap="none" spc="0" normalizeH="0" baseline="0" noProof="0" dirty="0">
                  <a:solidFill>
                    <a:srgbClr val="044875"/>
                  </a:solidFill>
                  <a:latin typeface="+mj-lt"/>
                  <a:ea typeface="+mn-ea"/>
                  <a:cs typeface="+mn-cs"/>
                </a:rPr>
                <a:t>ADD YOUR TITLE HERE</a:t>
              </a:r>
              <a:endParaRPr kumimoji="0" lang="zh-CN" altLang="en-US" sz="2000" b="1" kern="1200" cap="none" spc="0" normalizeH="0" baseline="0" noProof="0" dirty="0">
                <a:solidFill>
                  <a:srgbClr val="044875"/>
                </a:solidFill>
                <a:latin typeface="+mj-lt"/>
                <a:ea typeface="+mn-ea"/>
                <a:cs typeface="+mn-cs"/>
              </a:endParaRPr>
            </a:p>
          </p:txBody>
        </p:sp>
        <p:sp>
          <p:nvSpPr>
            <p:cNvPr id="51" name="文本框 50"/>
            <p:cNvSpPr txBox="1"/>
            <p:nvPr/>
          </p:nvSpPr>
          <p:spPr>
            <a:xfrm>
              <a:off x="1234287" y="3878632"/>
              <a:ext cx="6053331" cy="579429"/>
            </a:xfrm>
            <a:prstGeom prst="rect">
              <a:avLst/>
            </a:prstGeom>
            <a:noFill/>
          </p:spPr>
          <p:txBody>
            <a:bodyPr>
              <a:spAutoFit/>
            </a:bodyPr>
            <a:lstStyle/>
            <a:p>
              <a:pPr marR="0" defTabSz="914400" eaLnBrk="1" fontAlgn="auto" hangingPunct="1">
                <a:lnSpc>
                  <a:spcPts val="1900"/>
                </a:lnSpc>
                <a:spcBef>
                  <a:spcPts val="0"/>
                </a:spcBef>
                <a:spcAft>
                  <a:spcPts val="0"/>
                </a:spcAft>
                <a:buClrTx/>
                <a:buSzTx/>
                <a:buFontTx/>
                <a:buNone/>
                <a:defRPr/>
              </a:pPr>
              <a:r>
                <a:rPr kumimoji="0" lang="en-US" altLang="zh-CN" sz="1600" kern="1200" cap="none" spc="0" normalizeH="0" baseline="0" noProof="0" dirty="0">
                  <a:solidFill>
                    <a:schemeClr val="bg2">
                      <a:lumMod val="25000"/>
                    </a:schemeClr>
                  </a:solidFill>
                  <a:latin typeface="+mn-lt"/>
                  <a:ea typeface="+mn-ea"/>
                  <a:cs typeface="+mn-cs"/>
                </a:rPr>
                <a:t>Time goes by so fast, people go in and out of your life. You must never miss the opportunity to tell these people how much they mean to you.</a:t>
              </a:r>
              <a:endParaRPr kumimoji="0" lang="zh-CN" altLang="en-US" sz="1600" kern="1200" cap="none" spc="0" normalizeH="0" baseline="0" noProof="0" dirty="0">
                <a:solidFill>
                  <a:schemeClr val="bg2">
                    <a:lumMod val="25000"/>
                  </a:schemeClr>
                </a:solidFill>
                <a:latin typeface="+mn-lt"/>
                <a:ea typeface="+mn-ea"/>
                <a:cs typeface="+mn-cs"/>
              </a:endParaRPr>
            </a:p>
          </p:txBody>
        </p:sp>
      </p:grpSp>
      <p:cxnSp>
        <p:nvCxnSpPr>
          <p:cNvPr id="59" name="直接连接符 58"/>
          <p:cNvCxnSpPr/>
          <p:nvPr/>
        </p:nvCxnSpPr>
        <p:spPr>
          <a:xfrm flipH="1">
            <a:off x="19050" y="5002213"/>
            <a:ext cx="12141200" cy="0"/>
          </a:xfrm>
          <a:prstGeom prst="line">
            <a:avLst/>
          </a:prstGeom>
          <a:ln w="19050">
            <a:solidFill>
              <a:srgbClr val="044875"/>
            </a:solidFill>
            <a:prstDash val="sysDot"/>
            <a:headEnd type="stealth"/>
            <a:tailEnd type="stealth"/>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488950" y="5129213"/>
            <a:ext cx="11671300" cy="1271587"/>
          </a:xfrm>
          <a:prstGeom prst="rect">
            <a:avLst/>
          </a:prstGeom>
          <a:noFill/>
          <a:ln w="9525">
            <a:noFill/>
          </a:ln>
        </p:spPr>
        <p:txBody>
          <a:bodyPr>
            <a:spAutoFit/>
          </a:bodyPr>
          <a:p>
            <a:pPr marL="285750" indent="-285750" eaLnBrk="1" hangingPunct="1">
              <a:lnSpc>
                <a:spcPts val="2300"/>
              </a:lnSpc>
              <a:buFont typeface="Wingdings" panose="05000000000000000000" pitchFamily="2" charset="2"/>
              <a:buChar char="Ø"/>
            </a:pPr>
            <a:r>
              <a:rPr lang="en-US" altLang="zh-CN" dirty="0">
                <a:solidFill>
                  <a:srgbClr val="044875"/>
                </a:solidFill>
                <a:latin typeface="Calibri" panose="020F0502020204030204" pitchFamily="34" charset="0"/>
              </a:rPr>
              <a:t>Time goes by so fast, people go in and out of your life. You must never miss the opportunity to tell these people how much they mean to you. </a:t>
            </a:r>
            <a:endParaRPr lang="en-US" altLang="zh-CN" dirty="0">
              <a:solidFill>
                <a:srgbClr val="044875"/>
              </a:solidFill>
              <a:latin typeface="Calibri" panose="020F0502020204030204" pitchFamily="34" charset="0"/>
            </a:endParaRPr>
          </a:p>
          <a:p>
            <a:pPr marL="285750" indent="-285750" eaLnBrk="1" hangingPunct="1">
              <a:lnSpc>
                <a:spcPts val="2300"/>
              </a:lnSpc>
              <a:buFont typeface="Wingdings" panose="05000000000000000000" pitchFamily="2" charset="2"/>
              <a:buChar char="Ø"/>
            </a:pPr>
            <a:r>
              <a:rPr lang="en-US" altLang="zh-CN" dirty="0">
                <a:solidFill>
                  <a:srgbClr val="044875"/>
                </a:solidFill>
                <a:latin typeface="Calibri" panose="020F0502020204030204" pitchFamily="34" charset="0"/>
              </a:rPr>
              <a:t>Time goes by so fast, people go in and out of your life. You must never miss the opportunity to tell these people how much they mean to you. </a:t>
            </a:r>
            <a:endParaRPr lang="en-US" altLang="zh-CN" sz="2400" dirty="0">
              <a:solidFill>
                <a:srgbClr val="0072A9"/>
              </a:solidFill>
              <a:latin typeface="Calibri" panose="020F050202020403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right)">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500" fill="hold"/>
                                        <p:tgtEl>
                                          <p:spTgt spid="10"/>
                                        </p:tgtEl>
                                        <p:attrNameLst>
                                          <p:attrName>ppt_w</p:attrName>
                                        </p:attrNameLst>
                                      </p:cBhvr>
                                      <p:tavLst>
                                        <p:tav tm="0">
                                          <p:val>
                                            <p:fltVal val="0.000000"/>
                                          </p:val>
                                        </p:tav>
                                        <p:tav tm="100000">
                                          <p:val>
                                            <p:strVal val="#ppt_w"/>
                                          </p:val>
                                        </p:tav>
                                      </p:tavLst>
                                    </p:anim>
                                    <p:anim calcmode="lin" valueType="num">
                                      <p:cBhvr>
                                        <p:cTn id="30" dur="500" fill="hold"/>
                                        <p:tgtEl>
                                          <p:spTgt spid="10"/>
                                        </p:tgtEl>
                                        <p:attrNameLst>
                                          <p:attrName>ppt_h</p:attrName>
                                        </p:attrNameLst>
                                      </p:cBhvr>
                                      <p:tavLst>
                                        <p:tav tm="0">
                                          <p:val>
                                            <p:fltVal val="0.000000"/>
                                          </p:val>
                                        </p:tav>
                                        <p:tav tm="100000">
                                          <p:val>
                                            <p:strVal val="#ppt_h"/>
                                          </p:val>
                                        </p:tav>
                                      </p:tavLst>
                                    </p:anim>
                                    <p:animEffect transition="in" filter="fade">
                                      <p:cBhvr>
                                        <p:cTn id="31" dur="500"/>
                                        <p:tgtEl>
                                          <p:spTgt spid="10"/>
                                        </p:tgtEl>
                                      </p:cBhvr>
                                    </p:animEffect>
                                  </p:childTnLst>
                                </p:cTn>
                              </p:par>
                              <p:par>
                                <p:cTn id="32" presetID="53" presetClass="entr" presetSubtype="16" fill="hold" nodeType="withEffect">
                                  <p:stCondLst>
                                    <p:cond delay="250"/>
                                  </p:stCondLst>
                                  <p:childTnLst>
                                    <p:set>
                                      <p:cBhvr>
                                        <p:cTn id="33" dur="1" fill="hold">
                                          <p:stCondLst>
                                            <p:cond delay="0"/>
                                          </p:stCondLst>
                                        </p:cTn>
                                        <p:tgtEl>
                                          <p:spTgt spid="11"/>
                                        </p:tgtEl>
                                        <p:attrNameLst>
                                          <p:attrName>style.visibility</p:attrName>
                                        </p:attrNameLst>
                                      </p:cBhvr>
                                      <p:to>
                                        <p:strVal val="visible"/>
                                      </p:to>
                                    </p:set>
                                    <p:anim calcmode="lin" valueType="num">
                                      <p:cBhvr>
                                        <p:cTn id="34" dur="500" fill="hold"/>
                                        <p:tgtEl>
                                          <p:spTgt spid="11"/>
                                        </p:tgtEl>
                                        <p:attrNameLst>
                                          <p:attrName>ppt_w</p:attrName>
                                        </p:attrNameLst>
                                      </p:cBhvr>
                                      <p:tavLst>
                                        <p:tav tm="0">
                                          <p:val>
                                            <p:fltVal val="0.000000"/>
                                          </p:val>
                                        </p:tav>
                                        <p:tav tm="100000">
                                          <p:val>
                                            <p:strVal val="#ppt_w"/>
                                          </p:val>
                                        </p:tav>
                                      </p:tavLst>
                                    </p:anim>
                                    <p:anim calcmode="lin" valueType="num">
                                      <p:cBhvr>
                                        <p:cTn id="35" dur="500" fill="hold"/>
                                        <p:tgtEl>
                                          <p:spTgt spid="11"/>
                                        </p:tgtEl>
                                        <p:attrNameLst>
                                          <p:attrName>ppt_h</p:attrName>
                                        </p:attrNameLst>
                                      </p:cBhvr>
                                      <p:tavLst>
                                        <p:tav tm="0">
                                          <p:val>
                                            <p:fltVal val="0.000000"/>
                                          </p:val>
                                        </p:tav>
                                        <p:tav tm="100000">
                                          <p:val>
                                            <p:strVal val="#ppt_h"/>
                                          </p:val>
                                        </p:tav>
                                      </p:tavLst>
                                    </p:anim>
                                    <p:animEffect transition="in" filter="fade">
                                      <p:cBhvr>
                                        <p:cTn id="36" dur="500"/>
                                        <p:tgtEl>
                                          <p:spTgt spid="11"/>
                                        </p:tgtEl>
                                      </p:cBhvr>
                                    </p:animEffect>
                                  </p:childTnLst>
                                </p:cTn>
                              </p:par>
                              <p:par>
                                <p:cTn id="37" presetID="53" presetClass="entr" presetSubtype="16" fill="hold" nodeType="withEffect">
                                  <p:stCondLst>
                                    <p:cond delay="500"/>
                                  </p:stCondLst>
                                  <p:childTnLst>
                                    <p:set>
                                      <p:cBhvr>
                                        <p:cTn id="38" dur="1" fill="hold">
                                          <p:stCondLst>
                                            <p:cond delay="0"/>
                                          </p:stCondLst>
                                        </p:cTn>
                                        <p:tgtEl>
                                          <p:spTgt spid="63"/>
                                        </p:tgtEl>
                                        <p:attrNameLst>
                                          <p:attrName>style.visibility</p:attrName>
                                        </p:attrNameLst>
                                      </p:cBhvr>
                                      <p:to>
                                        <p:strVal val="visible"/>
                                      </p:to>
                                    </p:set>
                                    <p:anim calcmode="lin" valueType="num">
                                      <p:cBhvr>
                                        <p:cTn id="39" dur="500" fill="hold"/>
                                        <p:tgtEl>
                                          <p:spTgt spid="63"/>
                                        </p:tgtEl>
                                        <p:attrNameLst>
                                          <p:attrName>ppt_w</p:attrName>
                                        </p:attrNameLst>
                                      </p:cBhvr>
                                      <p:tavLst>
                                        <p:tav tm="0">
                                          <p:val>
                                            <p:fltVal val="0.000000"/>
                                          </p:val>
                                        </p:tav>
                                        <p:tav tm="100000">
                                          <p:val>
                                            <p:strVal val="#ppt_w"/>
                                          </p:val>
                                        </p:tav>
                                      </p:tavLst>
                                    </p:anim>
                                    <p:anim calcmode="lin" valueType="num">
                                      <p:cBhvr>
                                        <p:cTn id="40" dur="500" fill="hold"/>
                                        <p:tgtEl>
                                          <p:spTgt spid="63"/>
                                        </p:tgtEl>
                                        <p:attrNameLst>
                                          <p:attrName>ppt_h</p:attrName>
                                        </p:attrNameLst>
                                      </p:cBhvr>
                                      <p:tavLst>
                                        <p:tav tm="0">
                                          <p:val>
                                            <p:fltVal val="0.000000"/>
                                          </p:val>
                                        </p:tav>
                                        <p:tav tm="100000">
                                          <p:val>
                                            <p:strVal val="#ppt_h"/>
                                          </p:val>
                                        </p:tav>
                                      </p:tavLst>
                                    </p:anim>
                                    <p:animEffect transition="in" filter="fade">
                                      <p:cBhvr>
                                        <p:cTn id="41" dur="500"/>
                                        <p:tgtEl>
                                          <p:spTgt spid="63"/>
                                        </p:tgtEl>
                                      </p:cBhvr>
                                    </p:animEffect>
                                  </p:childTnLst>
                                </p:cTn>
                              </p:par>
                              <p:par>
                                <p:cTn id="42" presetID="53" presetClass="entr" presetSubtype="16" fill="hold" nodeType="withEffect">
                                  <p:stCondLst>
                                    <p:cond delay="750"/>
                                  </p:stCondLst>
                                  <p:childTnLst>
                                    <p:set>
                                      <p:cBhvr>
                                        <p:cTn id="43" dur="1" fill="hold">
                                          <p:stCondLst>
                                            <p:cond delay="0"/>
                                          </p:stCondLst>
                                        </p:cTn>
                                        <p:tgtEl>
                                          <p:spTgt spid="13"/>
                                        </p:tgtEl>
                                        <p:attrNameLst>
                                          <p:attrName>style.visibility</p:attrName>
                                        </p:attrNameLst>
                                      </p:cBhvr>
                                      <p:to>
                                        <p:strVal val="visible"/>
                                      </p:to>
                                    </p:set>
                                    <p:anim calcmode="lin" valueType="num">
                                      <p:cBhvr>
                                        <p:cTn id="44" dur="500" fill="hold"/>
                                        <p:tgtEl>
                                          <p:spTgt spid="13"/>
                                        </p:tgtEl>
                                        <p:attrNameLst>
                                          <p:attrName>ppt_w</p:attrName>
                                        </p:attrNameLst>
                                      </p:cBhvr>
                                      <p:tavLst>
                                        <p:tav tm="0">
                                          <p:val>
                                            <p:fltVal val="0.000000"/>
                                          </p:val>
                                        </p:tav>
                                        <p:tav tm="100000">
                                          <p:val>
                                            <p:strVal val="#ppt_w"/>
                                          </p:val>
                                        </p:tav>
                                      </p:tavLst>
                                    </p:anim>
                                    <p:anim calcmode="lin" valueType="num">
                                      <p:cBhvr>
                                        <p:cTn id="45" dur="500" fill="hold"/>
                                        <p:tgtEl>
                                          <p:spTgt spid="13"/>
                                        </p:tgtEl>
                                        <p:attrNameLst>
                                          <p:attrName>ppt_h</p:attrName>
                                        </p:attrNameLst>
                                      </p:cBhvr>
                                      <p:tavLst>
                                        <p:tav tm="0">
                                          <p:val>
                                            <p:fltVal val="0.000000"/>
                                          </p:val>
                                        </p:tav>
                                        <p:tav tm="100000">
                                          <p:val>
                                            <p:strVal val="#ppt_h"/>
                                          </p:val>
                                        </p:tav>
                                      </p:tavLst>
                                    </p:anim>
                                    <p:animEffect transition="in" filter="fade">
                                      <p:cBhvr>
                                        <p:cTn id="46" dur="500"/>
                                        <p:tgtEl>
                                          <p:spTgt spid="13"/>
                                        </p:tgtEl>
                                      </p:cBhvr>
                                    </p:animEffect>
                                  </p:childTnLst>
                                </p:cTn>
                              </p:par>
                              <p:par>
                                <p:cTn id="47" presetID="53" presetClass="entr" presetSubtype="16" fill="hold" nodeType="withEffect">
                                  <p:stCondLst>
                                    <p:cond delay="1000"/>
                                  </p:stCondLst>
                                  <p:childTnLst>
                                    <p:set>
                                      <p:cBhvr>
                                        <p:cTn id="48" dur="1" fill="hold">
                                          <p:stCondLst>
                                            <p:cond delay="0"/>
                                          </p:stCondLst>
                                        </p:cTn>
                                        <p:tgtEl>
                                          <p:spTgt spid="18"/>
                                        </p:tgtEl>
                                        <p:attrNameLst>
                                          <p:attrName>style.visibility</p:attrName>
                                        </p:attrNameLst>
                                      </p:cBhvr>
                                      <p:to>
                                        <p:strVal val="visible"/>
                                      </p:to>
                                    </p:set>
                                    <p:anim calcmode="lin" valueType="num">
                                      <p:cBhvr>
                                        <p:cTn id="49" dur="500" fill="hold"/>
                                        <p:tgtEl>
                                          <p:spTgt spid="18"/>
                                        </p:tgtEl>
                                        <p:attrNameLst>
                                          <p:attrName>ppt_w</p:attrName>
                                        </p:attrNameLst>
                                      </p:cBhvr>
                                      <p:tavLst>
                                        <p:tav tm="0">
                                          <p:val>
                                            <p:fltVal val="0.000000"/>
                                          </p:val>
                                        </p:tav>
                                        <p:tav tm="100000">
                                          <p:val>
                                            <p:strVal val="#ppt_w"/>
                                          </p:val>
                                        </p:tav>
                                      </p:tavLst>
                                    </p:anim>
                                    <p:anim calcmode="lin" valueType="num">
                                      <p:cBhvr>
                                        <p:cTn id="50" dur="500" fill="hold"/>
                                        <p:tgtEl>
                                          <p:spTgt spid="18"/>
                                        </p:tgtEl>
                                        <p:attrNameLst>
                                          <p:attrName>ppt_h</p:attrName>
                                        </p:attrNameLst>
                                      </p:cBhvr>
                                      <p:tavLst>
                                        <p:tav tm="0">
                                          <p:val>
                                            <p:fltVal val="0.000000"/>
                                          </p:val>
                                        </p:tav>
                                        <p:tav tm="100000">
                                          <p:val>
                                            <p:strVal val="#ppt_h"/>
                                          </p:val>
                                        </p:tav>
                                      </p:tavLst>
                                    </p:anim>
                                    <p:animEffect transition="in" filter="fade">
                                      <p:cBhvr>
                                        <p:cTn id="51" dur="500"/>
                                        <p:tgtEl>
                                          <p:spTgt spid="18"/>
                                        </p:tgtEl>
                                      </p:cBhvr>
                                    </p:animEffect>
                                  </p:childTnLst>
                                </p:cTn>
                              </p:par>
                              <p:par>
                                <p:cTn id="52" presetID="53" presetClass="entr" presetSubtype="16" fill="hold" nodeType="withEffect">
                                  <p:stCondLst>
                                    <p:cond delay="1250"/>
                                  </p:stCondLst>
                                  <p:childTnLst>
                                    <p:set>
                                      <p:cBhvr>
                                        <p:cTn id="53" dur="1" fill="hold">
                                          <p:stCondLst>
                                            <p:cond delay="0"/>
                                          </p:stCondLst>
                                        </p:cTn>
                                        <p:tgtEl>
                                          <p:spTgt spid="19"/>
                                        </p:tgtEl>
                                        <p:attrNameLst>
                                          <p:attrName>style.visibility</p:attrName>
                                        </p:attrNameLst>
                                      </p:cBhvr>
                                      <p:to>
                                        <p:strVal val="visible"/>
                                      </p:to>
                                    </p:set>
                                    <p:anim calcmode="lin" valueType="num">
                                      <p:cBhvr>
                                        <p:cTn id="54" dur="500" fill="hold"/>
                                        <p:tgtEl>
                                          <p:spTgt spid="19"/>
                                        </p:tgtEl>
                                        <p:attrNameLst>
                                          <p:attrName>ppt_w</p:attrName>
                                        </p:attrNameLst>
                                      </p:cBhvr>
                                      <p:tavLst>
                                        <p:tav tm="0">
                                          <p:val>
                                            <p:fltVal val="0.000000"/>
                                          </p:val>
                                        </p:tav>
                                        <p:tav tm="100000">
                                          <p:val>
                                            <p:strVal val="#ppt_w"/>
                                          </p:val>
                                        </p:tav>
                                      </p:tavLst>
                                    </p:anim>
                                    <p:anim calcmode="lin" valueType="num">
                                      <p:cBhvr>
                                        <p:cTn id="55" dur="500" fill="hold"/>
                                        <p:tgtEl>
                                          <p:spTgt spid="19"/>
                                        </p:tgtEl>
                                        <p:attrNameLst>
                                          <p:attrName>ppt_h</p:attrName>
                                        </p:attrNameLst>
                                      </p:cBhvr>
                                      <p:tavLst>
                                        <p:tav tm="0">
                                          <p:val>
                                            <p:fltVal val="0.000000"/>
                                          </p:val>
                                        </p:tav>
                                        <p:tav tm="100000">
                                          <p:val>
                                            <p:strVal val="#ppt_h"/>
                                          </p:val>
                                        </p:tav>
                                      </p:tavLst>
                                    </p:anim>
                                    <p:animEffect transition="in" filter="fade">
                                      <p:cBhvr>
                                        <p:cTn id="56" dur="500"/>
                                        <p:tgtEl>
                                          <p:spTgt spid="19"/>
                                        </p:tgtEl>
                                      </p:cBhvr>
                                    </p:animEffect>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nodeType="clickEffect">
                                  <p:stCondLst>
                                    <p:cond delay="0"/>
                                  </p:stCondLst>
                                  <p:childTnLst>
                                    <p:set>
                                      <p:cBhvr>
                                        <p:cTn id="60" dur="1" fill="hold">
                                          <p:stCondLst>
                                            <p:cond delay="0"/>
                                          </p:stCondLst>
                                        </p:cTn>
                                        <p:tgtEl>
                                          <p:spTgt spid="34"/>
                                        </p:tgtEl>
                                        <p:attrNameLst>
                                          <p:attrName>style.visibility</p:attrName>
                                        </p:attrNameLst>
                                      </p:cBhvr>
                                      <p:to>
                                        <p:strVal val="visible"/>
                                      </p:to>
                                    </p:set>
                                    <p:anim calcmode="lin" valueType="num">
                                      <p:cBhvr>
                                        <p:cTn id="61" dur="500" fill="hold"/>
                                        <p:tgtEl>
                                          <p:spTgt spid="34"/>
                                        </p:tgtEl>
                                        <p:attrNameLst>
                                          <p:attrName>ppt_w</p:attrName>
                                        </p:attrNameLst>
                                      </p:cBhvr>
                                      <p:tavLst>
                                        <p:tav tm="0">
                                          <p:val>
                                            <p:fltVal val="0.000000"/>
                                          </p:val>
                                        </p:tav>
                                        <p:tav tm="100000">
                                          <p:val>
                                            <p:strVal val="#ppt_w"/>
                                          </p:val>
                                        </p:tav>
                                      </p:tavLst>
                                    </p:anim>
                                    <p:anim calcmode="lin" valueType="num">
                                      <p:cBhvr>
                                        <p:cTn id="62" dur="500" fill="hold"/>
                                        <p:tgtEl>
                                          <p:spTgt spid="34"/>
                                        </p:tgtEl>
                                        <p:attrNameLst>
                                          <p:attrName>ppt_h</p:attrName>
                                        </p:attrNameLst>
                                      </p:cBhvr>
                                      <p:tavLst>
                                        <p:tav tm="0">
                                          <p:val>
                                            <p:fltVal val="0.000000"/>
                                          </p:val>
                                        </p:tav>
                                        <p:tav tm="100000">
                                          <p:val>
                                            <p:strVal val="#ppt_h"/>
                                          </p:val>
                                        </p:tav>
                                      </p:tavLst>
                                    </p:anim>
                                    <p:animEffect transition="in" filter="fade">
                                      <p:cBhvr>
                                        <p:cTn id="63" dur="500"/>
                                        <p:tgtEl>
                                          <p:spTgt spid="34"/>
                                        </p:tgtEl>
                                      </p:cBhvr>
                                    </p:animEffect>
                                  </p:childTnLst>
                                </p:cTn>
                              </p:par>
                              <p:par>
                                <p:cTn id="64" presetID="53" presetClass="entr" presetSubtype="16" fill="hold" nodeType="withEffect">
                                  <p:stCondLst>
                                    <p:cond delay="0"/>
                                  </p:stCondLst>
                                  <p:childTnLst>
                                    <p:set>
                                      <p:cBhvr>
                                        <p:cTn id="65" dur="1" fill="hold">
                                          <p:stCondLst>
                                            <p:cond delay="0"/>
                                          </p:stCondLst>
                                        </p:cTn>
                                        <p:tgtEl>
                                          <p:spTgt spid="40"/>
                                        </p:tgtEl>
                                        <p:attrNameLst>
                                          <p:attrName>style.visibility</p:attrName>
                                        </p:attrNameLst>
                                      </p:cBhvr>
                                      <p:to>
                                        <p:strVal val="visible"/>
                                      </p:to>
                                    </p:set>
                                    <p:anim calcmode="lin" valueType="num">
                                      <p:cBhvr>
                                        <p:cTn id="66" dur="500" fill="hold"/>
                                        <p:tgtEl>
                                          <p:spTgt spid="40"/>
                                        </p:tgtEl>
                                        <p:attrNameLst>
                                          <p:attrName>ppt_w</p:attrName>
                                        </p:attrNameLst>
                                      </p:cBhvr>
                                      <p:tavLst>
                                        <p:tav tm="0">
                                          <p:val>
                                            <p:fltVal val="0.000000"/>
                                          </p:val>
                                        </p:tav>
                                        <p:tav tm="100000">
                                          <p:val>
                                            <p:strVal val="#ppt_w"/>
                                          </p:val>
                                        </p:tav>
                                      </p:tavLst>
                                    </p:anim>
                                    <p:anim calcmode="lin" valueType="num">
                                      <p:cBhvr>
                                        <p:cTn id="67" dur="500" fill="hold"/>
                                        <p:tgtEl>
                                          <p:spTgt spid="40"/>
                                        </p:tgtEl>
                                        <p:attrNameLst>
                                          <p:attrName>ppt_h</p:attrName>
                                        </p:attrNameLst>
                                      </p:cBhvr>
                                      <p:tavLst>
                                        <p:tav tm="0">
                                          <p:val>
                                            <p:fltVal val="0.000000"/>
                                          </p:val>
                                        </p:tav>
                                        <p:tav tm="100000">
                                          <p:val>
                                            <p:strVal val="#ppt_h"/>
                                          </p:val>
                                        </p:tav>
                                      </p:tavLst>
                                    </p:anim>
                                    <p:animEffect transition="in" filter="fade">
                                      <p:cBhvr>
                                        <p:cTn id="68" dur="500"/>
                                        <p:tgtEl>
                                          <p:spTgt spid="40"/>
                                        </p:tgtEl>
                                      </p:cBhvr>
                                    </p:animEffect>
                                  </p:childTnLst>
                                </p:cTn>
                              </p:par>
                              <p:par>
                                <p:cTn id="69" presetID="53" presetClass="entr" presetSubtype="16" fill="hold" nodeType="withEffect">
                                  <p:stCondLst>
                                    <p:cond delay="0"/>
                                  </p:stCondLst>
                                  <p:childTnLst>
                                    <p:set>
                                      <p:cBhvr>
                                        <p:cTn id="70" dur="1" fill="hold">
                                          <p:stCondLst>
                                            <p:cond delay="0"/>
                                          </p:stCondLst>
                                        </p:cTn>
                                        <p:tgtEl>
                                          <p:spTgt spid="46"/>
                                        </p:tgtEl>
                                        <p:attrNameLst>
                                          <p:attrName>style.visibility</p:attrName>
                                        </p:attrNameLst>
                                      </p:cBhvr>
                                      <p:to>
                                        <p:strVal val="visible"/>
                                      </p:to>
                                    </p:set>
                                    <p:anim calcmode="lin" valueType="num">
                                      <p:cBhvr>
                                        <p:cTn id="71" dur="500" fill="hold"/>
                                        <p:tgtEl>
                                          <p:spTgt spid="46"/>
                                        </p:tgtEl>
                                        <p:attrNameLst>
                                          <p:attrName>ppt_w</p:attrName>
                                        </p:attrNameLst>
                                      </p:cBhvr>
                                      <p:tavLst>
                                        <p:tav tm="0">
                                          <p:val>
                                            <p:fltVal val="0.000000"/>
                                          </p:val>
                                        </p:tav>
                                        <p:tav tm="100000">
                                          <p:val>
                                            <p:strVal val="#ppt_w"/>
                                          </p:val>
                                        </p:tav>
                                      </p:tavLst>
                                    </p:anim>
                                    <p:anim calcmode="lin" valueType="num">
                                      <p:cBhvr>
                                        <p:cTn id="72" dur="500" fill="hold"/>
                                        <p:tgtEl>
                                          <p:spTgt spid="46"/>
                                        </p:tgtEl>
                                        <p:attrNameLst>
                                          <p:attrName>ppt_h</p:attrName>
                                        </p:attrNameLst>
                                      </p:cBhvr>
                                      <p:tavLst>
                                        <p:tav tm="0">
                                          <p:val>
                                            <p:fltVal val="0.000000"/>
                                          </p:val>
                                        </p:tav>
                                        <p:tav tm="100000">
                                          <p:val>
                                            <p:strVal val="#ppt_h"/>
                                          </p:val>
                                        </p:tav>
                                      </p:tavLst>
                                    </p:anim>
                                    <p:animEffect transition="in" filter="fade">
                                      <p:cBhvr>
                                        <p:cTn id="73" dur="500"/>
                                        <p:tgtEl>
                                          <p:spTgt spid="46"/>
                                        </p:tgtEl>
                                      </p:cBhvr>
                                    </p:animEffect>
                                  </p:childTnLst>
                                </p:cTn>
                              </p:par>
                            </p:childTnLst>
                          </p:cTn>
                        </p:par>
                      </p:childTnLst>
                    </p:cTn>
                  </p:par>
                  <p:par>
                    <p:cTn id="74" fill="hold">
                      <p:stCondLst>
                        <p:cond delay="indefinite"/>
                      </p:stCondLst>
                      <p:childTnLst>
                        <p:par>
                          <p:cTn id="75" fill="hold">
                            <p:stCondLst>
                              <p:cond delay="0"/>
                            </p:stCondLst>
                            <p:childTnLst>
                              <p:par>
                                <p:cTn id="76" presetID="12" presetClass="entr" presetSubtype="2" fill="hold" nodeType="clickEffect">
                                  <p:stCondLst>
                                    <p:cond delay="0"/>
                                  </p:stCondLst>
                                  <p:childTnLst>
                                    <p:set>
                                      <p:cBhvr>
                                        <p:cTn id="77" dur="1" fill="hold">
                                          <p:stCondLst>
                                            <p:cond delay="0"/>
                                          </p:stCondLst>
                                        </p:cTn>
                                        <p:tgtEl>
                                          <p:spTgt spid="37"/>
                                        </p:tgtEl>
                                        <p:attrNameLst>
                                          <p:attrName>style.visibility</p:attrName>
                                        </p:attrNameLst>
                                      </p:cBhvr>
                                      <p:to>
                                        <p:strVal val="visible"/>
                                      </p:to>
                                    </p:set>
                                    <p:anim calcmode="lin" valueType="num">
                                      <p:cBhvr additive="base">
                                        <p:cTn id="78" dur="500"/>
                                        <p:tgtEl>
                                          <p:spTgt spid="37"/>
                                        </p:tgtEl>
                                        <p:attrNameLst>
                                          <p:attrName>ppt_x</p:attrName>
                                        </p:attrNameLst>
                                      </p:cBhvr>
                                      <p:tavLst>
                                        <p:tav tm="0">
                                          <p:val>
                                            <p:strVal val="#ppt_x+#ppt_w*1.125000"/>
                                          </p:val>
                                        </p:tav>
                                        <p:tav tm="100000">
                                          <p:val>
                                            <p:strVal val="#ppt_x"/>
                                          </p:val>
                                        </p:tav>
                                      </p:tavLst>
                                    </p:anim>
                                    <p:animEffect transition="in" filter="wipe(left)">
                                      <p:cBhvr>
                                        <p:cTn id="79" dur="500"/>
                                        <p:tgtEl>
                                          <p:spTgt spid="37"/>
                                        </p:tgtEl>
                                      </p:cBhvr>
                                    </p:animEffect>
                                  </p:childTnLst>
                                </p:cTn>
                              </p:par>
                              <p:par>
                                <p:cTn id="80" presetID="12" presetClass="entr" presetSubtype="2" fill="hold" nodeType="withEffect">
                                  <p:stCondLst>
                                    <p:cond delay="250"/>
                                  </p:stCondLst>
                                  <p:childTnLst>
                                    <p:set>
                                      <p:cBhvr>
                                        <p:cTn id="81" dur="1" fill="hold">
                                          <p:stCondLst>
                                            <p:cond delay="0"/>
                                          </p:stCondLst>
                                        </p:cTn>
                                        <p:tgtEl>
                                          <p:spTgt spid="43"/>
                                        </p:tgtEl>
                                        <p:attrNameLst>
                                          <p:attrName>style.visibility</p:attrName>
                                        </p:attrNameLst>
                                      </p:cBhvr>
                                      <p:to>
                                        <p:strVal val="visible"/>
                                      </p:to>
                                    </p:set>
                                    <p:anim calcmode="lin" valueType="num">
                                      <p:cBhvr additive="base">
                                        <p:cTn id="82" dur="500"/>
                                        <p:tgtEl>
                                          <p:spTgt spid="43"/>
                                        </p:tgtEl>
                                        <p:attrNameLst>
                                          <p:attrName>ppt_x</p:attrName>
                                        </p:attrNameLst>
                                      </p:cBhvr>
                                      <p:tavLst>
                                        <p:tav tm="0">
                                          <p:val>
                                            <p:strVal val="#ppt_x+#ppt_w*1.125000"/>
                                          </p:val>
                                        </p:tav>
                                        <p:tav tm="100000">
                                          <p:val>
                                            <p:strVal val="#ppt_x"/>
                                          </p:val>
                                        </p:tav>
                                      </p:tavLst>
                                    </p:anim>
                                    <p:animEffect transition="in" filter="wipe(left)">
                                      <p:cBhvr>
                                        <p:cTn id="83" dur="500"/>
                                        <p:tgtEl>
                                          <p:spTgt spid="43"/>
                                        </p:tgtEl>
                                      </p:cBhvr>
                                    </p:animEffect>
                                  </p:childTnLst>
                                </p:cTn>
                              </p:par>
                              <p:par>
                                <p:cTn id="84" presetID="12" presetClass="entr" presetSubtype="2" fill="hold" nodeType="withEffect">
                                  <p:stCondLst>
                                    <p:cond delay="500"/>
                                  </p:stCondLst>
                                  <p:childTnLst>
                                    <p:set>
                                      <p:cBhvr>
                                        <p:cTn id="85" dur="1" fill="hold">
                                          <p:stCondLst>
                                            <p:cond delay="0"/>
                                          </p:stCondLst>
                                        </p:cTn>
                                        <p:tgtEl>
                                          <p:spTgt spid="49"/>
                                        </p:tgtEl>
                                        <p:attrNameLst>
                                          <p:attrName>style.visibility</p:attrName>
                                        </p:attrNameLst>
                                      </p:cBhvr>
                                      <p:to>
                                        <p:strVal val="visible"/>
                                      </p:to>
                                    </p:set>
                                    <p:anim calcmode="lin" valueType="num">
                                      <p:cBhvr additive="base">
                                        <p:cTn id="86" dur="500"/>
                                        <p:tgtEl>
                                          <p:spTgt spid="49"/>
                                        </p:tgtEl>
                                        <p:attrNameLst>
                                          <p:attrName>ppt_x</p:attrName>
                                        </p:attrNameLst>
                                      </p:cBhvr>
                                      <p:tavLst>
                                        <p:tav tm="0">
                                          <p:val>
                                            <p:strVal val="#ppt_x+#ppt_w*1.125000"/>
                                          </p:val>
                                        </p:tav>
                                        <p:tav tm="100000">
                                          <p:val>
                                            <p:strVal val="#ppt_x"/>
                                          </p:val>
                                        </p:tav>
                                      </p:tavLst>
                                    </p:anim>
                                    <p:animEffect transition="in" filter="wipe(left)">
                                      <p:cBhvr>
                                        <p:cTn id="87" dur="500"/>
                                        <p:tgtEl>
                                          <p:spTgt spid="49"/>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59"/>
                                        </p:tgtEl>
                                        <p:attrNameLst>
                                          <p:attrName>style.visibility</p:attrName>
                                        </p:attrNameLst>
                                      </p:cBhvr>
                                      <p:to>
                                        <p:strVal val="visible"/>
                                      </p:to>
                                    </p:set>
                                    <p:animEffect transition="in" filter="fade">
                                      <p:cBhvr>
                                        <p:cTn id="92" dur="500"/>
                                        <p:tgtEl>
                                          <p:spTgt spid="59"/>
                                        </p:tgtEl>
                                      </p:cBhvr>
                                    </p:animEffect>
                                  </p:childTnLst>
                                </p:cTn>
                              </p:par>
                            </p:childTnLst>
                          </p:cTn>
                        </p:par>
                      </p:childTnLst>
                    </p:cTn>
                  </p:par>
                  <p:par>
                    <p:cTn id="93" fill="hold">
                      <p:stCondLst>
                        <p:cond delay="indefinite"/>
                      </p:stCondLst>
                      <p:childTnLst>
                        <p:par>
                          <p:cTn id="94" fill="hold">
                            <p:stCondLst>
                              <p:cond delay="0"/>
                            </p:stCondLst>
                            <p:childTnLst>
                              <p:par>
                                <p:cTn id="95" presetID="12" presetClass="entr" presetSubtype="4" fill="hold" grpId="0" nodeType="clickEffect">
                                  <p:stCondLst>
                                    <p:cond delay="0"/>
                                  </p:stCondLst>
                                  <p:childTnLst>
                                    <p:set>
                                      <p:cBhvr>
                                        <p:cTn id="96" dur="1" fill="hold">
                                          <p:stCondLst>
                                            <p:cond delay="0"/>
                                          </p:stCondLst>
                                        </p:cTn>
                                        <p:tgtEl>
                                          <p:spTgt spid="72">
                                            <p:txEl>
                                              <p:charRg st="0" end="142"/>
                                            </p:txEl>
                                          </p:spTgt>
                                        </p:tgtEl>
                                        <p:attrNameLst>
                                          <p:attrName>style.visibility</p:attrName>
                                        </p:attrNameLst>
                                      </p:cBhvr>
                                      <p:to>
                                        <p:strVal val="visible"/>
                                      </p:to>
                                    </p:set>
                                    <p:anim calcmode="lin" valueType="num">
                                      <p:cBhvr additive="base">
                                        <p:cTn id="97" dur="500"/>
                                        <p:tgtEl>
                                          <p:spTgt spid="72">
                                            <p:txEl>
                                              <p:charRg st="0" end="142"/>
                                            </p:txEl>
                                          </p:spTgt>
                                        </p:tgtEl>
                                        <p:attrNameLst>
                                          <p:attrName>ppt_y</p:attrName>
                                        </p:attrNameLst>
                                      </p:cBhvr>
                                      <p:tavLst>
                                        <p:tav tm="0">
                                          <p:val>
                                            <p:strVal val="#ppt_y+#ppt_h*1.125000"/>
                                          </p:val>
                                        </p:tav>
                                        <p:tav tm="100000">
                                          <p:val>
                                            <p:strVal val="#ppt_y"/>
                                          </p:val>
                                        </p:tav>
                                      </p:tavLst>
                                    </p:anim>
                                    <p:animEffect transition="in" filter="wipe(up)">
                                      <p:cBhvr>
                                        <p:cTn id="98" dur="500"/>
                                        <p:tgtEl>
                                          <p:spTgt spid="72">
                                            <p:txEl>
                                              <p:charRg st="0" end="142"/>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12" presetClass="entr" presetSubtype="4" fill="hold" grpId="0" nodeType="clickEffect">
                                  <p:stCondLst>
                                    <p:cond delay="0"/>
                                  </p:stCondLst>
                                  <p:childTnLst>
                                    <p:set>
                                      <p:cBhvr>
                                        <p:cTn id="102" dur="1" fill="hold">
                                          <p:stCondLst>
                                            <p:cond delay="0"/>
                                          </p:stCondLst>
                                        </p:cTn>
                                        <p:tgtEl>
                                          <p:spTgt spid="72">
                                            <p:txEl>
                                              <p:charRg st="142" end="284"/>
                                            </p:txEl>
                                          </p:spTgt>
                                        </p:tgtEl>
                                        <p:attrNameLst>
                                          <p:attrName>style.visibility</p:attrName>
                                        </p:attrNameLst>
                                      </p:cBhvr>
                                      <p:to>
                                        <p:strVal val="visible"/>
                                      </p:to>
                                    </p:set>
                                    <p:anim calcmode="lin" valueType="num">
                                      <p:cBhvr additive="base">
                                        <p:cTn id="103" dur="500"/>
                                        <p:tgtEl>
                                          <p:spTgt spid="72">
                                            <p:txEl>
                                              <p:charRg st="142" end="284"/>
                                            </p:txEl>
                                          </p:spTgt>
                                        </p:tgtEl>
                                        <p:attrNameLst>
                                          <p:attrName>ppt_y</p:attrName>
                                        </p:attrNameLst>
                                      </p:cBhvr>
                                      <p:tavLst>
                                        <p:tav tm="0">
                                          <p:val>
                                            <p:strVal val="#ppt_y+#ppt_h*1.125000"/>
                                          </p:val>
                                        </p:tav>
                                        <p:tav tm="100000">
                                          <p:val>
                                            <p:strVal val="#ppt_y"/>
                                          </p:val>
                                        </p:tav>
                                      </p:tavLst>
                                    </p:anim>
                                    <p:animEffect transition="in" filter="wipe(up)">
                                      <p:cBhvr>
                                        <p:cTn id="104" dur="500"/>
                                        <p:tgtEl>
                                          <p:spTgt spid="72">
                                            <p:txEl>
                                              <p:charRg st="142" end="28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P spid="72" grpId="0" bldLvl="3"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 name="文本框 24"/>
          <p:cNvSpPr txBox="1"/>
          <p:nvPr/>
        </p:nvSpPr>
        <p:spPr>
          <a:xfrm>
            <a:off x="1992313" y="2528888"/>
            <a:ext cx="8170863" cy="769938"/>
          </a:xfrm>
          <a:prstGeom prst="rect">
            <a:avLst/>
          </a:prstGeom>
          <a:noFill/>
        </p:spPr>
        <p:txBody>
          <a:bodyPr>
            <a:spAutoFit/>
          </a:bodyPr>
          <a:lstStyle/>
          <a:p>
            <a:pPr marR="0" algn="ctr" defTabSz="914400" eaLnBrk="1" fontAlgn="auto" hangingPunct="1">
              <a:spcBef>
                <a:spcPts val="0"/>
              </a:spcBef>
              <a:spcAft>
                <a:spcPts val="0"/>
              </a:spcAft>
              <a:buClrTx/>
              <a:buSzTx/>
              <a:buFontTx/>
              <a:buNone/>
              <a:defRPr/>
            </a:pPr>
            <a:r>
              <a:rPr kumimoji="0" lang="zh-CN" altLang="en-US" sz="4400" b="1" kern="1200" cap="none" spc="600" normalizeH="0" baseline="0" noProof="0" dirty="0">
                <a:solidFill>
                  <a:srgbClr val="044875"/>
                </a:solidFill>
                <a:latin typeface="微软雅黑" panose="020B0503020204020204" pitchFamily="34" charset="-122"/>
                <a:ea typeface="微软雅黑" panose="020B0503020204020204" pitchFamily="34" charset="-122"/>
                <a:cs typeface="+mn-cs"/>
              </a:rPr>
              <a:t>谢谢您的观看与聆听</a:t>
            </a:r>
            <a:endParaRPr kumimoji="0" lang="zh-CN" altLang="en-US" sz="4400" b="1" kern="1200" cap="none" spc="600" normalizeH="0" baseline="0" noProof="0" dirty="0">
              <a:solidFill>
                <a:srgbClr val="044875"/>
              </a:solidFill>
              <a:latin typeface="微软雅黑" panose="020B0503020204020204" pitchFamily="34" charset="-122"/>
              <a:ea typeface="微软雅黑" panose="020B0503020204020204" pitchFamily="34" charset="-122"/>
              <a:cs typeface="+mn-cs"/>
            </a:endParaRPr>
          </a:p>
        </p:txBody>
      </p:sp>
      <p:grpSp>
        <p:nvGrpSpPr>
          <p:cNvPr id="26" name="组合 25"/>
          <p:cNvGrpSpPr/>
          <p:nvPr/>
        </p:nvGrpSpPr>
        <p:grpSpPr>
          <a:xfrm>
            <a:off x="4154488" y="3452813"/>
            <a:ext cx="3846512" cy="361950"/>
            <a:chOff x="4154888" y="3453573"/>
            <a:chExt cx="3846874" cy="361046"/>
          </a:xfrm>
        </p:grpSpPr>
        <p:cxnSp>
          <p:nvCxnSpPr>
            <p:cNvPr id="27" name="直接连接符 26"/>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p:cNvSpPr/>
            <p:nvPr/>
          </p:nvSpPr>
          <p:spPr>
            <a:xfrm flipV="1">
              <a:off x="5872725" y="3459907"/>
              <a:ext cx="411201"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33" name="矩形 32"/>
          <p:cNvSpPr/>
          <p:nvPr/>
        </p:nvSpPr>
        <p:spPr>
          <a:xfrm>
            <a:off x="1600200" y="2257425"/>
            <a:ext cx="8956675" cy="238283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34" name="组合 33"/>
          <p:cNvGrpSpPr/>
          <p:nvPr/>
        </p:nvGrpSpPr>
        <p:grpSpPr>
          <a:xfrm>
            <a:off x="10290175" y="4325938"/>
            <a:ext cx="1109663" cy="1130300"/>
            <a:chOff x="2666985" y="682103"/>
            <a:chExt cx="1109138" cy="1131217"/>
          </a:xfrm>
        </p:grpSpPr>
        <p:sp>
          <p:nvSpPr>
            <p:cNvPr id="35" name="矩形 34"/>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6" name="矩形 35"/>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7" name="矩形 36"/>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38" name="组合 37"/>
          <p:cNvGrpSpPr/>
          <p:nvPr/>
        </p:nvGrpSpPr>
        <p:grpSpPr>
          <a:xfrm>
            <a:off x="792163" y="1462088"/>
            <a:ext cx="1109662" cy="1131887"/>
            <a:chOff x="2666985" y="682103"/>
            <a:chExt cx="1109138" cy="1131217"/>
          </a:xfrm>
        </p:grpSpPr>
        <p:sp>
          <p:nvSpPr>
            <p:cNvPr id="39" name="矩形 38"/>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0" name="矩形 39"/>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1" name="矩形 40"/>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42" name="矩形 4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3" name="矩形 42"/>
          <p:cNvSpPr/>
          <p:nvPr/>
        </p:nvSpPr>
        <p:spPr>
          <a:xfrm>
            <a:off x="11566525" y="6523038"/>
            <a:ext cx="625475" cy="3349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4" name="矩形 43"/>
          <p:cNvSpPr/>
          <p:nvPr/>
        </p:nvSpPr>
        <p:spPr>
          <a:xfrm>
            <a:off x="0" y="6523038"/>
            <a:ext cx="10439400" cy="3349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5" name="文本框 44"/>
          <p:cNvSpPr txBox="1"/>
          <p:nvPr/>
        </p:nvSpPr>
        <p:spPr>
          <a:xfrm>
            <a:off x="10264775" y="6538913"/>
            <a:ext cx="1500188" cy="400050"/>
          </a:xfrm>
          <a:prstGeom prst="rect">
            <a:avLst/>
          </a:prstGeom>
          <a:noFill/>
          <a:ln w="9525">
            <a:noFill/>
          </a:ln>
        </p:spPr>
        <p:txBody>
          <a:bodyPr>
            <a:spAutoFit/>
          </a:bodyPr>
          <a:p>
            <a:pPr algn="ctr" eaLnBrk="1" hangingPunct="1"/>
            <a:r>
              <a:rPr lang="en-US" altLang="zh-CN" sz="2000" dirty="0">
                <a:solidFill>
                  <a:srgbClr val="044875"/>
                </a:solidFill>
                <a:latin typeface="微软雅黑" panose="020B0503020204020204" pitchFamily="34" charset="-122"/>
                <a:ea typeface="微软雅黑" panose="020B0503020204020204" pitchFamily="34" charset="-122"/>
              </a:rPr>
              <a:t>LOGO</a:t>
            </a:r>
            <a:endParaRPr lang="zh-CN" altLang="en-US" sz="2000" dirty="0">
              <a:solidFill>
                <a:srgbClr val="044875"/>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3094723" y="1908154"/>
            <a:ext cx="5967202" cy="750158"/>
          </a:xfrm>
          <a:prstGeom prst="rect">
            <a:avLst/>
          </a:prstGeom>
          <a:blipFill dpi="0" rotWithShape="1">
            <a:blip r:embed="rId1"/>
            <a:srcRect/>
            <a:stretch>
              <a:fillRect t="-45000"/>
            </a:stretch>
          </a:blipFill>
        </p:spPr>
        <p:txBody>
          <a:bodyPr>
            <a:spAutoFit/>
          </a:bodyPr>
          <a:lstStyle/>
          <a:p>
            <a:pPr marR="0" algn="ctr" defTabSz="914400" eaLnBrk="1" fontAlgn="auto" hangingPunct="1">
              <a:spcBef>
                <a:spcPts val="0"/>
              </a:spcBef>
              <a:spcAft>
                <a:spcPts val="0"/>
              </a:spcAft>
              <a:buClrTx/>
              <a:buSzTx/>
              <a:buFontTx/>
              <a:buNone/>
              <a:defRPr/>
            </a:pPr>
            <a:r>
              <a:rPr kumimoji="0" lang="en-US" altLang="zh-CN" sz="3200" kern="1200" cap="none" spc="0" normalizeH="0" baseline="0" noProof="0" dirty="0">
                <a:solidFill>
                  <a:srgbClr val="044875"/>
                </a:solidFill>
                <a:latin typeface="+mj-lt"/>
                <a:ea typeface="+mn-ea"/>
                <a:cs typeface="+mn-cs"/>
              </a:rPr>
              <a:t>ADD YOUR  SUBTITLE HERE</a:t>
            </a:r>
            <a:endParaRPr kumimoji="0" lang="zh-CN" altLang="en-US" sz="3200" kern="1200" cap="none" spc="0" normalizeH="0" baseline="0" noProof="0" dirty="0">
              <a:solidFill>
                <a:srgbClr val="044875"/>
              </a:solidFill>
              <a:latin typeface="+mj-lt"/>
              <a:ea typeface="+mn-ea"/>
              <a:cs typeface="+mn-cs"/>
            </a:endParaRPr>
          </a:p>
        </p:txBody>
      </p:sp>
      <p:sp>
        <p:nvSpPr>
          <p:cNvPr id="24" name="文本框 21"/>
          <p:cNvSpPr txBox="1"/>
          <p:nvPr/>
        </p:nvSpPr>
        <p:spPr>
          <a:xfrm>
            <a:off x="1525588" y="3932238"/>
            <a:ext cx="2967037" cy="523875"/>
          </a:xfrm>
          <a:prstGeom prst="rect">
            <a:avLst/>
          </a:prstGeom>
          <a:noFill/>
          <a:ln w="9525">
            <a:noFill/>
          </a:ln>
        </p:spPr>
        <p:txBody>
          <a:bodyPr>
            <a:spAutoFit/>
          </a:bodyPr>
          <a:p>
            <a:pPr algn="ctr" eaLnBrk="1" hangingPunct="1"/>
            <a:r>
              <a:rPr lang="zh-CN" altLang="en-US" sz="2800" dirty="0">
                <a:solidFill>
                  <a:srgbClr val="044875"/>
                </a:solidFill>
                <a:latin typeface="微软雅黑" panose="020B0503020204020204" pitchFamily="34" charset="-122"/>
                <a:ea typeface="微软雅黑" panose="020B0503020204020204" pitchFamily="34" charset="-122"/>
              </a:rPr>
              <a:t>答辩人：清风</a:t>
            </a:r>
            <a:endParaRPr lang="zh-CN" altLang="en-US" sz="2800" dirty="0">
              <a:solidFill>
                <a:srgbClr val="044875"/>
              </a:solidFill>
              <a:latin typeface="微软雅黑" panose="020B0503020204020204" pitchFamily="34" charset="-122"/>
              <a:ea typeface="微软雅黑" panose="020B0503020204020204" pitchFamily="34" charset="-122"/>
            </a:endParaRPr>
          </a:p>
        </p:txBody>
      </p:sp>
      <p:sp>
        <p:nvSpPr>
          <p:cNvPr id="47" name="文本框 25"/>
          <p:cNvSpPr txBox="1"/>
          <p:nvPr/>
        </p:nvSpPr>
        <p:spPr>
          <a:xfrm>
            <a:off x="3983038" y="3932238"/>
            <a:ext cx="2563812" cy="523875"/>
          </a:xfrm>
          <a:prstGeom prst="rect">
            <a:avLst/>
          </a:prstGeom>
          <a:noFill/>
          <a:ln w="9525">
            <a:noFill/>
          </a:ln>
        </p:spPr>
        <p:txBody>
          <a:bodyPr>
            <a:spAutoFit/>
          </a:bodyPr>
          <a:p>
            <a:pPr algn="ctr" eaLnBrk="1" hangingPunct="1"/>
            <a:r>
              <a:rPr lang="zh-CN" altLang="en-US" sz="2800" dirty="0">
                <a:solidFill>
                  <a:srgbClr val="044875"/>
                </a:solidFill>
                <a:latin typeface="微软雅黑" panose="020B0503020204020204" pitchFamily="34" charset="-122"/>
                <a:ea typeface="微软雅黑" panose="020B0503020204020204" pitchFamily="34" charset="-122"/>
              </a:rPr>
              <a:t>导师：教授</a:t>
            </a:r>
            <a:endParaRPr lang="zh-CN" altLang="en-US" sz="2800" dirty="0">
              <a:solidFill>
                <a:srgbClr val="044875"/>
              </a:solidFill>
              <a:latin typeface="微软雅黑" panose="020B0503020204020204" pitchFamily="34" charset="-122"/>
              <a:ea typeface="微软雅黑" panose="020B0503020204020204" pitchFamily="34" charset="-122"/>
            </a:endParaRPr>
          </a:p>
        </p:txBody>
      </p:sp>
      <p:sp>
        <p:nvSpPr>
          <p:cNvPr id="48" name="文本框 26"/>
          <p:cNvSpPr txBox="1"/>
          <p:nvPr/>
        </p:nvSpPr>
        <p:spPr>
          <a:xfrm>
            <a:off x="8093075" y="3932238"/>
            <a:ext cx="2309813" cy="523875"/>
          </a:xfrm>
          <a:prstGeom prst="rect">
            <a:avLst/>
          </a:prstGeom>
          <a:noFill/>
          <a:ln w="9525">
            <a:noFill/>
          </a:ln>
        </p:spPr>
        <p:txBody>
          <a:bodyPr>
            <a:spAutoFit/>
          </a:bodyPr>
          <a:p>
            <a:pPr algn="ctr" eaLnBrk="1" hangingPunct="1"/>
            <a:r>
              <a:rPr lang="zh-CN" altLang="en-US" sz="2800" dirty="0">
                <a:solidFill>
                  <a:srgbClr val="044875"/>
                </a:solidFill>
                <a:latin typeface="微软雅黑" panose="020B0503020204020204" pitchFamily="34" charset="-122"/>
                <a:ea typeface="微软雅黑" panose="020B0503020204020204" pitchFamily="34" charset="-122"/>
              </a:rPr>
              <a:t>时间：</a:t>
            </a:r>
            <a:r>
              <a:rPr lang="en-US" altLang="zh-CN" sz="2800" dirty="0">
                <a:solidFill>
                  <a:srgbClr val="044875"/>
                </a:solidFill>
                <a:latin typeface="微软雅黑" panose="020B0503020204020204" pitchFamily="34" charset="-122"/>
                <a:ea typeface="微软雅黑" panose="020B0503020204020204" pitchFamily="34" charset="-122"/>
              </a:rPr>
              <a:t>2016</a:t>
            </a:r>
            <a:endParaRPr lang="zh-CN" altLang="en-US" sz="2800" dirty="0">
              <a:solidFill>
                <a:srgbClr val="044875"/>
              </a:solidFill>
              <a:latin typeface="微软雅黑" panose="020B0503020204020204" pitchFamily="34" charset="-122"/>
              <a:ea typeface="微软雅黑" panose="020B0503020204020204" pitchFamily="34" charset="-122"/>
            </a:endParaRPr>
          </a:p>
        </p:txBody>
      </p:sp>
      <p:sp>
        <p:nvSpPr>
          <p:cNvPr id="49" name="文本框 28"/>
          <p:cNvSpPr txBox="1"/>
          <p:nvPr/>
        </p:nvSpPr>
        <p:spPr>
          <a:xfrm>
            <a:off x="6037263" y="3932238"/>
            <a:ext cx="2565400" cy="523875"/>
          </a:xfrm>
          <a:prstGeom prst="rect">
            <a:avLst/>
          </a:prstGeom>
          <a:noFill/>
          <a:ln w="9525">
            <a:noFill/>
          </a:ln>
        </p:spPr>
        <p:txBody>
          <a:bodyPr>
            <a:spAutoFit/>
          </a:bodyPr>
          <a:p>
            <a:pPr algn="ctr" eaLnBrk="1" hangingPunct="1"/>
            <a:r>
              <a:rPr lang="zh-CN" altLang="en-US" sz="2800" dirty="0">
                <a:solidFill>
                  <a:srgbClr val="044875"/>
                </a:solidFill>
                <a:latin typeface="微软雅黑" panose="020B0503020204020204" pitchFamily="34" charset="-122"/>
                <a:ea typeface="微软雅黑" panose="020B0503020204020204" pitchFamily="34" charset="-122"/>
              </a:rPr>
              <a:t>专业：</a:t>
            </a:r>
            <a:r>
              <a:rPr lang="en-US" altLang="zh-CN" sz="2800" dirty="0">
                <a:solidFill>
                  <a:srgbClr val="044875"/>
                </a:solidFill>
                <a:latin typeface="微软雅黑" panose="020B0503020204020204" pitchFamily="34" charset="-122"/>
                <a:ea typeface="微软雅黑" panose="020B0503020204020204" pitchFamily="34" charset="-122"/>
              </a:rPr>
              <a:t>PPT</a:t>
            </a:r>
            <a:endParaRPr lang="zh-CN" altLang="en-US" sz="2800" dirty="0">
              <a:solidFill>
                <a:srgbClr val="044875"/>
              </a:solidFill>
              <a:latin typeface="微软雅黑" panose="020B0503020204020204" pitchFamily="34" charset="-122"/>
              <a:ea typeface="微软雅黑" panose="020B0503020204020204" pitchFamily="34"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right)">
                                      <p:cBhvr>
                                        <p:cTn id="7" dur="500"/>
                                        <p:tgtEl>
                                          <p:spTgt spid="4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wipe(left)">
                                      <p:cBhvr>
                                        <p:cTn id="10" dur="500"/>
                                        <p:tgtEl>
                                          <p:spTgt spid="4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wipe(right)">
                                      <p:cBhvr>
                                        <p:cTn id="13" dur="500"/>
                                        <p:tgtEl>
                                          <p:spTgt spid="43"/>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heel(1)">
                                      <p:cBhvr>
                                        <p:cTn id="18" dur="20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p:cTn id="23" dur="500" fill="hold"/>
                                        <p:tgtEl>
                                          <p:spTgt spid="38"/>
                                        </p:tgtEl>
                                        <p:attrNameLst>
                                          <p:attrName>ppt_w</p:attrName>
                                        </p:attrNameLst>
                                      </p:cBhvr>
                                      <p:tavLst>
                                        <p:tav tm="0">
                                          <p:val>
                                            <p:fltVal val="0.000000"/>
                                          </p:val>
                                        </p:tav>
                                        <p:tav tm="100000">
                                          <p:val>
                                            <p:strVal val="#ppt_w"/>
                                          </p:val>
                                        </p:tav>
                                      </p:tavLst>
                                    </p:anim>
                                    <p:anim calcmode="lin" valueType="num">
                                      <p:cBhvr>
                                        <p:cTn id="24" dur="500" fill="hold"/>
                                        <p:tgtEl>
                                          <p:spTgt spid="38"/>
                                        </p:tgtEl>
                                        <p:attrNameLst>
                                          <p:attrName>ppt_h</p:attrName>
                                        </p:attrNameLst>
                                      </p:cBhvr>
                                      <p:tavLst>
                                        <p:tav tm="0">
                                          <p:val>
                                            <p:fltVal val="0.000000"/>
                                          </p:val>
                                        </p:tav>
                                        <p:tav tm="100000">
                                          <p:val>
                                            <p:strVal val="#ppt_h"/>
                                          </p:val>
                                        </p:tav>
                                      </p:tavLst>
                                    </p:anim>
                                    <p:animEffect transition="in" filter="fade">
                                      <p:cBhvr>
                                        <p:cTn id="25" dur="500"/>
                                        <p:tgtEl>
                                          <p:spTgt spid="38"/>
                                        </p:tgtEl>
                                      </p:cBhvr>
                                    </p:animEffect>
                                  </p:childTnLst>
                                </p:cTn>
                              </p:par>
                              <p:par>
                                <p:cTn id="26" presetID="53" presetClass="entr" presetSubtype="16" fill="hold" nodeType="withEffect">
                                  <p:stCondLst>
                                    <p:cond delay="0"/>
                                  </p:stCondLst>
                                  <p:childTnLst>
                                    <p:set>
                                      <p:cBhvr>
                                        <p:cTn id="27" dur="1" fill="hold">
                                          <p:stCondLst>
                                            <p:cond delay="0"/>
                                          </p:stCondLst>
                                        </p:cTn>
                                        <p:tgtEl>
                                          <p:spTgt spid="34"/>
                                        </p:tgtEl>
                                        <p:attrNameLst>
                                          <p:attrName>style.visibility</p:attrName>
                                        </p:attrNameLst>
                                      </p:cBhvr>
                                      <p:to>
                                        <p:strVal val="visible"/>
                                      </p:to>
                                    </p:set>
                                    <p:anim calcmode="lin" valueType="num">
                                      <p:cBhvr>
                                        <p:cTn id="28" dur="500" fill="hold"/>
                                        <p:tgtEl>
                                          <p:spTgt spid="34"/>
                                        </p:tgtEl>
                                        <p:attrNameLst>
                                          <p:attrName>ppt_w</p:attrName>
                                        </p:attrNameLst>
                                      </p:cBhvr>
                                      <p:tavLst>
                                        <p:tav tm="0">
                                          <p:val>
                                            <p:fltVal val="0.000000"/>
                                          </p:val>
                                        </p:tav>
                                        <p:tav tm="100000">
                                          <p:val>
                                            <p:strVal val="#ppt_w"/>
                                          </p:val>
                                        </p:tav>
                                      </p:tavLst>
                                    </p:anim>
                                    <p:anim calcmode="lin" valueType="num">
                                      <p:cBhvr>
                                        <p:cTn id="29" dur="500" fill="hold"/>
                                        <p:tgtEl>
                                          <p:spTgt spid="34"/>
                                        </p:tgtEl>
                                        <p:attrNameLst>
                                          <p:attrName>ppt_h</p:attrName>
                                        </p:attrNameLst>
                                      </p:cBhvr>
                                      <p:tavLst>
                                        <p:tav tm="0">
                                          <p:val>
                                            <p:fltVal val="0.000000"/>
                                          </p:val>
                                        </p:tav>
                                        <p:tav tm="100000">
                                          <p:val>
                                            <p:strVal val="#ppt_h"/>
                                          </p:val>
                                        </p:tav>
                                      </p:tavLst>
                                    </p:anim>
                                    <p:animEffect transition="in" filter="fade">
                                      <p:cBhvr>
                                        <p:cTn id="30" dur="500"/>
                                        <p:tgtEl>
                                          <p:spTgt spid="3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fade">
                                      <p:cBhvr>
                                        <p:cTn id="33" dur="500"/>
                                        <p:tgtEl>
                                          <p:spTgt spid="4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46"/>
                                        </p:tgtEl>
                                        <p:attrNameLst>
                                          <p:attrName>style.visibility</p:attrName>
                                        </p:attrNameLst>
                                      </p:cBhvr>
                                      <p:to>
                                        <p:strVal val="visible"/>
                                      </p:to>
                                    </p:set>
                                    <p:animEffect transition="in" filter="wipe(down)">
                                      <p:cBhvr>
                                        <p:cTn id="38" dur="500"/>
                                        <p:tgtEl>
                                          <p:spTgt spid="46"/>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iterate type="lt">
                                    <p:tmPct val="10000"/>
                                  </p:iterate>
                                  <p:childTnLst>
                                    <p:set>
                                      <p:cBhvr>
                                        <p:cTn id="42" dur="1" fill="hold">
                                          <p:stCondLst>
                                            <p:cond delay="0"/>
                                          </p:stCondLst>
                                        </p:cTn>
                                        <p:tgtEl>
                                          <p:spTgt spid="25"/>
                                        </p:tgtEl>
                                        <p:attrNameLst>
                                          <p:attrName>style.visibility</p:attrName>
                                        </p:attrNameLst>
                                      </p:cBhvr>
                                      <p:to>
                                        <p:strVal val="visible"/>
                                      </p:to>
                                    </p:set>
                                    <p:anim calcmode="lin" valueType="num">
                                      <p:cBhvr>
                                        <p:cTn id="43" dur="500" fill="hold"/>
                                        <p:tgtEl>
                                          <p:spTgt spid="25"/>
                                        </p:tgtEl>
                                        <p:attrNameLst>
                                          <p:attrName>ppt_w</p:attrName>
                                        </p:attrNameLst>
                                      </p:cBhvr>
                                      <p:tavLst>
                                        <p:tav tm="0">
                                          <p:val>
                                            <p:fltVal val="0.000000"/>
                                          </p:val>
                                        </p:tav>
                                        <p:tav tm="100000">
                                          <p:val>
                                            <p:strVal val="#ppt_w"/>
                                          </p:val>
                                        </p:tav>
                                      </p:tavLst>
                                    </p:anim>
                                    <p:anim calcmode="lin" valueType="num">
                                      <p:cBhvr>
                                        <p:cTn id="44" dur="500" fill="hold"/>
                                        <p:tgtEl>
                                          <p:spTgt spid="25"/>
                                        </p:tgtEl>
                                        <p:attrNameLst>
                                          <p:attrName>ppt_h</p:attrName>
                                        </p:attrNameLst>
                                      </p:cBhvr>
                                      <p:tavLst>
                                        <p:tav tm="0">
                                          <p:val>
                                            <p:fltVal val="0.000000"/>
                                          </p:val>
                                        </p:tav>
                                        <p:tav tm="100000">
                                          <p:val>
                                            <p:strVal val="#ppt_h"/>
                                          </p:val>
                                        </p:tav>
                                      </p:tavLst>
                                    </p:anim>
                                    <p:animEffect transition="in" filter="fade">
                                      <p:cBhvr>
                                        <p:cTn id="45" dur="500"/>
                                        <p:tgtEl>
                                          <p:spTgt spid="2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wipe(up)">
                                      <p:cBhvr>
                                        <p:cTn id="50" dur="500"/>
                                        <p:tgtEl>
                                          <p:spTgt spid="2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wipe(down)">
                                      <p:cBhvr>
                                        <p:cTn id="55" dur="500"/>
                                        <p:tgtEl>
                                          <p:spTgt spid="24"/>
                                        </p:tgtEl>
                                      </p:cBhvr>
                                    </p:animEffect>
                                  </p:childTnLst>
                                </p:cTn>
                              </p:par>
                              <p:par>
                                <p:cTn id="56" presetID="22" presetClass="entr" presetSubtype="4" fill="hold" grpId="0" nodeType="withEffect">
                                  <p:stCondLst>
                                    <p:cond delay="250"/>
                                  </p:stCondLst>
                                  <p:childTnLst>
                                    <p:set>
                                      <p:cBhvr>
                                        <p:cTn id="57" dur="1" fill="hold">
                                          <p:stCondLst>
                                            <p:cond delay="0"/>
                                          </p:stCondLst>
                                        </p:cTn>
                                        <p:tgtEl>
                                          <p:spTgt spid="47"/>
                                        </p:tgtEl>
                                        <p:attrNameLst>
                                          <p:attrName>style.visibility</p:attrName>
                                        </p:attrNameLst>
                                      </p:cBhvr>
                                      <p:to>
                                        <p:strVal val="visible"/>
                                      </p:to>
                                    </p:set>
                                    <p:animEffect transition="in" filter="wipe(down)">
                                      <p:cBhvr>
                                        <p:cTn id="58" dur="500"/>
                                        <p:tgtEl>
                                          <p:spTgt spid="47"/>
                                        </p:tgtEl>
                                      </p:cBhvr>
                                    </p:animEffect>
                                  </p:childTnLst>
                                </p:cTn>
                              </p:par>
                              <p:par>
                                <p:cTn id="59" presetID="22" presetClass="entr" presetSubtype="4" fill="hold" grpId="0" nodeType="withEffect">
                                  <p:stCondLst>
                                    <p:cond delay="500"/>
                                  </p:stCondLst>
                                  <p:childTnLst>
                                    <p:set>
                                      <p:cBhvr>
                                        <p:cTn id="60" dur="1" fill="hold">
                                          <p:stCondLst>
                                            <p:cond delay="0"/>
                                          </p:stCondLst>
                                        </p:cTn>
                                        <p:tgtEl>
                                          <p:spTgt spid="49"/>
                                        </p:tgtEl>
                                        <p:attrNameLst>
                                          <p:attrName>style.visibility</p:attrName>
                                        </p:attrNameLst>
                                      </p:cBhvr>
                                      <p:to>
                                        <p:strVal val="visible"/>
                                      </p:to>
                                    </p:set>
                                    <p:animEffect transition="in" filter="wipe(down)">
                                      <p:cBhvr>
                                        <p:cTn id="61" dur="500"/>
                                        <p:tgtEl>
                                          <p:spTgt spid="49"/>
                                        </p:tgtEl>
                                      </p:cBhvr>
                                    </p:animEffect>
                                  </p:childTnLst>
                                </p:cTn>
                              </p:par>
                              <p:par>
                                <p:cTn id="62" presetID="22" presetClass="entr" presetSubtype="4" fill="hold" grpId="0" nodeType="withEffect">
                                  <p:stCondLst>
                                    <p:cond delay="750"/>
                                  </p:stCondLst>
                                  <p:childTnLst>
                                    <p:set>
                                      <p:cBhvr>
                                        <p:cTn id="63" dur="1" fill="hold">
                                          <p:stCondLst>
                                            <p:cond delay="0"/>
                                          </p:stCondLst>
                                        </p:cTn>
                                        <p:tgtEl>
                                          <p:spTgt spid="48"/>
                                        </p:tgtEl>
                                        <p:attrNameLst>
                                          <p:attrName>style.visibility</p:attrName>
                                        </p:attrNameLst>
                                      </p:cBhvr>
                                      <p:to>
                                        <p:strVal val="visible"/>
                                      </p:to>
                                    </p:set>
                                    <p:animEffect transition="in" filter="wipe(down)">
                                      <p:cBhvr>
                                        <p:cTn id="64"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3" grpId="0" animBg="1"/>
      <p:bldP spid="42" grpId="0" animBg="1"/>
      <p:bldP spid="43" grpId="0" animBg="1"/>
      <p:bldP spid="44" grpId="0" animBg="1"/>
      <p:bldP spid="45" grpId="0"/>
      <p:bldP spid="24" grpId="0"/>
      <p:bldP spid="47" grpId="0"/>
      <p:bldP spid="48" grpId="0"/>
      <p:bldP spid="4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矩形 2"/>
          <p:cNvSpPr/>
          <p:nvPr/>
        </p:nvSpPr>
        <p:spPr>
          <a:xfrm>
            <a:off x="11566525" y="6523038"/>
            <a:ext cx="625475" cy="3349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a:off x="0" y="6523038"/>
            <a:ext cx="10439400" cy="3349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文本框 4"/>
          <p:cNvSpPr txBox="1"/>
          <p:nvPr/>
        </p:nvSpPr>
        <p:spPr>
          <a:xfrm>
            <a:off x="10264775" y="6538913"/>
            <a:ext cx="1500188" cy="400050"/>
          </a:xfrm>
          <a:prstGeom prst="rect">
            <a:avLst/>
          </a:prstGeom>
          <a:noFill/>
          <a:ln w="9525">
            <a:noFill/>
          </a:ln>
        </p:spPr>
        <p:txBody>
          <a:bodyPr>
            <a:spAutoFit/>
          </a:bodyPr>
          <a:p>
            <a:pPr algn="ctr" eaLnBrk="1" hangingPunct="1"/>
            <a:r>
              <a:rPr lang="en-US" altLang="zh-CN" sz="2000" dirty="0">
                <a:solidFill>
                  <a:srgbClr val="044875"/>
                </a:solidFill>
                <a:latin typeface="微软雅黑" panose="020B0503020204020204" pitchFamily="34" charset="-122"/>
                <a:ea typeface="微软雅黑" panose="020B0503020204020204" pitchFamily="34" charset="-122"/>
              </a:rPr>
              <a:t>LOGO</a:t>
            </a:r>
            <a:endParaRPr lang="zh-CN" altLang="en-US" sz="2000" dirty="0">
              <a:solidFill>
                <a:srgbClr val="044875"/>
              </a:solidFill>
              <a:latin typeface="微软雅黑" panose="020B0503020204020204" pitchFamily="34" charset="-122"/>
              <a:ea typeface="微软雅黑" panose="020B0503020204020204" pitchFamily="34" charset="-122"/>
            </a:endParaRPr>
          </a:p>
        </p:txBody>
      </p:sp>
      <p:grpSp>
        <p:nvGrpSpPr>
          <p:cNvPr id="70" name="组合 69"/>
          <p:cNvGrpSpPr/>
          <p:nvPr/>
        </p:nvGrpSpPr>
        <p:grpSpPr>
          <a:xfrm>
            <a:off x="312738" y="2593975"/>
            <a:ext cx="4843462" cy="712788"/>
            <a:chOff x="6298049" y="1397569"/>
            <a:chExt cx="4842391" cy="712882"/>
          </a:xfrm>
        </p:grpSpPr>
        <p:sp>
          <p:nvSpPr>
            <p:cNvPr id="20" name="Freeform 74"/>
            <p:cNvSpPr>
              <a:spLocks noEditPoints="1"/>
            </p:cNvSpPr>
            <p:nvPr>
              <p:custDataLst>
                <p:tags r:id="rId1"/>
              </p:custDataLst>
            </p:nvPr>
          </p:nvSpPr>
          <p:spPr bwMode="auto">
            <a:xfrm>
              <a:off x="7321760" y="1592858"/>
              <a:ext cx="538044" cy="350883"/>
            </a:xfrm>
            <a:custGeom>
              <a:avLst/>
              <a:gdLst>
                <a:gd name="T0" fmla="*/ 18 w 99"/>
                <a:gd name="T1" fmla="*/ 58 h 65"/>
                <a:gd name="T2" fmla="*/ 53 w 99"/>
                <a:gd name="T3" fmla="*/ 65 h 65"/>
                <a:gd name="T4" fmla="*/ 87 w 99"/>
                <a:gd name="T5" fmla="*/ 57 h 65"/>
                <a:gd name="T6" fmla="*/ 87 w 99"/>
                <a:gd name="T7" fmla="*/ 23 h 65"/>
                <a:gd name="T8" fmla="*/ 53 w 99"/>
                <a:gd name="T9" fmla="*/ 28 h 65"/>
                <a:gd name="T10" fmla="*/ 18 w 99"/>
                <a:gd name="T11" fmla="*/ 23 h 65"/>
                <a:gd name="T12" fmla="*/ 18 w 99"/>
                <a:gd name="T13" fmla="*/ 58 h 65"/>
                <a:gd name="T14" fmla="*/ 99 w 99"/>
                <a:gd name="T15" fmla="*/ 8 h 65"/>
                <a:gd name="T16" fmla="*/ 99 w 99"/>
                <a:gd name="T17" fmla="*/ 17 h 65"/>
                <a:gd name="T18" fmla="*/ 53 w 99"/>
                <a:gd name="T19" fmla="*/ 24 h 65"/>
                <a:gd name="T20" fmla="*/ 7 w 99"/>
                <a:gd name="T21" fmla="*/ 17 h 65"/>
                <a:gd name="T22" fmla="*/ 7 w 99"/>
                <a:gd name="T23" fmla="*/ 34 h 65"/>
                <a:gd name="T24" fmla="*/ 9 w 99"/>
                <a:gd name="T25" fmla="*/ 37 h 65"/>
                <a:gd name="T26" fmla="*/ 5 w 99"/>
                <a:gd name="T27" fmla="*/ 41 h 65"/>
                <a:gd name="T28" fmla="*/ 2 w 99"/>
                <a:gd name="T29" fmla="*/ 37 h 65"/>
                <a:gd name="T30" fmla="*/ 4 w 99"/>
                <a:gd name="T31" fmla="*/ 34 h 65"/>
                <a:gd name="T32" fmla="*/ 4 w 99"/>
                <a:gd name="T33" fmla="*/ 8 h 65"/>
                <a:gd name="T34" fmla="*/ 53 w 99"/>
                <a:gd name="T35" fmla="*/ 0 h 65"/>
                <a:gd name="T36" fmla="*/ 99 w 99"/>
                <a:gd name="T37" fmla="*/ 8 h 65"/>
                <a:gd name="T38" fmla="*/ 8 w 99"/>
                <a:gd name="T39" fmla="*/ 42 h 65"/>
                <a:gd name="T40" fmla="*/ 3 w 99"/>
                <a:gd name="T41" fmla="*/ 42 h 65"/>
                <a:gd name="T42" fmla="*/ 0 w 99"/>
                <a:gd name="T43" fmla="*/ 58 h 65"/>
                <a:gd name="T44" fmla="*/ 2 w 99"/>
                <a:gd name="T45" fmla="*/ 58 h 65"/>
                <a:gd name="T46" fmla="*/ 3 w 99"/>
                <a:gd name="T47" fmla="*/ 56 h 65"/>
                <a:gd name="T48" fmla="*/ 3 w 99"/>
                <a:gd name="T49" fmla="*/ 58 h 65"/>
                <a:gd name="T50" fmla="*/ 6 w 99"/>
                <a:gd name="T51" fmla="*/ 59 h 65"/>
                <a:gd name="T52" fmla="*/ 7 w 99"/>
                <a:gd name="T53" fmla="*/ 57 h 65"/>
                <a:gd name="T54" fmla="*/ 7 w 99"/>
                <a:gd name="T55" fmla="*/ 59 h 65"/>
                <a:gd name="T56" fmla="*/ 8 w 99"/>
                <a:gd name="T57" fmla="*/ 59 h 65"/>
                <a:gd name="T58" fmla="*/ 8 w 99"/>
                <a:gd name="T59" fmla="*/ 51 h 65"/>
                <a:gd name="T60" fmla="*/ 9 w 99"/>
                <a:gd name="T61" fmla="*/ 58 h 65"/>
                <a:gd name="T62" fmla="*/ 11 w 99"/>
                <a:gd name="T63" fmla="*/ 58 h 65"/>
                <a:gd name="T64" fmla="*/ 8 w 99"/>
                <a:gd name="T65"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2">
                <a:lumMod val="2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3132" name="文本框 20"/>
            <p:cNvSpPr txBox="1"/>
            <p:nvPr>
              <p:custDataLst>
                <p:tags r:id="rId2"/>
              </p:custDataLst>
            </p:nvPr>
          </p:nvSpPr>
          <p:spPr>
            <a:xfrm>
              <a:off x="8181210" y="1506484"/>
              <a:ext cx="2840404" cy="522039"/>
            </a:xfrm>
            <a:prstGeom prst="rect">
              <a:avLst/>
            </a:prstGeom>
            <a:noFill/>
            <a:ln w="9525">
              <a:noFill/>
            </a:ln>
          </p:spPr>
          <p:txBody>
            <a:bodyPr>
              <a:spAutoFit/>
            </a:bodyPr>
            <a:p>
              <a:pPr algn="ctr" eaLnBrk="1" hangingPunct="1"/>
              <a:r>
                <a:rPr lang="zh-CN" altLang="en-US" sz="2800" dirty="0">
                  <a:solidFill>
                    <a:srgbClr val="044875"/>
                  </a:solidFill>
                  <a:latin typeface="微软雅黑" panose="020B0503020204020204" pitchFamily="34" charset="-122"/>
                  <a:ea typeface="微软雅黑" panose="020B0503020204020204" pitchFamily="34" charset="-122"/>
                </a:rPr>
                <a:t>半监督学习</a:t>
              </a:r>
              <a:r>
                <a:rPr lang="zh-CN" altLang="en-US" sz="2800" dirty="0">
                  <a:solidFill>
                    <a:srgbClr val="044875"/>
                  </a:solidFill>
                  <a:latin typeface="微软雅黑" panose="020B0503020204020204" pitchFamily="34" charset="-122"/>
                  <a:ea typeface="微软雅黑" panose="020B0503020204020204" pitchFamily="34" charset="-122"/>
                </a:rPr>
                <a:t>的</a:t>
              </a:r>
              <a:endParaRPr lang="zh-CN" altLang="en-US" sz="2800" dirty="0">
                <a:solidFill>
                  <a:srgbClr val="044875"/>
                </a:solidFill>
                <a:latin typeface="微软雅黑" panose="020B0503020204020204" pitchFamily="34" charset="-122"/>
                <a:ea typeface="微软雅黑" panose="020B0503020204020204" pitchFamily="34" charset="-122"/>
              </a:endParaRPr>
            </a:p>
          </p:txBody>
        </p:sp>
        <p:sp>
          <p:nvSpPr>
            <p:cNvPr id="18" name="矩形 17"/>
            <p:cNvSpPr/>
            <p:nvPr>
              <p:custDataLst>
                <p:tags r:id="rId3"/>
              </p:custDataLst>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23" name="直接连接符 22"/>
            <p:cNvCxnSpPr/>
            <p:nvPr>
              <p:custDataLst>
                <p:tags r:id="rId4"/>
              </p:custDataLst>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35" name="组合 68"/>
            <p:cNvGrpSpPr/>
            <p:nvPr/>
          </p:nvGrpSpPr>
          <p:grpSpPr>
            <a:xfrm>
              <a:off x="6298049" y="1397569"/>
              <a:ext cx="919239" cy="712882"/>
              <a:chOff x="6191369" y="1397569"/>
              <a:chExt cx="919239" cy="712882"/>
            </a:xfrm>
          </p:grpSpPr>
          <p:sp>
            <p:nvSpPr>
              <p:cNvPr id="68" name="矩形 67"/>
              <p:cNvSpPr/>
              <p:nvPr>
                <p:custDataLst>
                  <p:tags r:id="rId5"/>
                </p:custDataLst>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137" name="文本框 18"/>
              <p:cNvSpPr txBox="1"/>
              <p:nvPr>
                <p:custDataLst>
                  <p:tags r:id="rId6"/>
                </p:custDataLst>
              </p:nvPr>
            </p:nvSpPr>
            <p:spPr>
              <a:xfrm>
                <a:off x="6191369" y="1397569"/>
                <a:ext cx="919239" cy="646331"/>
              </a:xfrm>
              <a:prstGeom prst="rect">
                <a:avLst/>
              </a:prstGeom>
              <a:noFill/>
              <a:ln w="25400">
                <a:noFill/>
              </a:ln>
            </p:spPr>
            <p:txBody>
              <a:bodyPr>
                <a:spAutoFit/>
              </a:bodyPr>
              <a:p>
                <a:pPr algn="ctr" eaLnBrk="1" hangingPunct="1"/>
                <a:r>
                  <a:rPr lang="en-US" altLang="zh-CN" sz="3600" dirty="0">
                    <a:solidFill>
                      <a:srgbClr val="044875"/>
                    </a:solidFill>
                    <a:latin typeface="Impact" panose="020B0806030902050204" pitchFamily="34" charset="0"/>
                  </a:rPr>
                  <a:t>01</a:t>
                </a:r>
                <a:endParaRPr lang="zh-CN" altLang="en-US" sz="3600" dirty="0">
                  <a:solidFill>
                    <a:srgbClr val="044875"/>
                  </a:solidFill>
                  <a:latin typeface="Impact" panose="020B0806030902050204" pitchFamily="34" charset="0"/>
                </a:endParaRPr>
              </a:p>
            </p:txBody>
          </p:sp>
        </p:grpSp>
      </p:grpSp>
      <p:grpSp>
        <p:nvGrpSpPr>
          <p:cNvPr id="17" name="组合 16"/>
          <p:cNvGrpSpPr/>
          <p:nvPr/>
        </p:nvGrpSpPr>
        <p:grpSpPr>
          <a:xfrm>
            <a:off x="312738" y="3724275"/>
            <a:ext cx="4843462" cy="712788"/>
            <a:chOff x="309691" y="3938645"/>
            <a:chExt cx="4842391" cy="712882"/>
          </a:xfrm>
        </p:grpSpPr>
        <p:grpSp>
          <p:nvGrpSpPr>
            <p:cNvPr id="3123" name="组合 79"/>
            <p:cNvGrpSpPr/>
            <p:nvPr/>
          </p:nvGrpSpPr>
          <p:grpSpPr>
            <a:xfrm>
              <a:off x="309691" y="3938645"/>
              <a:ext cx="4842391" cy="712882"/>
              <a:chOff x="6298049" y="1397569"/>
              <a:chExt cx="4842391" cy="712882"/>
            </a:xfrm>
          </p:grpSpPr>
          <p:sp>
            <p:nvSpPr>
              <p:cNvPr id="3125" name="文本框 81"/>
              <p:cNvSpPr txBox="1"/>
              <p:nvPr>
                <p:custDataLst>
                  <p:tags r:id="rId7"/>
                </p:custDataLst>
              </p:nvPr>
            </p:nvSpPr>
            <p:spPr>
              <a:xfrm>
                <a:off x="8028810" y="1506484"/>
                <a:ext cx="2840404" cy="523220"/>
              </a:xfrm>
              <a:prstGeom prst="rect">
                <a:avLst/>
              </a:prstGeom>
              <a:noFill/>
              <a:ln w="9525">
                <a:noFill/>
              </a:ln>
            </p:spPr>
            <p:txBody>
              <a:bodyPr>
                <a:spAutoFit/>
              </a:bodyPr>
              <a:p>
                <a:pPr algn="ctr" eaLnBrk="1" hangingPunct="1"/>
                <a:r>
                  <a:rPr lang="zh-CN" altLang="en-US" sz="2800" dirty="0">
                    <a:solidFill>
                      <a:srgbClr val="044875"/>
                    </a:solidFill>
                    <a:latin typeface="微软雅黑" panose="020B0503020204020204" pitchFamily="34" charset="-122"/>
                    <a:ea typeface="微软雅黑" panose="020B0503020204020204" pitchFamily="34" charset="-122"/>
                  </a:rPr>
                  <a:t>项目原理分析</a:t>
                </a:r>
                <a:endParaRPr lang="zh-CN" altLang="en-US" sz="2800" dirty="0">
                  <a:solidFill>
                    <a:srgbClr val="044875"/>
                  </a:solidFill>
                  <a:latin typeface="微软雅黑" panose="020B0503020204020204" pitchFamily="34" charset="-122"/>
                  <a:ea typeface="微软雅黑" panose="020B0503020204020204" pitchFamily="34" charset="-122"/>
                </a:endParaRPr>
              </a:p>
            </p:txBody>
          </p:sp>
          <p:sp>
            <p:nvSpPr>
              <p:cNvPr id="83" name="矩形 82"/>
              <p:cNvSpPr/>
              <p:nvPr>
                <p:custDataLst>
                  <p:tags r:id="rId8"/>
                </p:custDataLst>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84" name="直接连接符 83"/>
              <p:cNvCxnSpPr/>
              <p:nvPr>
                <p:custDataLst>
                  <p:tags r:id="rId9"/>
                </p:custDataLst>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28" name="组合 84"/>
              <p:cNvGrpSpPr/>
              <p:nvPr/>
            </p:nvGrpSpPr>
            <p:grpSpPr>
              <a:xfrm>
                <a:off x="6298049" y="1397569"/>
                <a:ext cx="919239" cy="712882"/>
                <a:chOff x="6191369" y="1397569"/>
                <a:chExt cx="919239" cy="712882"/>
              </a:xfrm>
            </p:grpSpPr>
            <p:sp>
              <p:nvSpPr>
                <p:cNvPr id="86" name="矩形 85"/>
                <p:cNvSpPr/>
                <p:nvPr>
                  <p:custDataLst>
                    <p:tags r:id="rId10"/>
                  </p:custDataLst>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130" name="文本框 86"/>
                <p:cNvSpPr txBox="1"/>
                <p:nvPr>
                  <p:custDataLst>
                    <p:tags r:id="rId11"/>
                  </p:custDataLst>
                </p:nvPr>
              </p:nvSpPr>
              <p:spPr>
                <a:xfrm>
                  <a:off x="6191369" y="1397569"/>
                  <a:ext cx="919239" cy="646331"/>
                </a:xfrm>
                <a:prstGeom prst="rect">
                  <a:avLst/>
                </a:prstGeom>
                <a:noFill/>
                <a:ln w="25400">
                  <a:noFill/>
                </a:ln>
              </p:spPr>
              <p:txBody>
                <a:bodyPr>
                  <a:spAutoFit/>
                </a:bodyPr>
                <a:p>
                  <a:pPr algn="ctr" eaLnBrk="1" hangingPunct="1"/>
                  <a:r>
                    <a:rPr lang="en-US" altLang="zh-CN" sz="3600" dirty="0">
                      <a:solidFill>
                        <a:srgbClr val="044875"/>
                      </a:solidFill>
                      <a:latin typeface="Impact" panose="020B0806030902050204" pitchFamily="34" charset="0"/>
                    </a:rPr>
                    <a:t>03</a:t>
                  </a:r>
                  <a:endParaRPr lang="zh-CN" altLang="en-US" sz="3600" dirty="0">
                    <a:solidFill>
                      <a:srgbClr val="044875"/>
                    </a:solidFill>
                    <a:latin typeface="Impact" panose="020B0806030902050204" pitchFamily="34" charset="0"/>
                  </a:endParaRPr>
                </a:p>
              </p:txBody>
            </p:sp>
          </p:grpSp>
        </p:grpSp>
        <p:sp>
          <p:nvSpPr>
            <p:cNvPr id="141" name="Freeform 71"/>
            <p:cNvSpPr>
              <a:spLocks noEditPoints="1"/>
            </p:cNvSpPr>
            <p:nvPr>
              <p:custDataLst>
                <p:tags r:id="rId12"/>
              </p:custDataLst>
            </p:nvPr>
          </p:nvSpPr>
          <p:spPr bwMode="auto">
            <a:xfrm>
              <a:off x="1344512" y="4024381"/>
              <a:ext cx="511062" cy="541409"/>
            </a:xfrm>
            <a:custGeom>
              <a:avLst/>
              <a:gdLst>
                <a:gd name="T0" fmla="*/ 170 w 222"/>
                <a:gd name="T1" fmla="*/ 29 h 235"/>
                <a:gd name="T2" fmla="*/ 182 w 222"/>
                <a:gd name="T3" fmla="*/ 7 h 235"/>
                <a:gd name="T4" fmla="*/ 151 w 222"/>
                <a:gd name="T5" fmla="*/ 19 h 235"/>
                <a:gd name="T6" fmla="*/ 7 w 222"/>
                <a:gd name="T7" fmla="*/ 159 h 235"/>
                <a:gd name="T8" fmla="*/ 31 w 222"/>
                <a:gd name="T9" fmla="*/ 223 h 235"/>
                <a:gd name="T10" fmla="*/ 31 w 222"/>
                <a:gd name="T11" fmla="*/ 171 h 235"/>
                <a:gd name="T12" fmla="*/ 109 w 222"/>
                <a:gd name="T13" fmla="*/ 114 h 235"/>
                <a:gd name="T14" fmla="*/ 116 w 222"/>
                <a:gd name="T15" fmla="*/ 93 h 235"/>
                <a:gd name="T16" fmla="*/ 87 w 222"/>
                <a:gd name="T17" fmla="*/ 104 h 235"/>
                <a:gd name="T18" fmla="*/ 76 w 222"/>
                <a:gd name="T19" fmla="*/ 100 h 235"/>
                <a:gd name="T20" fmla="*/ 116 w 222"/>
                <a:gd name="T21" fmla="*/ 83 h 235"/>
                <a:gd name="T22" fmla="*/ 132 w 222"/>
                <a:gd name="T23" fmla="*/ 90 h 235"/>
                <a:gd name="T24" fmla="*/ 132 w 222"/>
                <a:gd name="T25" fmla="*/ 19 h 235"/>
                <a:gd name="T26" fmla="*/ 180 w 222"/>
                <a:gd name="T27" fmla="*/ 0 h 235"/>
                <a:gd name="T28" fmla="*/ 182 w 222"/>
                <a:gd name="T29" fmla="*/ 0 h 235"/>
                <a:gd name="T30" fmla="*/ 222 w 222"/>
                <a:gd name="T31" fmla="*/ 19 h 235"/>
                <a:gd name="T32" fmla="*/ 173 w 222"/>
                <a:gd name="T33" fmla="*/ 187 h 235"/>
                <a:gd name="T34" fmla="*/ 158 w 222"/>
                <a:gd name="T35" fmla="*/ 180 h 235"/>
                <a:gd name="T36" fmla="*/ 106 w 222"/>
                <a:gd name="T37" fmla="*/ 211 h 235"/>
                <a:gd name="T38" fmla="*/ 90 w 222"/>
                <a:gd name="T39" fmla="*/ 201 h 235"/>
                <a:gd name="T40" fmla="*/ 38 w 222"/>
                <a:gd name="T41" fmla="*/ 235 h 235"/>
                <a:gd name="T42" fmla="*/ 2 w 222"/>
                <a:gd name="T43" fmla="*/ 218 h 235"/>
                <a:gd name="T44" fmla="*/ 0 w 222"/>
                <a:gd name="T45" fmla="*/ 213 h 235"/>
                <a:gd name="T46" fmla="*/ 0 w 222"/>
                <a:gd name="T47" fmla="*/ 147 h 235"/>
                <a:gd name="T48" fmla="*/ 47 w 222"/>
                <a:gd name="T49" fmla="*/ 128 h 235"/>
                <a:gd name="T50" fmla="*/ 50 w 222"/>
                <a:gd name="T51" fmla="*/ 128 h 235"/>
                <a:gd name="T52" fmla="*/ 90 w 222"/>
                <a:gd name="T53" fmla="*/ 147 h 235"/>
                <a:gd name="T54" fmla="*/ 99 w 222"/>
                <a:gd name="T55" fmla="*/ 199 h 235"/>
                <a:gd name="T56" fmla="*/ 76 w 222"/>
                <a:gd name="T57" fmla="*/ 114 h 235"/>
                <a:gd name="T58" fmla="*/ 68 w 222"/>
                <a:gd name="T59" fmla="*/ 138 h 235"/>
                <a:gd name="T60" fmla="*/ 68 w 222"/>
                <a:gd name="T61" fmla="*/ 102 h 235"/>
                <a:gd name="T62" fmla="*/ 139 w 222"/>
                <a:gd name="T63" fmla="*/ 95 h 235"/>
                <a:gd name="T64" fmla="*/ 158 w 222"/>
                <a:gd name="T65" fmla="*/ 102 h 235"/>
                <a:gd name="T66" fmla="*/ 165 w 222"/>
                <a:gd name="T67" fmla="*/ 175 h 235"/>
                <a:gd name="T68" fmla="*/ 139 w 222"/>
                <a:gd name="T69" fmla="*/ 31 h 235"/>
                <a:gd name="T70" fmla="*/ 139 w 222"/>
                <a:gd name="T71" fmla="*/ 95 h 235"/>
                <a:gd name="T72" fmla="*/ 38 w 222"/>
                <a:gd name="T73" fmla="*/ 159 h 235"/>
                <a:gd name="T74" fmla="*/ 47 w 222"/>
                <a:gd name="T75" fmla="*/ 138 h 235"/>
                <a:gd name="T76" fmla="*/ 19 w 222"/>
                <a:gd name="T77" fmla="*/ 149 h 235"/>
                <a:gd name="T78" fmla="*/ 173 w 222"/>
                <a:gd name="T79" fmla="*/ 36 h 235"/>
                <a:gd name="T80" fmla="*/ 173 w 222"/>
                <a:gd name="T81" fmla="*/ 3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2" h="235">
                  <a:moveTo>
                    <a:pt x="151" y="19"/>
                  </a:moveTo>
                  <a:lnTo>
                    <a:pt x="170" y="29"/>
                  </a:lnTo>
                  <a:lnTo>
                    <a:pt x="203" y="19"/>
                  </a:lnTo>
                  <a:lnTo>
                    <a:pt x="182" y="7"/>
                  </a:lnTo>
                  <a:lnTo>
                    <a:pt x="151" y="19"/>
                  </a:lnTo>
                  <a:lnTo>
                    <a:pt x="151" y="19"/>
                  </a:lnTo>
                  <a:close/>
                  <a:moveTo>
                    <a:pt x="31" y="171"/>
                  </a:moveTo>
                  <a:lnTo>
                    <a:pt x="7" y="159"/>
                  </a:lnTo>
                  <a:lnTo>
                    <a:pt x="7" y="211"/>
                  </a:lnTo>
                  <a:lnTo>
                    <a:pt x="31" y="223"/>
                  </a:lnTo>
                  <a:lnTo>
                    <a:pt x="31" y="171"/>
                  </a:lnTo>
                  <a:lnTo>
                    <a:pt x="31" y="171"/>
                  </a:lnTo>
                  <a:close/>
                  <a:moveTo>
                    <a:pt x="87" y="104"/>
                  </a:moveTo>
                  <a:lnTo>
                    <a:pt x="109" y="114"/>
                  </a:lnTo>
                  <a:lnTo>
                    <a:pt x="137" y="102"/>
                  </a:lnTo>
                  <a:lnTo>
                    <a:pt x="116" y="93"/>
                  </a:lnTo>
                  <a:lnTo>
                    <a:pt x="87" y="104"/>
                  </a:lnTo>
                  <a:lnTo>
                    <a:pt x="87" y="104"/>
                  </a:lnTo>
                  <a:close/>
                  <a:moveTo>
                    <a:pt x="68" y="102"/>
                  </a:moveTo>
                  <a:lnTo>
                    <a:pt x="76" y="100"/>
                  </a:lnTo>
                  <a:lnTo>
                    <a:pt x="116" y="83"/>
                  </a:lnTo>
                  <a:lnTo>
                    <a:pt x="116" y="83"/>
                  </a:lnTo>
                  <a:lnTo>
                    <a:pt x="118" y="83"/>
                  </a:lnTo>
                  <a:lnTo>
                    <a:pt x="132" y="90"/>
                  </a:lnTo>
                  <a:lnTo>
                    <a:pt x="132" y="24"/>
                  </a:lnTo>
                  <a:lnTo>
                    <a:pt x="132" y="19"/>
                  </a:lnTo>
                  <a:lnTo>
                    <a:pt x="139" y="14"/>
                  </a:lnTo>
                  <a:lnTo>
                    <a:pt x="180" y="0"/>
                  </a:lnTo>
                  <a:lnTo>
                    <a:pt x="182"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lnTo>
                    <a:pt x="68" y="102"/>
                  </a:lnTo>
                  <a:close/>
                  <a:moveTo>
                    <a:pt x="139" y="95"/>
                  </a:moveTo>
                  <a:lnTo>
                    <a:pt x="149" y="100"/>
                  </a:lnTo>
                  <a:lnTo>
                    <a:pt x="158" y="102"/>
                  </a:lnTo>
                  <a:lnTo>
                    <a:pt x="158" y="171"/>
                  </a:lnTo>
                  <a:lnTo>
                    <a:pt x="165" y="175"/>
                  </a:lnTo>
                  <a:lnTo>
                    <a:pt x="165" y="43"/>
                  </a:lnTo>
                  <a:lnTo>
                    <a:pt x="139" y="31"/>
                  </a:lnTo>
                  <a:lnTo>
                    <a:pt x="139" y="95"/>
                  </a:lnTo>
                  <a:lnTo>
                    <a:pt x="139" y="95"/>
                  </a:lnTo>
                  <a:close/>
                  <a:moveTo>
                    <a:pt x="19" y="149"/>
                  </a:moveTo>
                  <a:lnTo>
                    <a:pt x="38" y="159"/>
                  </a:lnTo>
                  <a:lnTo>
                    <a:pt x="71" y="147"/>
                  </a:lnTo>
                  <a:lnTo>
                    <a:pt x="47" y="138"/>
                  </a:lnTo>
                  <a:lnTo>
                    <a:pt x="19" y="149"/>
                  </a:lnTo>
                  <a:lnTo>
                    <a:pt x="19" y="149"/>
                  </a:lnTo>
                  <a:close/>
                  <a:moveTo>
                    <a:pt x="173" y="38"/>
                  </a:moveTo>
                  <a:lnTo>
                    <a:pt x="173" y="36"/>
                  </a:lnTo>
                  <a:lnTo>
                    <a:pt x="173" y="38"/>
                  </a:lnTo>
                  <a:lnTo>
                    <a:pt x="173" y="38"/>
                  </a:lnTo>
                  <a:lnTo>
                    <a:pt x="173" y="38"/>
                  </a:lnTo>
                  <a:close/>
                </a:path>
              </a:pathLst>
            </a:custGeom>
            <a:solidFill>
              <a:schemeClr val="bg2">
                <a:lumMod val="2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grpSp>
      <p:grpSp>
        <p:nvGrpSpPr>
          <p:cNvPr id="24" name="组合 23"/>
          <p:cNvGrpSpPr/>
          <p:nvPr/>
        </p:nvGrpSpPr>
        <p:grpSpPr>
          <a:xfrm>
            <a:off x="312738" y="4854575"/>
            <a:ext cx="4843462" cy="712788"/>
            <a:chOff x="6535248" y="4281002"/>
            <a:chExt cx="4842391" cy="712882"/>
          </a:xfrm>
        </p:grpSpPr>
        <p:grpSp>
          <p:nvGrpSpPr>
            <p:cNvPr id="3115" name="组合 116"/>
            <p:cNvGrpSpPr/>
            <p:nvPr/>
          </p:nvGrpSpPr>
          <p:grpSpPr>
            <a:xfrm>
              <a:off x="6535248" y="4281002"/>
              <a:ext cx="4842391" cy="712882"/>
              <a:chOff x="6298049" y="1397569"/>
              <a:chExt cx="4842391" cy="712882"/>
            </a:xfrm>
          </p:grpSpPr>
          <p:sp>
            <p:nvSpPr>
              <p:cNvPr id="3117" name="文本框 126"/>
              <p:cNvSpPr txBox="1"/>
              <p:nvPr>
                <p:custDataLst>
                  <p:tags r:id="rId13"/>
                </p:custDataLst>
              </p:nvPr>
            </p:nvSpPr>
            <p:spPr>
              <a:xfrm>
                <a:off x="8200260" y="1506484"/>
                <a:ext cx="2840404" cy="523220"/>
              </a:xfrm>
              <a:prstGeom prst="rect">
                <a:avLst/>
              </a:prstGeom>
              <a:noFill/>
              <a:ln w="9525">
                <a:noFill/>
              </a:ln>
            </p:spPr>
            <p:txBody>
              <a:bodyPr>
                <a:spAutoFit/>
              </a:bodyPr>
              <a:p>
                <a:pPr algn="ctr" eaLnBrk="1" hangingPunct="1"/>
                <a:r>
                  <a:rPr lang="zh-CN" altLang="en-US" sz="2800" dirty="0">
                    <a:solidFill>
                      <a:srgbClr val="044875"/>
                    </a:solidFill>
                    <a:latin typeface="微软雅黑" panose="020B0503020204020204" pitchFamily="34" charset="-122"/>
                    <a:ea typeface="微软雅黑" panose="020B0503020204020204" pitchFamily="34" charset="-122"/>
                  </a:rPr>
                  <a:t>研究结果及应用</a:t>
                </a:r>
                <a:endParaRPr lang="zh-CN" altLang="en-US" sz="2800" dirty="0">
                  <a:solidFill>
                    <a:srgbClr val="044875"/>
                  </a:solidFill>
                  <a:latin typeface="微软雅黑" panose="020B0503020204020204" pitchFamily="34" charset="-122"/>
                  <a:ea typeface="微软雅黑" panose="020B0503020204020204" pitchFamily="34" charset="-122"/>
                </a:endParaRPr>
              </a:p>
            </p:txBody>
          </p:sp>
          <p:sp>
            <p:nvSpPr>
              <p:cNvPr id="128" name="矩形 127"/>
              <p:cNvSpPr/>
              <p:nvPr>
                <p:custDataLst>
                  <p:tags r:id="rId14"/>
                </p:custDataLst>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129" name="直接连接符 128"/>
              <p:cNvCxnSpPr/>
              <p:nvPr>
                <p:custDataLst>
                  <p:tags r:id="rId15"/>
                </p:custDataLst>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20" name="组合 129"/>
              <p:cNvGrpSpPr/>
              <p:nvPr/>
            </p:nvGrpSpPr>
            <p:grpSpPr>
              <a:xfrm>
                <a:off x="6298049" y="1397569"/>
                <a:ext cx="919239" cy="712882"/>
                <a:chOff x="6191369" y="1397569"/>
                <a:chExt cx="919239" cy="712882"/>
              </a:xfrm>
            </p:grpSpPr>
            <p:sp>
              <p:nvSpPr>
                <p:cNvPr id="131" name="矩形 130"/>
                <p:cNvSpPr/>
                <p:nvPr>
                  <p:custDataLst>
                    <p:tags r:id="rId16"/>
                  </p:custDataLst>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122" name="文本框 131"/>
                <p:cNvSpPr txBox="1"/>
                <p:nvPr>
                  <p:custDataLst>
                    <p:tags r:id="rId17"/>
                  </p:custDataLst>
                </p:nvPr>
              </p:nvSpPr>
              <p:spPr>
                <a:xfrm>
                  <a:off x="6191369" y="1397569"/>
                  <a:ext cx="919239" cy="646331"/>
                </a:xfrm>
                <a:prstGeom prst="rect">
                  <a:avLst/>
                </a:prstGeom>
                <a:noFill/>
                <a:ln w="25400">
                  <a:noFill/>
                </a:ln>
              </p:spPr>
              <p:txBody>
                <a:bodyPr>
                  <a:spAutoFit/>
                </a:bodyPr>
                <a:p>
                  <a:pPr algn="ctr" eaLnBrk="1" hangingPunct="1"/>
                  <a:r>
                    <a:rPr lang="en-US" altLang="zh-CN" sz="3600" dirty="0">
                      <a:solidFill>
                        <a:srgbClr val="044875"/>
                      </a:solidFill>
                      <a:latin typeface="Impact" panose="020B0806030902050204" pitchFamily="34" charset="0"/>
                    </a:rPr>
                    <a:t>05</a:t>
                  </a:r>
                  <a:endParaRPr lang="zh-CN" altLang="en-US" sz="3600" dirty="0">
                    <a:solidFill>
                      <a:srgbClr val="044875"/>
                    </a:solidFill>
                    <a:latin typeface="Impact" panose="020B0806030902050204" pitchFamily="34" charset="0"/>
                  </a:endParaRPr>
                </a:p>
              </p:txBody>
            </p:sp>
          </p:grpSp>
        </p:grpSp>
        <p:sp>
          <p:nvSpPr>
            <p:cNvPr id="143" name="Freeform 306"/>
            <p:cNvSpPr>
              <a:spLocks noEditPoints="1"/>
            </p:cNvSpPr>
            <p:nvPr>
              <p:custDataLst>
                <p:tags r:id="rId18"/>
              </p:custDataLst>
            </p:nvPr>
          </p:nvSpPr>
          <p:spPr bwMode="auto">
            <a:xfrm>
              <a:off x="7601812" y="4390554"/>
              <a:ext cx="539631" cy="536646"/>
            </a:xfrm>
            <a:custGeom>
              <a:avLst/>
              <a:gdLst>
                <a:gd name="T0" fmla="*/ 60 w 99"/>
                <a:gd name="T1" fmla="*/ 9 h 99"/>
                <a:gd name="T2" fmla="*/ 81 w 99"/>
                <a:gd name="T3" fmla="*/ 10 h 99"/>
                <a:gd name="T4" fmla="*/ 79 w 99"/>
                <a:gd name="T5" fmla="*/ 20 h 99"/>
                <a:gd name="T6" fmla="*/ 96 w 99"/>
                <a:gd name="T7" fmla="*/ 31 h 99"/>
                <a:gd name="T8" fmla="*/ 90 w 99"/>
                <a:gd name="T9" fmla="*/ 38 h 99"/>
                <a:gd name="T10" fmla="*/ 99 w 99"/>
                <a:gd name="T11" fmla="*/ 57 h 99"/>
                <a:gd name="T12" fmla="*/ 90 w 99"/>
                <a:gd name="T13" fmla="*/ 60 h 99"/>
                <a:gd name="T14" fmla="*/ 89 w 99"/>
                <a:gd name="T15" fmla="*/ 81 h 99"/>
                <a:gd name="T16" fmla="*/ 80 w 99"/>
                <a:gd name="T17" fmla="*/ 79 h 99"/>
                <a:gd name="T18" fmla="*/ 68 w 99"/>
                <a:gd name="T19" fmla="*/ 97 h 99"/>
                <a:gd name="T20" fmla="*/ 61 w 99"/>
                <a:gd name="T21" fmla="*/ 90 h 99"/>
                <a:gd name="T22" fmla="*/ 42 w 99"/>
                <a:gd name="T23" fmla="*/ 99 h 99"/>
                <a:gd name="T24" fmla="*/ 39 w 99"/>
                <a:gd name="T25" fmla="*/ 91 h 99"/>
                <a:gd name="T26" fmla="*/ 18 w 99"/>
                <a:gd name="T27" fmla="*/ 89 h 99"/>
                <a:gd name="T28" fmla="*/ 20 w 99"/>
                <a:gd name="T29" fmla="*/ 80 h 99"/>
                <a:gd name="T30" fmla="*/ 3 w 99"/>
                <a:gd name="T31" fmla="*/ 68 h 99"/>
                <a:gd name="T32" fmla="*/ 9 w 99"/>
                <a:gd name="T33" fmla="*/ 61 h 99"/>
                <a:gd name="T34" fmla="*/ 0 w 99"/>
                <a:gd name="T35" fmla="*/ 42 h 99"/>
                <a:gd name="T36" fmla="*/ 9 w 99"/>
                <a:gd name="T37" fmla="*/ 39 h 99"/>
                <a:gd name="T38" fmla="*/ 10 w 99"/>
                <a:gd name="T39" fmla="*/ 18 h 99"/>
                <a:gd name="T40" fmla="*/ 19 w 99"/>
                <a:gd name="T41" fmla="*/ 20 h 99"/>
                <a:gd name="T42" fmla="*/ 31 w 99"/>
                <a:gd name="T43" fmla="*/ 3 h 99"/>
                <a:gd name="T44" fmla="*/ 38 w 99"/>
                <a:gd name="T45" fmla="*/ 9 h 99"/>
                <a:gd name="T46" fmla="*/ 57 w 99"/>
                <a:gd name="T47" fmla="*/ 0 h 99"/>
                <a:gd name="T48" fmla="*/ 36 w 99"/>
                <a:gd name="T49" fmla="*/ 58 h 99"/>
                <a:gd name="T50" fmla="*/ 45 w 99"/>
                <a:gd name="T51" fmla="*/ 47 h 99"/>
                <a:gd name="T52" fmla="*/ 58 w 99"/>
                <a:gd name="T53" fmla="*/ 55 h 99"/>
                <a:gd name="T54" fmla="*/ 64 w 99"/>
                <a:gd name="T55" fmla="*/ 56 h 99"/>
                <a:gd name="T56" fmla="*/ 54 w 99"/>
                <a:gd name="T57" fmla="*/ 54 h 99"/>
                <a:gd name="T58" fmla="*/ 58 w 99"/>
                <a:gd name="T59" fmla="*/ 69 h 99"/>
                <a:gd name="T60" fmla="*/ 71 w 99"/>
                <a:gd name="T61" fmla="*/ 71 h 99"/>
                <a:gd name="T62" fmla="*/ 71 w 99"/>
                <a:gd name="T63" fmla="*/ 28 h 99"/>
                <a:gd name="T64" fmla="*/ 28 w 99"/>
                <a:gd name="T65" fmla="*/ 28 h 99"/>
                <a:gd name="T66" fmla="*/ 28 w 99"/>
                <a:gd name="T67" fmla="*/ 71 h 99"/>
                <a:gd name="T68" fmla="*/ 55 w 99"/>
                <a:gd name="T69" fmla="*/ 79 h 99"/>
                <a:gd name="T70" fmla="*/ 48 w 99"/>
                <a:gd name="T71" fmla="*/ 66 h 99"/>
                <a:gd name="T72" fmla="*/ 35 w 99"/>
                <a:gd name="T73" fmla="*/ 75 h 99"/>
                <a:gd name="T74" fmla="*/ 42 w 99"/>
                <a:gd name="T75" fmla="*/ 71 h 99"/>
                <a:gd name="T76" fmla="*/ 45 w 99"/>
                <a:gd name="T77" fmla="*/ 52 h 99"/>
                <a:gd name="T78" fmla="*/ 38 w 99"/>
                <a:gd name="T79" fmla="*/ 59 h 99"/>
                <a:gd name="T80" fmla="*/ 51 w 99"/>
                <a:gd name="T81" fmla="*/ 37 h 99"/>
                <a:gd name="T82" fmla="*/ 51 w 99"/>
                <a:gd name="T83" fmla="*/ 46 h 99"/>
                <a:gd name="T84" fmla="*/ 51 w 99"/>
                <a:gd name="T85" fmla="*/ 3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9" h="99">
                  <a:moveTo>
                    <a:pt x="59" y="8"/>
                  </a:moveTo>
                  <a:cubicBezTo>
                    <a:pt x="59" y="9"/>
                    <a:pt x="60" y="9"/>
                    <a:pt x="60" y="9"/>
                  </a:cubicBezTo>
                  <a:cubicBezTo>
                    <a:pt x="66" y="2"/>
                    <a:pt x="66" y="2"/>
                    <a:pt x="66" y="2"/>
                  </a:cubicBezTo>
                  <a:cubicBezTo>
                    <a:pt x="81" y="10"/>
                    <a:pt x="81" y="10"/>
                    <a:pt x="81" y="10"/>
                  </a:cubicBezTo>
                  <a:cubicBezTo>
                    <a:pt x="78" y="19"/>
                    <a:pt x="78" y="19"/>
                    <a:pt x="78" y="19"/>
                  </a:cubicBezTo>
                  <a:cubicBezTo>
                    <a:pt x="78" y="19"/>
                    <a:pt x="79" y="19"/>
                    <a:pt x="79" y="20"/>
                  </a:cubicBezTo>
                  <a:cubicBezTo>
                    <a:pt x="88" y="17"/>
                    <a:pt x="88" y="17"/>
                    <a:pt x="88" y="17"/>
                  </a:cubicBezTo>
                  <a:cubicBezTo>
                    <a:pt x="96" y="31"/>
                    <a:pt x="96" y="31"/>
                    <a:pt x="96" y="31"/>
                  </a:cubicBezTo>
                  <a:cubicBezTo>
                    <a:pt x="90" y="37"/>
                    <a:pt x="90" y="37"/>
                    <a:pt x="90" y="37"/>
                  </a:cubicBezTo>
                  <a:cubicBezTo>
                    <a:pt x="90" y="38"/>
                    <a:pt x="90" y="38"/>
                    <a:pt x="90" y="38"/>
                  </a:cubicBezTo>
                  <a:cubicBezTo>
                    <a:pt x="99" y="40"/>
                    <a:pt x="99" y="40"/>
                    <a:pt x="99" y="40"/>
                  </a:cubicBezTo>
                  <a:cubicBezTo>
                    <a:pt x="99" y="57"/>
                    <a:pt x="99" y="57"/>
                    <a:pt x="99" y="57"/>
                  </a:cubicBezTo>
                  <a:cubicBezTo>
                    <a:pt x="91" y="59"/>
                    <a:pt x="91" y="59"/>
                    <a:pt x="91" y="59"/>
                  </a:cubicBezTo>
                  <a:cubicBezTo>
                    <a:pt x="91" y="59"/>
                    <a:pt x="90" y="60"/>
                    <a:pt x="90" y="60"/>
                  </a:cubicBezTo>
                  <a:cubicBezTo>
                    <a:pt x="97" y="67"/>
                    <a:pt x="97" y="67"/>
                    <a:pt x="97" y="67"/>
                  </a:cubicBezTo>
                  <a:cubicBezTo>
                    <a:pt x="89" y="81"/>
                    <a:pt x="89" y="81"/>
                    <a:pt x="89" y="81"/>
                  </a:cubicBezTo>
                  <a:cubicBezTo>
                    <a:pt x="80" y="78"/>
                    <a:pt x="80" y="78"/>
                    <a:pt x="80" y="78"/>
                  </a:cubicBezTo>
                  <a:cubicBezTo>
                    <a:pt x="80" y="79"/>
                    <a:pt x="80" y="79"/>
                    <a:pt x="80" y="79"/>
                  </a:cubicBezTo>
                  <a:cubicBezTo>
                    <a:pt x="82" y="88"/>
                    <a:pt x="82" y="88"/>
                    <a:pt x="82" y="88"/>
                  </a:cubicBezTo>
                  <a:cubicBezTo>
                    <a:pt x="68" y="97"/>
                    <a:pt x="68" y="97"/>
                    <a:pt x="68" y="97"/>
                  </a:cubicBezTo>
                  <a:cubicBezTo>
                    <a:pt x="62" y="90"/>
                    <a:pt x="62" y="90"/>
                    <a:pt x="62" y="90"/>
                  </a:cubicBezTo>
                  <a:cubicBezTo>
                    <a:pt x="62" y="90"/>
                    <a:pt x="61" y="90"/>
                    <a:pt x="61" y="90"/>
                  </a:cubicBezTo>
                  <a:cubicBezTo>
                    <a:pt x="59" y="99"/>
                    <a:pt x="59" y="99"/>
                    <a:pt x="59" y="99"/>
                  </a:cubicBezTo>
                  <a:cubicBezTo>
                    <a:pt x="42" y="99"/>
                    <a:pt x="42" y="99"/>
                    <a:pt x="42" y="99"/>
                  </a:cubicBezTo>
                  <a:cubicBezTo>
                    <a:pt x="40" y="91"/>
                    <a:pt x="40" y="91"/>
                    <a:pt x="40" y="91"/>
                  </a:cubicBezTo>
                  <a:cubicBezTo>
                    <a:pt x="40" y="91"/>
                    <a:pt x="39" y="91"/>
                    <a:pt x="39" y="91"/>
                  </a:cubicBezTo>
                  <a:cubicBezTo>
                    <a:pt x="33" y="97"/>
                    <a:pt x="33" y="97"/>
                    <a:pt x="33" y="97"/>
                  </a:cubicBezTo>
                  <a:cubicBezTo>
                    <a:pt x="18" y="89"/>
                    <a:pt x="18" y="89"/>
                    <a:pt x="18" y="89"/>
                  </a:cubicBezTo>
                  <a:cubicBezTo>
                    <a:pt x="21" y="81"/>
                    <a:pt x="21" y="81"/>
                    <a:pt x="21" y="81"/>
                  </a:cubicBezTo>
                  <a:cubicBezTo>
                    <a:pt x="20" y="80"/>
                    <a:pt x="20" y="80"/>
                    <a:pt x="20" y="80"/>
                  </a:cubicBezTo>
                  <a:cubicBezTo>
                    <a:pt x="11" y="83"/>
                    <a:pt x="11" y="83"/>
                    <a:pt x="11" y="83"/>
                  </a:cubicBezTo>
                  <a:cubicBezTo>
                    <a:pt x="3" y="68"/>
                    <a:pt x="3" y="68"/>
                    <a:pt x="3" y="68"/>
                  </a:cubicBezTo>
                  <a:cubicBezTo>
                    <a:pt x="9" y="62"/>
                    <a:pt x="9" y="62"/>
                    <a:pt x="9" y="62"/>
                  </a:cubicBezTo>
                  <a:cubicBezTo>
                    <a:pt x="9" y="62"/>
                    <a:pt x="9" y="61"/>
                    <a:pt x="9" y="61"/>
                  </a:cubicBezTo>
                  <a:cubicBezTo>
                    <a:pt x="0" y="59"/>
                    <a:pt x="0" y="59"/>
                    <a:pt x="0" y="59"/>
                  </a:cubicBezTo>
                  <a:cubicBezTo>
                    <a:pt x="0" y="42"/>
                    <a:pt x="0" y="42"/>
                    <a:pt x="0" y="42"/>
                  </a:cubicBezTo>
                  <a:cubicBezTo>
                    <a:pt x="8" y="40"/>
                    <a:pt x="8" y="40"/>
                    <a:pt x="8" y="40"/>
                  </a:cubicBezTo>
                  <a:cubicBezTo>
                    <a:pt x="8" y="40"/>
                    <a:pt x="8" y="39"/>
                    <a:pt x="9" y="39"/>
                  </a:cubicBezTo>
                  <a:cubicBezTo>
                    <a:pt x="2" y="33"/>
                    <a:pt x="2" y="33"/>
                    <a:pt x="2" y="33"/>
                  </a:cubicBezTo>
                  <a:cubicBezTo>
                    <a:pt x="10" y="18"/>
                    <a:pt x="10" y="18"/>
                    <a:pt x="10" y="18"/>
                  </a:cubicBezTo>
                  <a:cubicBezTo>
                    <a:pt x="18" y="21"/>
                    <a:pt x="18" y="21"/>
                    <a:pt x="18" y="21"/>
                  </a:cubicBezTo>
                  <a:cubicBezTo>
                    <a:pt x="19" y="21"/>
                    <a:pt x="19" y="20"/>
                    <a:pt x="19" y="20"/>
                  </a:cubicBezTo>
                  <a:cubicBezTo>
                    <a:pt x="17" y="11"/>
                    <a:pt x="17" y="11"/>
                    <a:pt x="17" y="11"/>
                  </a:cubicBezTo>
                  <a:cubicBezTo>
                    <a:pt x="31" y="3"/>
                    <a:pt x="31" y="3"/>
                    <a:pt x="31" y="3"/>
                  </a:cubicBezTo>
                  <a:cubicBezTo>
                    <a:pt x="37" y="9"/>
                    <a:pt x="37" y="9"/>
                    <a:pt x="37" y="9"/>
                  </a:cubicBezTo>
                  <a:cubicBezTo>
                    <a:pt x="37" y="9"/>
                    <a:pt x="38" y="9"/>
                    <a:pt x="38" y="9"/>
                  </a:cubicBezTo>
                  <a:cubicBezTo>
                    <a:pt x="40" y="0"/>
                    <a:pt x="40" y="0"/>
                    <a:pt x="40" y="0"/>
                  </a:cubicBezTo>
                  <a:cubicBezTo>
                    <a:pt x="57" y="0"/>
                    <a:pt x="57" y="0"/>
                    <a:pt x="57" y="0"/>
                  </a:cubicBezTo>
                  <a:cubicBezTo>
                    <a:pt x="59" y="8"/>
                    <a:pt x="59" y="8"/>
                    <a:pt x="59" y="8"/>
                  </a:cubicBezTo>
                  <a:close/>
                  <a:moveTo>
                    <a:pt x="36" y="58"/>
                  </a:moveTo>
                  <a:cubicBezTo>
                    <a:pt x="37" y="52"/>
                    <a:pt x="37" y="52"/>
                    <a:pt x="37" y="52"/>
                  </a:cubicBezTo>
                  <a:cubicBezTo>
                    <a:pt x="45" y="47"/>
                    <a:pt x="45" y="47"/>
                    <a:pt x="45" y="47"/>
                  </a:cubicBezTo>
                  <a:cubicBezTo>
                    <a:pt x="56" y="47"/>
                    <a:pt x="56" y="47"/>
                    <a:pt x="56" y="47"/>
                  </a:cubicBezTo>
                  <a:cubicBezTo>
                    <a:pt x="58" y="55"/>
                    <a:pt x="58" y="55"/>
                    <a:pt x="58" y="55"/>
                  </a:cubicBezTo>
                  <a:cubicBezTo>
                    <a:pt x="64" y="55"/>
                    <a:pt x="64" y="55"/>
                    <a:pt x="64" y="55"/>
                  </a:cubicBezTo>
                  <a:cubicBezTo>
                    <a:pt x="64" y="56"/>
                    <a:pt x="64" y="56"/>
                    <a:pt x="64" y="56"/>
                  </a:cubicBezTo>
                  <a:cubicBezTo>
                    <a:pt x="56" y="58"/>
                    <a:pt x="56" y="58"/>
                    <a:pt x="56" y="58"/>
                  </a:cubicBezTo>
                  <a:cubicBezTo>
                    <a:pt x="54" y="54"/>
                    <a:pt x="54" y="54"/>
                    <a:pt x="54" y="54"/>
                  </a:cubicBezTo>
                  <a:cubicBezTo>
                    <a:pt x="52" y="62"/>
                    <a:pt x="52" y="62"/>
                    <a:pt x="52" y="62"/>
                  </a:cubicBezTo>
                  <a:cubicBezTo>
                    <a:pt x="58" y="69"/>
                    <a:pt x="58" y="69"/>
                    <a:pt x="58" y="69"/>
                  </a:cubicBezTo>
                  <a:cubicBezTo>
                    <a:pt x="58" y="79"/>
                    <a:pt x="58" y="79"/>
                    <a:pt x="58" y="79"/>
                  </a:cubicBezTo>
                  <a:cubicBezTo>
                    <a:pt x="63" y="77"/>
                    <a:pt x="67" y="74"/>
                    <a:pt x="71" y="71"/>
                  </a:cubicBezTo>
                  <a:cubicBezTo>
                    <a:pt x="76" y="66"/>
                    <a:pt x="80" y="58"/>
                    <a:pt x="80" y="50"/>
                  </a:cubicBezTo>
                  <a:cubicBezTo>
                    <a:pt x="80" y="41"/>
                    <a:pt x="76" y="34"/>
                    <a:pt x="71" y="28"/>
                  </a:cubicBezTo>
                  <a:cubicBezTo>
                    <a:pt x="65" y="23"/>
                    <a:pt x="58" y="19"/>
                    <a:pt x="49" y="19"/>
                  </a:cubicBezTo>
                  <a:cubicBezTo>
                    <a:pt x="41" y="19"/>
                    <a:pt x="34" y="23"/>
                    <a:pt x="28" y="28"/>
                  </a:cubicBezTo>
                  <a:cubicBezTo>
                    <a:pt x="23" y="34"/>
                    <a:pt x="19" y="41"/>
                    <a:pt x="19" y="50"/>
                  </a:cubicBezTo>
                  <a:cubicBezTo>
                    <a:pt x="19" y="58"/>
                    <a:pt x="23" y="66"/>
                    <a:pt x="28" y="71"/>
                  </a:cubicBezTo>
                  <a:cubicBezTo>
                    <a:pt x="34" y="76"/>
                    <a:pt x="41" y="80"/>
                    <a:pt x="49" y="80"/>
                  </a:cubicBezTo>
                  <a:cubicBezTo>
                    <a:pt x="52" y="80"/>
                    <a:pt x="54" y="80"/>
                    <a:pt x="55" y="79"/>
                  </a:cubicBezTo>
                  <a:cubicBezTo>
                    <a:pt x="53" y="70"/>
                    <a:pt x="53" y="70"/>
                    <a:pt x="53" y="70"/>
                  </a:cubicBezTo>
                  <a:cubicBezTo>
                    <a:pt x="48" y="66"/>
                    <a:pt x="48" y="66"/>
                    <a:pt x="48" y="66"/>
                  </a:cubicBezTo>
                  <a:cubicBezTo>
                    <a:pt x="47" y="69"/>
                    <a:pt x="45" y="73"/>
                    <a:pt x="45" y="73"/>
                  </a:cubicBezTo>
                  <a:cubicBezTo>
                    <a:pt x="35" y="75"/>
                    <a:pt x="35" y="75"/>
                    <a:pt x="35" y="75"/>
                  </a:cubicBezTo>
                  <a:cubicBezTo>
                    <a:pt x="35" y="73"/>
                    <a:pt x="35" y="73"/>
                    <a:pt x="35" y="73"/>
                  </a:cubicBezTo>
                  <a:cubicBezTo>
                    <a:pt x="42" y="71"/>
                    <a:pt x="42" y="71"/>
                    <a:pt x="42" y="71"/>
                  </a:cubicBezTo>
                  <a:cubicBezTo>
                    <a:pt x="44" y="61"/>
                    <a:pt x="44" y="61"/>
                    <a:pt x="44" y="61"/>
                  </a:cubicBezTo>
                  <a:cubicBezTo>
                    <a:pt x="45" y="52"/>
                    <a:pt x="45" y="52"/>
                    <a:pt x="45" y="52"/>
                  </a:cubicBezTo>
                  <a:cubicBezTo>
                    <a:pt x="41" y="54"/>
                    <a:pt x="41" y="54"/>
                    <a:pt x="41" y="54"/>
                  </a:cubicBezTo>
                  <a:cubicBezTo>
                    <a:pt x="38" y="59"/>
                    <a:pt x="38" y="59"/>
                    <a:pt x="38" y="59"/>
                  </a:cubicBezTo>
                  <a:cubicBezTo>
                    <a:pt x="36" y="58"/>
                    <a:pt x="36" y="58"/>
                    <a:pt x="36" y="58"/>
                  </a:cubicBezTo>
                  <a:close/>
                  <a:moveTo>
                    <a:pt x="51" y="37"/>
                  </a:moveTo>
                  <a:cubicBezTo>
                    <a:pt x="48" y="37"/>
                    <a:pt x="46" y="39"/>
                    <a:pt x="46" y="41"/>
                  </a:cubicBezTo>
                  <a:cubicBezTo>
                    <a:pt x="46" y="44"/>
                    <a:pt x="48" y="46"/>
                    <a:pt x="51" y="46"/>
                  </a:cubicBezTo>
                  <a:cubicBezTo>
                    <a:pt x="53" y="46"/>
                    <a:pt x="55" y="44"/>
                    <a:pt x="55" y="41"/>
                  </a:cubicBezTo>
                  <a:cubicBezTo>
                    <a:pt x="55" y="39"/>
                    <a:pt x="53" y="37"/>
                    <a:pt x="51" y="37"/>
                  </a:cubicBezTo>
                  <a:close/>
                </a:path>
              </a:pathLst>
            </a:custGeom>
            <a:solidFill>
              <a:schemeClr val="bg2">
                <a:lumMod val="2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grpSp>
      <p:grpSp>
        <p:nvGrpSpPr>
          <p:cNvPr id="16" name="组合 15"/>
          <p:cNvGrpSpPr/>
          <p:nvPr/>
        </p:nvGrpSpPr>
        <p:grpSpPr>
          <a:xfrm>
            <a:off x="6916738" y="2593975"/>
            <a:ext cx="4843462" cy="712788"/>
            <a:chOff x="309691" y="2998271"/>
            <a:chExt cx="4842391" cy="712882"/>
          </a:xfrm>
        </p:grpSpPr>
        <p:grpSp>
          <p:nvGrpSpPr>
            <p:cNvPr id="3107" name="组合 71"/>
            <p:cNvGrpSpPr/>
            <p:nvPr/>
          </p:nvGrpSpPr>
          <p:grpSpPr>
            <a:xfrm>
              <a:off x="309691" y="2998271"/>
              <a:ext cx="4842391" cy="712882"/>
              <a:chOff x="6298049" y="1397569"/>
              <a:chExt cx="4842391" cy="712882"/>
            </a:xfrm>
          </p:grpSpPr>
          <p:sp>
            <p:nvSpPr>
              <p:cNvPr id="3109" name="文本框 73"/>
              <p:cNvSpPr txBox="1"/>
              <p:nvPr>
                <p:custDataLst>
                  <p:tags r:id="rId19"/>
                </p:custDataLst>
              </p:nvPr>
            </p:nvSpPr>
            <p:spPr>
              <a:xfrm>
                <a:off x="8009760" y="1506484"/>
                <a:ext cx="2840404" cy="523220"/>
              </a:xfrm>
              <a:prstGeom prst="rect">
                <a:avLst/>
              </a:prstGeom>
              <a:noFill/>
              <a:ln w="9525">
                <a:noFill/>
              </a:ln>
            </p:spPr>
            <p:txBody>
              <a:bodyPr>
                <a:spAutoFit/>
              </a:bodyPr>
              <a:p>
                <a:pPr algn="ctr" eaLnBrk="1" hangingPunct="1"/>
                <a:r>
                  <a:rPr lang="zh-CN" altLang="en-US" sz="2800" dirty="0">
                    <a:solidFill>
                      <a:srgbClr val="044875"/>
                    </a:solidFill>
                    <a:latin typeface="微软雅黑" panose="020B0503020204020204" pitchFamily="34" charset="-122"/>
                    <a:ea typeface="微软雅黑" panose="020B0503020204020204" pitchFamily="34" charset="-122"/>
                  </a:rPr>
                  <a:t>主要研究内容</a:t>
                </a:r>
                <a:endParaRPr lang="zh-CN" altLang="en-US" sz="2800" dirty="0">
                  <a:solidFill>
                    <a:srgbClr val="044875"/>
                  </a:solidFill>
                  <a:latin typeface="微软雅黑" panose="020B0503020204020204" pitchFamily="34" charset="-122"/>
                  <a:ea typeface="微软雅黑" panose="020B0503020204020204" pitchFamily="34" charset="-122"/>
                </a:endParaRPr>
              </a:p>
            </p:txBody>
          </p:sp>
          <p:sp>
            <p:nvSpPr>
              <p:cNvPr id="75" name="矩形 74"/>
              <p:cNvSpPr/>
              <p:nvPr>
                <p:custDataLst>
                  <p:tags r:id="rId20"/>
                </p:custDataLst>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76" name="直接连接符 75"/>
              <p:cNvCxnSpPr/>
              <p:nvPr>
                <p:custDataLst>
                  <p:tags r:id="rId21"/>
                </p:custDataLst>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12" name="组合 76"/>
              <p:cNvGrpSpPr/>
              <p:nvPr/>
            </p:nvGrpSpPr>
            <p:grpSpPr>
              <a:xfrm>
                <a:off x="6298049" y="1397569"/>
                <a:ext cx="919239" cy="712882"/>
                <a:chOff x="6191369" y="1397569"/>
                <a:chExt cx="919239" cy="712882"/>
              </a:xfrm>
            </p:grpSpPr>
            <p:sp>
              <p:nvSpPr>
                <p:cNvPr id="78" name="矩形 77"/>
                <p:cNvSpPr/>
                <p:nvPr>
                  <p:custDataLst>
                    <p:tags r:id="rId22"/>
                  </p:custDataLst>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114" name="文本框 78"/>
                <p:cNvSpPr txBox="1"/>
                <p:nvPr>
                  <p:custDataLst>
                    <p:tags r:id="rId23"/>
                  </p:custDataLst>
                </p:nvPr>
              </p:nvSpPr>
              <p:spPr>
                <a:xfrm>
                  <a:off x="6191369" y="1397569"/>
                  <a:ext cx="919239" cy="646331"/>
                </a:xfrm>
                <a:prstGeom prst="rect">
                  <a:avLst/>
                </a:prstGeom>
                <a:noFill/>
                <a:ln w="25400">
                  <a:noFill/>
                </a:ln>
              </p:spPr>
              <p:txBody>
                <a:bodyPr>
                  <a:spAutoFit/>
                </a:bodyPr>
                <a:p>
                  <a:pPr algn="ctr" eaLnBrk="1" hangingPunct="1"/>
                  <a:r>
                    <a:rPr lang="en-US" altLang="zh-CN" sz="3600" dirty="0">
                      <a:solidFill>
                        <a:srgbClr val="044875"/>
                      </a:solidFill>
                      <a:latin typeface="Impact" panose="020B0806030902050204" pitchFamily="34" charset="0"/>
                    </a:rPr>
                    <a:t>02</a:t>
                  </a:r>
                  <a:endParaRPr lang="zh-CN" altLang="en-US" sz="3600" dirty="0">
                    <a:solidFill>
                      <a:srgbClr val="044875"/>
                    </a:solidFill>
                    <a:latin typeface="Impact" panose="020B0806030902050204" pitchFamily="34" charset="0"/>
                  </a:endParaRPr>
                </a:p>
              </p:txBody>
            </p:sp>
          </p:grpSp>
        </p:grpSp>
        <p:sp>
          <p:nvSpPr>
            <p:cNvPr id="140" name="Freeform 30"/>
            <p:cNvSpPr>
              <a:spLocks noEditPoints="1"/>
            </p:cNvSpPr>
            <p:nvPr>
              <p:custDataLst>
                <p:tags r:id="rId24"/>
              </p:custDataLst>
            </p:nvPr>
          </p:nvSpPr>
          <p:spPr bwMode="auto">
            <a:xfrm>
              <a:off x="1401649" y="3137989"/>
              <a:ext cx="401548" cy="528708"/>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chemeClr val="bg2">
                <a:lumMod val="2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grpSp>
      <p:grpSp>
        <p:nvGrpSpPr>
          <p:cNvPr id="22" name="组合 21"/>
          <p:cNvGrpSpPr/>
          <p:nvPr/>
        </p:nvGrpSpPr>
        <p:grpSpPr>
          <a:xfrm>
            <a:off x="6916738" y="3724275"/>
            <a:ext cx="4843462" cy="712788"/>
            <a:chOff x="6535248" y="3340628"/>
            <a:chExt cx="4842391" cy="712882"/>
          </a:xfrm>
        </p:grpSpPr>
        <p:grpSp>
          <p:nvGrpSpPr>
            <p:cNvPr id="3099" name="组合 115"/>
            <p:cNvGrpSpPr/>
            <p:nvPr/>
          </p:nvGrpSpPr>
          <p:grpSpPr>
            <a:xfrm>
              <a:off x="6535248" y="3340628"/>
              <a:ext cx="4842391" cy="712882"/>
              <a:chOff x="6298049" y="1397569"/>
              <a:chExt cx="4842391" cy="712882"/>
            </a:xfrm>
          </p:grpSpPr>
          <p:sp>
            <p:nvSpPr>
              <p:cNvPr id="3101" name="文本框 133"/>
              <p:cNvSpPr txBox="1"/>
              <p:nvPr>
                <p:custDataLst>
                  <p:tags r:id="rId25"/>
                </p:custDataLst>
              </p:nvPr>
            </p:nvSpPr>
            <p:spPr>
              <a:xfrm>
                <a:off x="8028810" y="1506484"/>
                <a:ext cx="2840404" cy="523220"/>
              </a:xfrm>
              <a:prstGeom prst="rect">
                <a:avLst/>
              </a:prstGeom>
              <a:noFill/>
              <a:ln w="9525">
                <a:noFill/>
              </a:ln>
            </p:spPr>
            <p:txBody>
              <a:bodyPr>
                <a:spAutoFit/>
              </a:bodyPr>
              <a:p>
                <a:pPr algn="ctr" eaLnBrk="1" hangingPunct="1"/>
                <a:r>
                  <a:rPr lang="zh-CN" altLang="en-US" sz="2800" dirty="0">
                    <a:solidFill>
                      <a:srgbClr val="044875"/>
                    </a:solidFill>
                    <a:latin typeface="微软雅黑" panose="020B0503020204020204" pitchFamily="34" charset="-122"/>
                    <a:ea typeface="微软雅黑" panose="020B0503020204020204" pitchFamily="34" charset="-122"/>
                  </a:rPr>
                  <a:t>项目方案设计</a:t>
                </a:r>
                <a:endParaRPr lang="zh-CN" altLang="en-US" sz="2800" dirty="0">
                  <a:solidFill>
                    <a:srgbClr val="044875"/>
                  </a:solidFill>
                  <a:latin typeface="微软雅黑" panose="020B0503020204020204" pitchFamily="34" charset="-122"/>
                  <a:ea typeface="微软雅黑" panose="020B0503020204020204" pitchFamily="34" charset="-122"/>
                </a:endParaRPr>
              </a:p>
            </p:txBody>
          </p:sp>
          <p:sp>
            <p:nvSpPr>
              <p:cNvPr id="135" name="矩形 134"/>
              <p:cNvSpPr/>
              <p:nvPr>
                <p:custDataLst>
                  <p:tags r:id="rId26"/>
                </p:custDataLst>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136" name="直接连接符 135"/>
              <p:cNvCxnSpPr/>
              <p:nvPr>
                <p:custDataLst>
                  <p:tags r:id="rId27"/>
                </p:custDataLst>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04" name="组合 136"/>
              <p:cNvGrpSpPr/>
              <p:nvPr/>
            </p:nvGrpSpPr>
            <p:grpSpPr>
              <a:xfrm>
                <a:off x="6298049" y="1397569"/>
                <a:ext cx="919239" cy="712882"/>
                <a:chOff x="6191369" y="1397569"/>
                <a:chExt cx="919239" cy="712882"/>
              </a:xfrm>
            </p:grpSpPr>
            <p:sp>
              <p:nvSpPr>
                <p:cNvPr id="138" name="矩形 137"/>
                <p:cNvSpPr/>
                <p:nvPr>
                  <p:custDataLst>
                    <p:tags r:id="rId28"/>
                  </p:custDataLst>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106" name="文本框 138"/>
                <p:cNvSpPr txBox="1"/>
                <p:nvPr>
                  <p:custDataLst>
                    <p:tags r:id="rId29"/>
                  </p:custDataLst>
                </p:nvPr>
              </p:nvSpPr>
              <p:spPr>
                <a:xfrm>
                  <a:off x="6191369" y="1397569"/>
                  <a:ext cx="919239" cy="646331"/>
                </a:xfrm>
                <a:prstGeom prst="rect">
                  <a:avLst/>
                </a:prstGeom>
                <a:noFill/>
                <a:ln w="25400">
                  <a:noFill/>
                </a:ln>
              </p:spPr>
              <p:txBody>
                <a:bodyPr>
                  <a:spAutoFit/>
                </a:bodyPr>
                <a:p>
                  <a:pPr algn="ctr" eaLnBrk="1" hangingPunct="1"/>
                  <a:r>
                    <a:rPr lang="en-US" altLang="zh-CN" sz="3600" dirty="0">
                      <a:solidFill>
                        <a:srgbClr val="044875"/>
                      </a:solidFill>
                      <a:latin typeface="Impact" panose="020B0806030902050204" pitchFamily="34" charset="0"/>
                    </a:rPr>
                    <a:t>04</a:t>
                  </a:r>
                  <a:endParaRPr lang="zh-CN" altLang="en-US" sz="3600" dirty="0">
                    <a:solidFill>
                      <a:srgbClr val="044875"/>
                    </a:solidFill>
                    <a:latin typeface="Impact" panose="020B0806030902050204" pitchFamily="34" charset="0"/>
                  </a:endParaRPr>
                </a:p>
              </p:txBody>
            </p:sp>
          </p:grpSp>
        </p:grpSp>
        <p:sp>
          <p:nvSpPr>
            <p:cNvPr id="142" name="Freeform 59"/>
            <p:cNvSpPr>
              <a:spLocks noEditPoints="1"/>
            </p:cNvSpPr>
            <p:nvPr>
              <p:custDataLst>
                <p:tags r:id="rId30"/>
              </p:custDataLst>
            </p:nvPr>
          </p:nvSpPr>
          <p:spPr bwMode="auto">
            <a:xfrm>
              <a:off x="7538326" y="3469233"/>
              <a:ext cx="606291" cy="457260"/>
            </a:xfrm>
            <a:custGeom>
              <a:avLst/>
              <a:gdLst>
                <a:gd name="T0" fmla="*/ 17 w 111"/>
                <a:gd name="T1" fmla="*/ 2 h 84"/>
                <a:gd name="T2" fmla="*/ 29 w 111"/>
                <a:gd name="T3" fmla="*/ 4 h 84"/>
                <a:gd name="T4" fmla="*/ 20 w 111"/>
                <a:gd name="T5" fmla="*/ 51 h 84"/>
                <a:gd name="T6" fmla="*/ 5 w 111"/>
                <a:gd name="T7" fmla="*/ 48 h 84"/>
                <a:gd name="T8" fmla="*/ 17 w 111"/>
                <a:gd name="T9" fmla="*/ 2 h 84"/>
                <a:gd name="T10" fmla="*/ 20 w 111"/>
                <a:gd name="T11" fmla="*/ 68 h 84"/>
                <a:gd name="T12" fmla="*/ 17 w 111"/>
                <a:gd name="T13" fmla="*/ 76 h 84"/>
                <a:gd name="T14" fmla="*/ 107 w 111"/>
                <a:gd name="T15" fmla="*/ 76 h 84"/>
                <a:gd name="T16" fmla="*/ 111 w 111"/>
                <a:gd name="T17" fmla="*/ 76 h 84"/>
                <a:gd name="T18" fmla="*/ 111 w 111"/>
                <a:gd name="T19" fmla="*/ 72 h 84"/>
                <a:gd name="T20" fmla="*/ 111 w 111"/>
                <a:gd name="T21" fmla="*/ 27 h 84"/>
                <a:gd name="T22" fmla="*/ 111 w 111"/>
                <a:gd name="T23" fmla="*/ 26 h 84"/>
                <a:gd name="T24" fmla="*/ 110 w 111"/>
                <a:gd name="T25" fmla="*/ 24 h 84"/>
                <a:gd name="T26" fmla="*/ 96 w 111"/>
                <a:gd name="T27" fmla="*/ 11 h 84"/>
                <a:gd name="T28" fmla="*/ 95 w 111"/>
                <a:gd name="T29" fmla="*/ 10 h 84"/>
                <a:gd name="T30" fmla="*/ 93 w 111"/>
                <a:gd name="T31" fmla="*/ 10 h 84"/>
                <a:gd name="T32" fmla="*/ 33 w 111"/>
                <a:gd name="T33" fmla="*/ 10 h 84"/>
                <a:gd name="T34" fmla="*/ 33 w 111"/>
                <a:gd name="T35" fmla="*/ 17 h 84"/>
                <a:gd name="T36" fmla="*/ 89 w 111"/>
                <a:gd name="T37" fmla="*/ 17 h 84"/>
                <a:gd name="T38" fmla="*/ 88 w 111"/>
                <a:gd name="T39" fmla="*/ 29 h 84"/>
                <a:gd name="T40" fmla="*/ 88 w 111"/>
                <a:gd name="T41" fmla="*/ 31 h 84"/>
                <a:gd name="T42" fmla="*/ 90 w 111"/>
                <a:gd name="T43" fmla="*/ 31 h 84"/>
                <a:gd name="T44" fmla="*/ 104 w 111"/>
                <a:gd name="T45" fmla="*/ 31 h 84"/>
                <a:gd name="T46" fmla="*/ 104 w 111"/>
                <a:gd name="T47" fmla="*/ 68 h 84"/>
                <a:gd name="T48" fmla="*/ 20 w 111"/>
                <a:gd name="T49" fmla="*/ 68 h 84"/>
                <a:gd name="T50" fmla="*/ 102 w 111"/>
                <a:gd name="T51" fmla="*/ 27 h 84"/>
                <a:gd name="T52" fmla="*/ 92 w 111"/>
                <a:gd name="T53" fmla="*/ 27 h 84"/>
                <a:gd name="T54" fmla="*/ 93 w 111"/>
                <a:gd name="T55" fmla="*/ 19 h 84"/>
                <a:gd name="T56" fmla="*/ 102 w 111"/>
                <a:gd name="T57" fmla="*/ 27 h 84"/>
                <a:gd name="T58" fmla="*/ 34 w 111"/>
                <a:gd name="T59" fmla="*/ 45 h 84"/>
                <a:gd name="T60" fmla="*/ 79 w 111"/>
                <a:gd name="T61" fmla="*/ 45 h 84"/>
                <a:gd name="T62" fmla="*/ 79 w 111"/>
                <a:gd name="T63" fmla="*/ 48 h 84"/>
                <a:gd name="T64" fmla="*/ 34 w 111"/>
                <a:gd name="T65" fmla="*/ 48 h 84"/>
                <a:gd name="T66" fmla="*/ 34 w 111"/>
                <a:gd name="T67" fmla="*/ 45 h 84"/>
                <a:gd name="T68" fmla="*/ 34 w 111"/>
                <a:gd name="T69" fmla="*/ 34 h 84"/>
                <a:gd name="T70" fmla="*/ 75 w 111"/>
                <a:gd name="T71" fmla="*/ 34 h 84"/>
                <a:gd name="T72" fmla="*/ 75 w 111"/>
                <a:gd name="T73" fmla="*/ 37 h 84"/>
                <a:gd name="T74" fmla="*/ 34 w 111"/>
                <a:gd name="T75" fmla="*/ 37 h 84"/>
                <a:gd name="T76" fmla="*/ 34 w 111"/>
                <a:gd name="T77" fmla="*/ 34 h 84"/>
                <a:gd name="T78" fmla="*/ 34 w 111"/>
                <a:gd name="T79" fmla="*/ 23 h 84"/>
                <a:gd name="T80" fmla="*/ 75 w 111"/>
                <a:gd name="T81" fmla="*/ 23 h 84"/>
                <a:gd name="T82" fmla="*/ 75 w 111"/>
                <a:gd name="T83" fmla="*/ 26 h 84"/>
                <a:gd name="T84" fmla="*/ 34 w 111"/>
                <a:gd name="T85" fmla="*/ 26 h 84"/>
                <a:gd name="T86" fmla="*/ 34 w 111"/>
                <a:gd name="T87" fmla="*/ 23 h 84"/>
                <a:gd name="T88" fmla="*/ 4 w 111"/>
                <a:gd name="T89" fmla="*/ 70 h 84"/>
                <a:gd name="T90" fmla="*/ 10 w 111"/>
                <a:gd name="T91" fmla="*/ 72 h 84"/>
                <a:gd name="T92" fmla="*/ 10 w 111"/>
                <a:gd name="T93" fmla="*/ 79 h 84"/>
                <a:gd name="T94" fmla="*/ 5 w 111"/>
                <a:gd name="T95" fmla="*/ 84 h 84"/>
                <a:gd name="T96" fmla="*/ 2 w 111"/>
                <a:gd name="T97" fmla="*/ 83 h 84"/>
                <a:gd name="T98" fmla="*/ 0 w 111"/>
                <a:gd name="T99" fmla="*/ 76 h 84"/>
                <a:gd name="T100" fmla="*/ 4 w 111"/>
                <a:gd name="T101" fmla="*/ 70 h 84"/>
                <a:gd name="T102" fmla="*/ 4 w 111"/>
                <a:gd name="T103" fmla="*/ 51 h 84"/>
                <a:gd name="T104" fmla="*/ 2 w 111"/>
                <a:gd name="T105" fmla="*/ 68 h 84"/>
                <a:gd name="T106" fmla="*/ 13 w 111"/>
                <a:gd name="T107" fmla="*/ 71 h 84"/>
                <a:gd name="T108" fmla="*/ 18 w 111"/>
                <a:gd name="T109" fmla="*/ 54 h 84"/>
                <a:gd name="T110" fmla="*/ 4 w 111"/>
                <a:gd name="T111" fmla="*/ 5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1" h="84">
                  <a:moveTo>
                    <a:pt x="17" y="2"/>
                  </a:moveTo>
                  <a:cubicBezTo>
                    <a:pt x="22" y="0"/>
                    <a:pt x="26" y="1"/>
                    <a:pt x="29" y="4"/>
                  </a:cubicBezTo>
                  <a:cubicBezTo>
                    <a:pt x="27" y="21"/>
                    <a:pt x="24" y="37"/>
                    <a:pt x="20" y="51"/>
                  </a:cubicBezTo>
                  <a:cubicBezTo>
                    <a:pt x="15" y="50"/>
                    <a:pt x="10" y="49"/>
                    <a:pt x="5" y="48"/>
                  </a:cubicBezTo>
                  <a:cubicBezTo>
                    <a:pt x="6" y="31"/>
                    <a:pt x="11" y="15"/>
                    <a:pt x="17" y="2"/>
                  </a:cubicBezTo>
                  <a:close/>
                  <a:moveTo>
                    <a:pt x="20" y="68"/>
                  </a:moveTo>
                  <a:cubicBezTo>
                    <a:pt x="17" y="76"/>
                    <a:pt x="17" y="76"/>
                    <a:pt x="17" y="76"/>
                  </a:cubicBezTo>
                  <a:cubicBezTo>
                    <a:pt x="74" y="76"/>
                    <a:pt x="80" y="76"/>
                    <a:pt x="107" y="76"/>
                  </a:cubicBezTo>
                  <a:cubicBezTo>
                    <a:pt x="111" y="76"/>
                    <a:pt x="111" y="76"/>
                    <a:pt x="111" y="76"/>
                  </a:cubicBezTo>
                  <a:cubicBezTo>
                    <a:pt x="111" y="72"/>
                    <a:pt x="111" y="72"/>
                    <a:pt x="111" y="72"/>
                  </a:cubicBezTo>
                  <a:cubicBezTo>
                    <a:pt x="111" y="27"/>
                    <a:pt x="111" y="27"/>
                    <a:pt x="111" y="27"/>
                  </a:cubicBezTo>
                  <a:cubicBezTo>
                    <a:pt x="111" y="26"/>
                    <a:pt x="111" y="26"/>
                    <a:pt x="111" y="26"/>
                  </a:cubicBezTo>
                  <a:cubicBezTo>
                    <a:pt x="110" y="24"/>
                    <a:pt x="110" y="24"/>
                    <a:pt x="110" y="24"/>
                  </a:cubicBezTo>
                  <a:cubicBezTo>
                    <a:pt x="96" y="11"/>
                    <a:pt x="96" y="11"/>
                    <a:pt x="96" y="11"/>
                  </a:cubicBezTo>
                  <a:cubicBezTo>
                    <a:pt x="95" y="10"/>
                    <a:pt x="95" y="10"/>
                    <a:pt x="95" y="10"/>
                  </a:cubicBezTo>
                  <a:cubicBezTo>
                    <a:pt x="93" y="10"/>
                    <a:pt x="93" y="10"/>
                    <a:pt x="93" y="10"/>
                  </a:cubicBezTo>
                  <a:cubicBezTo>
                    <a:pt x="33" y="10"/>
                    <a:pt x="33" y="10"/>
                    <a:pt x="33" y="10"/>
                  </a:cubicBezTo>
                  <a:cubicBezTo>
                    <a:pt x="33" y="12"/>
                    <a:pt x="33" y="15"/>
                    <a:pt x="33" y="17"/>
                  </a:cubicBezTo>
                  <a:cubicBezTo>
                    <a:pt x="89" y="17"/>
                    <a:pt x="89" y="17"/>
                    <a:pt x="89" y="17"/>
                  </a:cubicBezTo>
                  <a:cubicBezTo>
                    <a:pt x="88" y="29"/>
                    <a:pt x="88" y="29"/>
                    <a:pt x="88" y="29"/>
                  </a:cubicBezTo>
                  <a:cubicBezTo>
                    <a:pt x="88" y="31"/>
                    <a:pt x="88" y="31"/>
                    <a:pt x="88" y="31"/>
                  </a:cubicBezTo>
                  <a:cubicBezTo>
                    <a:pt x="90" y="31"/>
                    <a:pt x="90" y="31"/>
                    <a:pt x="90" y="31"/>
                  </a:cubicBezTo>
                  <a:cubicBezTo>
                    <a:pt x="104" y="31"/>
                    <a:pt x="104" y="31"/>
                    <a:pt x="104" y="31"/>
                  </a:cubicBezTo>
                  <a:cubicBezTo>
                    <a:pt x="104" y="68"/>
                    <a:pt x="104" y="68"/>
                    <a:pt x="104" y="68"/>
                  </a:cubicBezTo>
                  <a:cubicBezTo>
                    <a:pt x="84" y="68"/>
                    <a:pt x="61" y="68"/>
                    <a:pt x="20" y="68"/>
                  </a:cubicBezTo>
                  <a:close/>
                  <a:moveTo>
                    <a:pt x="102" y="27"/>
                  </a:moveTo>
                  <a:cubicBezTo>
                    <a:pt x="92" y="27"/>
                    <a:pt x="92" y="27"/>
                    <a:pt x="92" y="27"/>
                  </a:cubicBezTo>
                  <a:cubicBezTo>
                    <a:pt x="93" y="19"/>
                    <a:pt x="93" y="19"/>
                    <a:pt x="93" y="19"/>
                  </a:cubicBezTo>
                  <a:cubicBezTo>
                    <a:pt x="102" y="27"/>
                    <a:pt x="102" y="27"/>
                    <a:pt x="102" y="27"/>
                  </a:cubicBezTo>
                  <a:close/>
                  <a:moveTo>
                    <a:pt x="34" y="45"/>
                  </a:moveTo>
                  <a:cubicBezTo>
                    <a:pt x="79" y="45"/>
                    <a:pt x="79" y="45"/>
                    <a:pt x="79" y="45"/>
                  </a:cubicBezTo>
                  <a:cubicBezTo>
                    <a:pt x="79" y="48"/>
                    <a:pt x="79" y="48"/>
                    <a:pt x="79" y="48"/>
                  </a:cubicBezTo>
                  <a:cubicBezTo>
                    <a:pt x="34" y="48"/>
                    <a:pt x="34" y="48"/>
                    <a:pt x="34" y="48"/>
                  </a:cubicBezTo>
                  <a:cubicBezTo>
                    <a:pt x="34" y="45"/>
                    <a:pt x="34" y="45"/>
                    <a:pt x="34" y="45"/>
                  </a:cubicBezTo>
                  <a:close/>
                  <a:moveTo>
                    <a:pt x="34" y="34"/>
                  </a:moveTo>
                  <a:cubicBezTo>
                    <a:pt x="75" y="34"/>
                    <a:pt x="75" y="34"/>
                    <a:pt x="75" y="34"/>
                  </a:cubicBezTo>
                  <a:cubicBezTo>
                    <a:pt x="75" y="37"/>
                    <a:pt x="75" y="37"/>
                    <a:pt x="75" y="37"/>
                  </a:cubicBezTo>
                  <a:cubicBezTo>
                    <a:pt x="34" y="37"/>
                    <a:pt x="34" y="37"/>
                    <a:pt x="34" y="37"/>
                  </a:cubicBezTo>
                  <a:cubicBezTo>
                    <a:pt x="34" y="34"/>
                    <a:pt x="34" y="34"/>
                    <a:pt x="34" y="34"/>
                  </a:cubicBezTo>
                  <a:close/>
                  <a:moveTo>
                    <a:pt x="34" y="23"/>
                  </a:moveTo>
                  <a:cubicBezTo>
                    <a:pt x="75" y="23"/>
                    <a:pt x="75" y="23"/>
                    <a:pt x="75" y="23"/>
                  </a:cubicBezTo>
                  <a:cubicBezTo>
                    <a:pt x="75" y="26"/>
                    <a:pt x="75" y="26"/>
                    <a:pt x="75" y="26"/>
                  </a:cubicBezTo>
                  <a:cubicBezTo>
                    <a:pt x="34" y="26"/>
                    <a:pt x="34" y="26"/>
                    <a:pt x="34" y="26"/>
                  </a:cubicBezTo>
                  <a:cubicBezTo>
                    <a:pt x="34" y="23"/>
                    <a:pt x="34" y="23"/>
                    <a:pt x="34" y="23"/>
                  </a:cubicBezTo>
                  <a:close/>
                  <a:moveTo>
                    <a:pt x="4" y="70"/>
                  </a:moveTo>
                  <a:cubicBezTo>
                    <a:pt x="10" y="72"/>
                    <a:pt x="10" y="72"/>
                    <a:pt x="10" y="72"/>
                  </a:cubicBezTo>
                  <a:cubicBezTo>
                    <a:pt x="10" y="79"/>
                    <a:pt x="10" y="79"/>
                    <a:pt x="10" y="79"/>
                  </a:cubicBezTo>
                  <a:cubicBezTo>
                    <a:pt x="5" y="84"/>
                    <a:pt x="5" y="84"/>
                    <a:pt x="5" y="84"/>
                  </a:cubicBezTo>
                  <a:cubicBezTo>
                    <a:pt x="4" y="84"/>
                    <a:pt x="3" y="83"/>
                    <a:pt x="2" y="83"/>
                  </a:cubicBezTo>
                  <a:cubicBezTo>
                    <a:pt x="0" y="76"/>
                    <a:pt x="0" y="76"/>
                    <a:pt x="0" y="76"/>
                  </a:cubicBezTo>
                  <a:cubicBezTo>
                    <a:pt x="4" y="70"/>
                    <a:pt x="4" y="70"/>
                    <a:pt x="4" y="70"/>
                  </a:cubicBezTo>
                  <a:close/>
                  <a:moveTo>
                    <a:pt x="4" y="51"/>
                  </a:moveTo>
                  <a:cubicBezTo>
                    <a:pt x="4" y="57"/>
                    <a:pt x="3" y="63"/>
                    <a:pt x="2" y="68"/>
                  </a:cubicBezTo>
                  <a:cubicBezTo>
                    <a:pt x="6" y="69"/>
                    <a:pt x="9" y="70"/>
                    <a:pt x="13" y="71"/>
                  </a:cubicBezTo>
                  <a:cubicBezTo>
                    <a:pt x="14" y="65"/>
                    <a:pt x="16" y="60"/>
                    <a:pt x="18" y="54"/>
                  </a:cubicBezTo>
                  <a:cubicBezTo>
                    <a:pt x="14" y="53"/>
                    <a:pt x="9" y="52"/>
                    <a:pt x="4" y="51"/>
                  </a:cubicBezTo>
                  <a:close/>
                </a:path>
              </a:pathLst>
            </a:custGeom>
            <a:solidFill>
              <a:schemeClr val="bg2">
                <a:lumMod val="2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grpSp>
      <p:grpSp>
        <p:nvGrpSpPr>
          <p:cNvPr id="25" name="组合 24"/>
          <p:cNvGrpSpPr/>
          <p:nvPr/>
        </p:nvGrpSpPr>
        <p:grpSpPr>
          <a:xfrm>
            <a:off x="6916738" y="4854575"/>
            <a:ext cx="4843462" cy="712788"/>
            <a:chOff x="6535248" y="5221376"/>
            <a:chExt cx="4842391" cy="712882"/>
          </a:xfrm>
        </p:grpSpPr>
        <p:grpSp>
          <p:nvGrpSpPr>
            <p:cNvPr id="3091" name="组合 117"/>
            <p:cNvGrpSpPr/>
            <p:nvPr/>
          </p:nvGrpSpPr>
          <p:grpSpPr>
            <a:xfrm>
              <a:off x="6535248" y="5221376"/>
              <a:ext cx="4842391" cy="712882"/>
              <a:chOff x="6298049" y="1397569"/>
              <a:chExt cx="4842391" cy="712882"/>
            </a:xfrm>
          </p:grpSpPr>
          <p:sp>
            <p:nvSpPr>
              <p:cNvPr id="3093" name="文本框 119"/>
              <p:cNvSpPr txBox="1"/>
              <p:nvPr>
                <p:custDataLst>
                  <p:tags r:id="rId31"/>
                </p:custDataLst>
              </p:nvPr>
            </p:nvSpPr>
            <p:spPr>
              <a:xfrm>
                <a:off x="7666860" y="1506484"/>
                <a:ext cx="2840404" cy="523220"/>
              </a:xfrm>
              <a:prstGeom prst="rect">
                <a:avLst/>
              </a:prstGeom>
              <a:noFill/>
              <a:ln w="9525">
                <a:noFill/>
              </a:ln>
            </p:spPr>
            <p:txBody>
              <a:bodyPr>
                <a:spAutoFit/>
              </a:bodyPr>
              <a:p>
                <a:pPr algn="ctr" eaLnBrk="1" hangingPunct="1"/>
                <a:r>
                  <a:rPr lang="zh-CN" altLang="en-US" sz="2800" dirty="0">
                    <a:solidFill>
                      <a:srgbClr val="044875"/>
                    </a:solidFill>
                    <a:latin typeface="微软雅黑" panose="020B0503020204020204" pitchFamily="34" charset="-122"/>
                    <a:ea typeface="微软雅黑" panose="020B0503020204020204" pitchFamily="34" charset="-122"/>
                  </a:rPr>
                  <a:t>总结建议</a:t>
                </a:r>
                <a:endParaRPr lang="zh-CN" altLang="en-US" sz="2800" dirty="0">
                  <a:solidFill>
                    <a:srgbClr val="044875"/>
                  </a:solidFill>
                  <a:latin typeface="微软雅黑" panose="020B0503020204020204" pitchFamily="34" charset="-122"/>
                  <a:ea typeface="微软雅黑" panose="020B0503020204020204" pitchFamily="34" charset="-122"/>
                </a:endParaRPr>
              </a:p>
            </p:txBody>
          </p:sp>
          <p:sp>
            <p:nvSpPr>
              <p:cNvPr id="121" name="矩形 120"/>
              <p:cNvSpPr/>
              <p:nvPr>
                <p:custDataLst>
                  <p:tags r:id="rId32"/>
                </p:custDataLst>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122" name="直接连接符 121"/>
              <p:cNvCxnSpPr/>
              <p:nvPr>
                <p:custDataLst>
                  <p:tags r:id="rId33"/>
                </p:custDataLst>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096" name="组合 122"/>
              <p:cNvGrpSpPr/>
              <p:nvPr/>
            </p:nvGrpSpPr>
            <p:grpSpPr>
              <a:xfrm>
                <a:off x="6298049" y="1397569"/>
                <a:ext cx="919239" cy="712882"/>
                <a:chOff x="6191369" y="1397569"/>
                <a:chExt cx="919239" cy="712882"/>
              </a:xfrm>
            </p:grpSpPr>
            <p:sp>
              <p:nvSpPr>
                <p:cNvPr id="124" name="矩形 123"/>
                <p:cNvSpPr/>
                <p:nvPr>
                  <p:custDataLst>
                    <p:tags r:id="rId34"/>
                  </p:custDataLst>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098" name="文本框 124"/>
                <p:cNvSpPr txBox="1"/>
                <p:nvPr>
                  <p:custDataLst>
                    <p:tags r:id="rId35"/>
                  </p:custDataLst>
                </p:nvPr>
              </p:nvSpPr>
              <p:spPr>
                <a:xfrm>
                  <a:off x="6191369" y="1397569"/>
                  <a:ext cx="919239" cy="646331"/>
                </a:xfrm>
                <a:prstGeom prst="rect">
                  <a:avLst/>
                </a:prstGeom>
                <a:noFill/>
                <a:ln w="25400">
                  <a:noFill/>
                </a:ln>
              </p:spPr>
              <p:txBody>
                <a:bodyPr>
                  <a:spAutoFit/>
                </a:bodyPr>
                <a:p>
                  <a:pPr algn="ctr" eaLnBrk="1" hangingPunct="1"/>
                  <a:r>
                    <a:rPr lang="en-US" altLang="zh-CN" sz="3600" dirty="0">
                      <a:solidFill>
                        <a:srgbClr val="044875"/>
                      </a:solidFill>
                      <a:latin typeface="Impact" panose="020B0806030902050204" pitchFamily="34" charset="0"/>
                    </a:rPr>
                    <a:t>06</a:t>
                  </a:r>
                  <a:endParaRPr lang="zh-CN" altLang="en-US" sz="3600" dirty="0">
                    <a:solidFill>
                      <a:srgbClr val="044875"/>
                    </a:solidFill>
                    <a:latin typeface="Impact" panose="020B0806030902050204" pitchFamily="34" charset="0"/>
                  </a:endParaRPr>
                </a:p>
              </p:txBody>
            </p:sp>
          </p:grpSp>
        </p:grpSp>
        <p:sp>
          <p:nvSpPr>
            <p:cNvPr id="144" name="Freeform 48"/>
            <p:cNvSpPr>
              <a:spLocks noEditPoints="1"/>
            </p:cNvSpPr>
            <p:nvPr>
              <p:custDataLst>
                <p:tags r:id="rId36"/>
              </p:custDataLst>
            </p:nvPr>
          </p:nvSpPr>
          <p:spPr bwMode="auto">
            <a:xfrm>
              <a:off x="7670059" y="5303937"/>
              <a:ext cx="363458" cy="576339"/>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2">
                <a:lumMod val="2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grpSp>
      <p:cxnSp>
        <p:nvCxnSpPr>
          <p:cNvPr id="108" name="直接连接符 107"/>
          <p:cNvCxnSpPr/>
          <p:nvPr>
            <p:custDataLst>
              <p:tags r:id="rId37"/>
            </p:custDataLst>
          </p:nvPr>
        </p:nvCxnSpPr>
        <p:spPr>
          <a:xfrm flipH="1">
            <a:off x="5534025" y="2955925"/>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custDataLst>
              <p:tags r:id="rId38"/>
            </p:custDataLst>
          </p:nvPr>
        </p:nvCxnSpPr>
        <p:spPr>
          <a:xfrm flipH="1">
            <a:off x="5534025" y="4071938"/>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custDataLst>
              <p:tags r:id="rId39"/>
            </p:custDataLst>
          </p:nvPr>
        </p:nvCxnSpPr>
        <p:spPr>
          <a:xfrm flipH="1">
            <a:off x="5534025" y="5189538"/>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743200" y="582613"/>
            <a:ext cx="6688138" cy="923925"/>
          </a:xfrm>
          <a:prstGeom prst="rect">
            <a:avLst/>
          </a:prstGeom>
          <a:noFill/>
        </p:spPr>
        <p:txBody>
          <a:bodyPr>
            <a:spAutoFit/>
          </a:bodyPr>
          <a:lstStyle/>
          <a:p>
            <a:pPr marR="0" algn="ctr" defTabSz="914400" eaLnBrk="1" fontAlgn="auto" hangingPunct="1">
              <a:spcBef>
                <a:spcPts val="0"/>
              </a:spcBef>
              <a:spcAft>
                <a:spcPts val="0"/>
              </a:spcAft>
              <a:buClrTx/>
              <a:buSzTx/>
              <a:buFontTx/>
              <a:buNone/>
              <a:defRPr/>
            </a:pPr>
            <a:r>
              <a:rPr kumimoji="0" lang="en-US" altLang="zh-CN" sz="5400" kern="1200" cap="none" spc="0" normalizeH="0" baseline="0" noProof="0" dirty="0">
                <a:solidFill>
                  <a:srgbClr val="044875"/>
                </a:solidFill>
                <a:latin typeface="+mj-lt"/>
                <a:ea typeface="+mn-ea"/>
                <a:cs typeface="+mn-cs"/>
              </a:rPr>
              <a:t>THE MAIN CONTENTS</a:t>
            </a:r>
            <a:endParaRPr kumimoji="0" lang="zh-CN" altLang="en-US" sz="5400" kern="1200" cap="none" spc="0" normalizeH="0" baseline="0" noProof="0" dirty="0">
              <a:solidFill>
                <a:srgbClr val="044875"/>
              </a:solidFill>
              <a:latin typeface="+mj-lt"/>
              <a:ea typeface="+mn-ea"/>
              <a:cs typeface="+mn-cs"/>
            </a:endParaRPr>
          </a:p>
        </p:txBody>
      </p:sp>
      <p:grpSp>
        <p:nvGrpSpPr>
          <p:cNvPr id="163" name="组合 162"/>
          <p:cNvGrpSpPr/>
          <p:nvPr/>
        </p:nvGrpSpPr>
        <p:grpSpPr>
          <a:xfrm>
            <a:off x="3455988" y="1511300"/>
            <a:ext cx="5262562" cy="376238"/>
            <a:chOff x="3455443" y="1512024"/>
            <a:chExt cx="5263600" cy="375186"/>
          </a:xfrm>
        </p:grpSpPr>
        <p:sp>
          <p:nvSpPr>
            <p:cNvPr id="155" name="文本框 154"/>
            <p:cNvSpPr txBox="1"/>
            <p:nvPr/>
          </p:nvSpPr>
          <p:spPr>
            <a:xfrm>
              <a:off x="3455443" y="1518356"/>
              <a:ext cx="5263600" cy="368854"/>
            </a:xfrm>
            <a:prstGeom prst="rect">
              <a:avLst/>
            </a:prstGeom>
            <a:noFill/>
          </p:spPr>
          <p:txBody>
            <a:bodyPr>
              <a:spAutoFit/>
            </a:bodyPr>
            <a:lstStyle/>
            <a:p>
              <a:pPr marR="0" algn="ctr" defTabSz="914400" eaLnBrk="1" fontAlgn="auto" hangingPunct="1">
                <a:spcBef>
                  <a:spcPts val="0"/>
                </a:spcBef>
                <a:spcAft>
                  <a:spcPts val="0"/>
                </a:spcAft>
                <a:buClrTx/>
                <a:buSzTx/>
                <a:buFontTx/>
                <a:buNone/>
                <a:defRPr/>
              </a:pPr>
              <a:r>
                <a:rPr kumimoji="0" lang="en-US" altLang="zh-CN" kern="1200" cap="none" spc="0" normalizeH="0" baseline="0" noProof="0" dirty="0">
                  <a:solidFill>
                    <a:srgbClr val="044875"/>
                  </a:solidFill>
                  <a:latin typeface="+mj-lt"/>
                  <a:ea typeface="+mn-ea"/>
                  <a:cs typeface="+mn-cs"/>
                </a:rPr>
                <a:t>PLEASE ENTER YOUR  SUBTITLE HERE</a:t>
              </a:r>
              <a:endParaRPr kumimoji="0" lang="zh-CN" altLang="en-US" kern="1200" cap="none" spc="0" normalizeH="0" baseline="0" noProof="0" dirty="0">
                <a:solidFill>
                  <a:srgbClr val="044875"/>
                </a:solidFill>
                <a:latin typeface="+mj-lt"/>
                <a:ea typeface="+mn-ea"/>
                <a:cs typeface="+mn-cs"/>
              </a:endParaRPr>
            </a:p>
          </p:txBody>
        </p:sp>
        <p:cxnSp>
          <p:nvCxnSpPr>
            <p:cNvPr id="157" name="直接连接符 156"/>
            <p:cNvCxnSpPr/>
            <p:nvPr/>
          </p:nvCxnSpPr>
          <p:spPr>
            <a:xfrm flipV="1">
              <a:off x="3699966" y="1512024"/>
              <a:ext cx="477455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right)">
                                      <p:cBhvr>
                                        <p:cTn id="13" dur="500"/>
                                        <p:tgtEl>
                                          <p:spTgt spid="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iterate type="lt">
                                    <p:tmPct val="10000"/>
                                  </p:iterate>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000000"/>
                                          </p:val>
                                        </p:tav>
                                        <p:tav tm="100000">
                                          <p:val>
                                            <p:strVal val="#ppt_w"/>
                                          </p:val>
                                        </p:tav>
                                      </p:tavLst>
                                    </p:anim>
                                    <p:anim calcmode="lin" valueType="num">
                                      <p:cBhvr>
                                        <p:cTn id="22" dur="500" fill="hold"/>
                                        <p:tgtEl>
                                          <p:spTgt spid="7"/>
                                        </p:tgtEl>
                                        <p:attrNameLst>
                                          <p:attrName>ppt_h</p:attrName>
                                        </p:attrNameLst>
                                      </p:cBhvr>
                                      <p:tavLst>
                                        <p:tav tm="0">
                                          <p:val>
                                            <p:fltVal val="0.000000"/>
                                          </p:val>
                                        </p:tav>
                                        <p:tav tm="100000">
                                          <p:val>
                                            <p:strVal val="#ppt_h"/>
                                          </p:val>
                                        </p:tav>
                                      </p:tavLst>
                                    </p:anim>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63"/>
                                        </p:tgtEl>
                                        <p:attrNameLst>
                                          <p:attrName>style.visibility</p:attrName>
                                        </p:attrNameLst>
                                      </p:cBhvr>
                                      <p:to>
                                        <p:strVal val="visible"/>
                                      </p:to>
                                    </p:set>
                                    <p:animEffect transition="in" filter="wipe(down)">
                                      <p:cBhvr>
                                        <p:cTn id="28" dur="500"/>
                                        <p:tgtEl>
                                          <p:spTgt spid="163"/>
                                        </p:tgtEl>
                                      </p:cBhvr>
                                    </p:animEffect>
                                  </p:childTnLst>
                                </p:cTn>
                              </p:par>
                            </p:childTnLst>
                          </p:cTn>
                        </p:par>
                        <p:par>
                          <p:cTn id="29" fill="hold">
                            <p:stCondLst>
                              <p:cond delay="500"/>
                            </p:stCondLst>
                            <p:childTnLst>
                              <p:par>
                                <p:cTn id="30" presetID="22" presetClass="entr" presetSubtype="4" fill="hold" nodeType="afterEffect">
                                  <p:stCondLst>
                                    <p:cond delay="0"/>
                                  </p:stCondLst>
                                  <p:childTnLst>
                                    <p:set>
                                      <p:cBhvr>
                                        <p:cTn id="31" dur="1" fill="hold">
                                          <p:stCondLst>
                                            <p:cond delay="0"/>
                                          </p:stCondLst>
                                        </p:cTn>
                                        <p:tgtEl>
                                          <p:spTgt spid="70"/>
                                        </p:tgtEl>
                                        <p:attrNameLst>
                                          <p:attrName>style.visibility</p:attrName>
                                        </p:attrNameLst>
                                      </p:cBhvr>
                                      <p:to>
                                        <p:strVal val="visible"/>
                                      </p:to>
                                    </p:set>
                                    <p:animEffect transition="in" filter="wipe(down)">
                                      <p:cBhvr>
                                        <p:cTn id="32" dur="500"/>
                                        <p:tgtEl>
                                          <p:spTgt spid="70"/>
                                        </p:tgtEl>
                                      </p:cBhvr>
                                    </p:animEffect>
                                  </p:childTnLst>
                                </p:cTn>
                              </p:par>
                            </p:childTnLst>
                          </p:cTn>
                        </p:par>
                        <p:par>
                          <p:cTn id="33" fill="hold">
                            <p:stCondLst>
                              <p:cond delay="1000"/>
                            </p:stCondLst>
                            <p:childTnLst>
                              <p:par>
                                <p:cTn id="34" presetID="22" presetClass="entr" presetSubtype="8" fill="hold" nodeType="afterEffect">
                                  <p:stCondLst>
                                    <p:cond delay="0"/>
                                  </p:stCondLst>
                                  <p:childTnLst>
                                    <p:set>
                                      <p:cBhvr>
                                        <p:cTn id="35" dur="1" fill="hold">
                                          <p:stCondLst>
                                            <p:cond delay="0"/>
                                          </p:stCondLst>
                                        </p:cTn>
                                        <p:tgtEl>
                                          <p:spTgt spid="108"/>
                                        </p:tgtEl>
                                        <p:attrNameLst>
                                          <p:attrName>style.visibility</p:attrName>
                                        </p:attrNameLst>
                                      </p:cBhvr>
                                      <p:to>
                                        <p:strVal val="visible"/>
                                      </p:to>
                                    </p:set>
                                    <p:animEffect transition="in" filter="wipe(left)">
                                      <p:cBhvr>
                                        <p:cTn id="36" dur="500"/>
                                        <p:tgtEl>
                                          <p:spTgt spid="108"/>
                                        </p:tgtEl>
                                      </p:cBhvr>
                                    </p:animEffect>
                                  </p:childTnLst>
                                </p:cTn>
                              </p:par>
                            </p:childTnLst>
                          </p:cTn>
                        </p:par>
                        <p:par>
                          <p:cTn id="37" fill="hold">
                            <p:stCondLst>
                              <p:cond delay="1500"/>
                            </p:stCondLst>
                            <p:childTnLst>
                              <p:par>
                                <p:cTn id="38" presetID="22" presetClass="entr" presetSubtype="4" fill="hold"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down)">
                                      <p:cBhvr>
                                        <p:cTn id="40" dur="500"/>
                                        <p:tgtEl>
                                          <p:spTgt spid="16"/>
                                        </p:tgtEl>
                                      </p:cBhvr>
                                    </p:animEffect>
                                  </p:childTnLst>
                                </p:cTn>
                              </p:par>
                            </p:childTnLst>
                          </p:cTn>
                        </p:par>
                        <p:par>
                          <p:cTn id="41" fill="hold">
                            <p:stCondLst>
                              <p:cond delay="2000"/>
                            </p:stCondLst>
                            <p:childTnLst>
                              <p:par>
                                <p:cTn id="42" presetID="22" presetClass="entr" presetSubtype="4" fill="hold" nodeType="after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down)">
                                      <p:cBhvr>
                                        <p:cTn id="44" dur="500"/>
                                        <p:tgtEl>
                                          <p:spTgt spid="17"/>
                                        </p:tgtEl>
                                      </p:cBhvr>
                                    </p:animEffect>
                                  </p:childTnLst>
                                </p:cTn>
                              </p:par>
                            </p:childTnLst>
                          </p:cTn>
                        </p:par>
                        <p:par>
                          <p:cTn id="45" fill="hold">
                            <p:stCondLst>
                              <p:cond delay="2500"/>
                            </p:stCondLst>
                            <p:childTnLst>
                              <p:par>
                                <p:cTn id="46" presetID="22" presetClass="entr" presetSubtype="8" fill="hold" nodeType="afterEffect">
                                  <p:stCondLst>
                                    <p:cond delay="0"/>
                                  </p:stCondLst>
                                  <p:childTnLst>
                                    <p:set>
                                      <p:cBhvr>
                                        <p:cTn id="47" dur="1" fill="hold">
                                          <p:stCondLst>
                                            <p:cond delay="0"/>
                                          </p:stCondLst>
                                        </p:cTn>
                                        <p:tgtEl>
                                          <p:spTgt spid="133"/>
                                        </p:tgtEl>
                                        <p:attrNameLst>
                                          <p:attrName>style.visibility</p:attrName>
                                        </p:attrNameLst>
                                      </p:cBhvr>
                                      <p:to>
                                        <p:strVal val="visible"/>
                                      </p:to>
                                    </p:set>
                                    <p:animEffect transition="in" filter="wipe(left)">
                                      <p:cBhvr>
                                        <p:cTn id="48" dur="500"/>
                                        <p:tgtEl>
                                          <p:spTgt spid="133"/>
                                        </p:tgtEl>
                                      </p:cBhvr>
                                    </p:animEffect>
                                  </p:childTnLst>
                                </p:cTn>
                              </p:par>
                            </p:childTnLst>
                          </p:cTn>
                        </p:par>
                        <p:par>
                          <p:cTn id="49" fill="hold">
                            <p:stCondLst>
                              <p:cond delay="3000"/>
                            </p:stCondLst>
                            <p:childTnLst>
                              <p:par>
                                <p:cTn id="50" presetID="22" presetClass="entr" presetSubtype="4" fill="hold" nodeType="after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wipe(down)">
                                      <p:cBhvr>
                                        <p:cTn id="52" dur="500"/>
                                        <p:tgtEl>
                                          <p:spTgt spid="22"/>
                                        </p:tgtEl>
                                      </p:cBhvr>
                                    </p:animEffect>
                                  </p:childTnLst>
                                </p:cTn>
                              </p:par>
                            </p:childTnLst>
                          </p:cTn>
                        </p:par>
                        <p:par>
                          <p:cTn id="53" fill="hold">
                            <p:stCondLst>
                              <p:cond delay="3500"/>
                            </p:stCondLst>
                            <p:childTnLst>
                              <p:par>
                                <p:cTn id="54" presetID="22" presetClass="entr" presetSubtype="4" fill="hold" nodeType="after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wipe(down)">
                                      <p:cBhvr>
                                        <p:cTn id="56" dur="500"/>
                                        <p:tgtEl>
                                          <p:spTgt spid="24"/>
                                        </p:tgtEl>
                                      </p:cBhvr>
                                    </p:animEffect>
                                  </p:childTnLst>
                                </p:cTn>
                              </p:par>
                            </p:childTnLst>
                          </p:cTn>
                        </p:par>
                        <p:par>
                          <p:cTn id="57" fill="hold">
                            <p:stCondLst>
                              <p:cond delay="4000"/>
                            </p:stCondLst>
                            <p:childTnLst>
                              <p:par>
                                <p:cTn id="58" presetID="22" presetClass="entr" presetSubtype="8" fill="hold" nodeType="afterEffect">
                                  <p:stCondLst>
                                    <p:cond delay="0"/>
                                  </p:stCondLst>
                                  <p:childTnLst>
                                    <p:set>
                                      <p:cBhvr>
                                        <p:cTn id="59" dur="1" fill="hold">
                                          <p:stCondLst>
                                            <p:cond delay="0"/>
                                          </p:stCondLst>
                                        </p:cTn>
                                        <p:tgtEl>
                                          <p:spTgt spid="147"/>
                                        </p:tgtEl>
                                        <p:attrNameLst>
                                          <p:attrName>style.visibility</p:attrName>
                                        </p:attrNameLst>
                                      </p:cBhvr>
                                      <p:to>
                                        <p:strVal val="visible"/>
                                      </p:to>
                                    </p:set>
                                    <p:animEffect transition="in" filter="wipe(left)">
                                      <p:cBhvr>
                                        <p:cTn id="60" dur="500"/>
                                        <p:tgtEl>
                                          <p:spTgt spid="147"/>
                                        </p:tgtEl>
                                      </p:cBhvr>
                                    </p:animEffect>
                                  </p:childTnLst>
                                </p:cTn>
                              </p:par>
                            </p:childTnLst>
                          </p:cTn>
                        </p:par>
                        <p:par>
                          <p:cTn id="61" fill="hold">
                            <p:stCondLst>
                              <p:cond delay="4500"/>
                            </p:stCondLst>
                            <p:childTnLst>
                              <p:par>
                                <p:cTn id="62" presetID="22" presetClass="entr" presetSubtype="4" fill="hold" nodeType="after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wipe(down)">
                                      <p:cBhvr>
                                        <p:cTn id="6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矩形 2"/>
          <p:cNvSpPr/>
          <p:nvPr/>
        </p:nvSpPr>
        <p:spPr>
          <a:xfrm>
            <a:off x="1498600" y="2463800"/>
            <a:ext cx="9712325" cy="1570038"/>
          </a:xfrm>
          <a:prstGeom prst="rect">
            <a:avLst/>
          </a:prstGeom>
          <a:noFill/>
          <a:ln w="9525">
            <a:noFill/>
          </a:ln>
        </p:spPr>
        <p:txBody>
          <a:bodyPr>
            <a:spAutoFit/>
          </a:bodyPr>
          <a:p>
            <a:r>
              <a:rPr lang="zh-CN" altLang="en-US" sz="4800" dirty="0">
                <a:latin typeface="Calibri" panose="020F0502020204030204" pitchFamily="34" charset="0"/>
              </a:rPr>
              <a:t>清风素材</a:t>
            </a:r>
            <a:endParaRPr lang="zh-CN" altLang="en-US" sz="4800" dirty="0">
              <a:latin typeface="Calibri" panose="020F0502020204030204" pitchFamily="34" charset="0"/>
            </a:endParaRPr>
          </a:p>
          <a:p>
            <a:r>
              <a:rPr lang="en-US" altLang="zh-CN" sz="4800" dirty="0">
                <a:solidFill>
                  <a:srgbClr val="FF0000"/>
                </a:solidFill>
                <a:latin typeface="Calibri" panose="020F0502020204030204" pitchFamily="34" charset="0"/>
              </a:rPr>
              <a:t>https://12sc.taobao.com/  </a:t>
            </a:r>
            <a:r>
              <a:rPr lang="zh-CN" altLang="en-US" sz="4800" dirty="0">
                <a:latin typeface="Calibri" panose="020F0502020204030204" pitchFamily="34" charset="0"/>
              </a:rPr>
              <a:t>整理发布</a:t>
            </a:r>
            <a:endParaRPr lang="zh-CN" altLang="en-US" sz="4800" dirty="0">
              <a:latin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0" y="2014538"/>
            <a:ext cx="12192000" cy="28495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矩形 5"/>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文本框 7"/>
          <p:cNvSpPr txBox="1"/>
          <p:nvPr/>
        </p:nvSpPr>
        <p:spPr>
          <a:xfrm>
            <a:off x="946150" y="2000250"/>
            <a:ext cx="1539875" cy="1862138"/>
          </a:xfrm>
          <a:prstGeom prst="rect">
            <a:avLst/>
          </a:prstGeom>
          <a:noFill/>
          <a:ln w="9525">
            <a:noFill/>
          </a:ln>
        </p:spPr>
        <p:txBody>
          <a:bodyPr>
            <a:spAutoFit/>
          </a:bodyPr>
          <a:p>
            <a:pPr algn="ctr" eaLnBrk="1" hangingPunct="1"/>
            <a:r>
              <a:rPr lang="en-US" altLang="zh-CN" sz="11500" dirty="0">
                <a:solidFill>
                  <a:schemeClr val="bg1"/>
                </a:solidFill>
                <a:latin typeface="Impact" panose="020B0806030902050204" pitchFamily="34" charset="0"/>
              </a:rPr>
              <a:t>1</a:t>
            </a:r>
            <a:endParaRPr lang="zh-CN" altLang="en-US" sz="11500" dirty="0">
              <a:solidFill>
                <a:schemeClr val="bg1"/>
              </a:solidFill>
              <a:latin typeface="Impact" panose="020B0806030902050204" pitchFamily="34" charset="0"/>
            </a:endParaRPr>
          </a:p>
        </p:txBody>
      </p:sp>
      <p:sp>
        <p:nvSpPr>
          <p:cNvPr id="9" name="文本框 8"/>
          <p:cNvSpPr txBox="1"/>
          <p:nvPr/>
        </p:nvSpPr>
        <p:spPr>
          <a:xfrm>
            <a:off x="419100" y="2638425"/>
            <a:ext cx="571500" cy="585788"/>
          </a:xfrm>
          <a:prstGeom prst="rect">
            <a:avLst/>
          </a:prstGeom>
          <a:noFill/>
          <a:ln w="9525">
            <a:noFill/>
          </a:ln>
        </p:spPr>
        <p:txBody>
          <a:bodyPr>
            <a:spAutoFit/>
          </a:bodyPr>
          <a:p>
            <a:pPr eaLnBrk="1" hangingPunct="1"/>
            <a:r>
              <a:rPr lang="zh-CN" altLang="en-US" sz="3200" b="1" dirty="0">
                <a:solidFill>
                  <a:srgbClr val="044875"/>
                </a:solidFill>
                <a:latin typeface="微软雅黑" panose="020B0503020204020204" pitchFamily="34" charset="-122"/>
                <a:ea typeface="微软雅黑" panose="020B0503020204020204" pitchFamily="34" charset="-122"/>
              </a:rPr>
              <a:t>第</a:t>
            </a:r>
            <a:endParaRPr lang="zh-CN" altLang="en-US" sz="3200" b="1" dirty="0">
              <a:solidFill>
                <a:srgbClr val="044875"/>
              </a:solidFill>
              <a:latin typeface="微软雅黑" panose="020B0503020204020204" pitchFamily="34" charset="-122"/>
              <a:ea typeface="微软雅黑" panose="020B0503020204020204" pitchFamily="34" charset="-122"/>
            </a:endParaRPr>
          </a:p>
        </p:txBody>
      </p:sp>
      <p:sp>
        <p:nvSpPr>
          <p:cNvPr id="10" name="矩形 9"/>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文本框 10"/>
          <p:cNvSpPr txBox="1"/>
          <p:nvPr/>
        </p:nvSpPr>
        <p:spPr>
          <a:xfrm>
            <a:off x="2525713" y="2638425"/>
            <a:ext cx="1766887" cy="585788"/>
          </a:xfrm>
          <a:prstGeom prst="rect">
            <a:avLst/>
          </a:prstGeom>
          <a:noFill/>
          <a:ln w="9525">
            <a:noFill/>
          </a:ln>
        </p:spPr>
        <p:txBody>
          <a:bodyPr>
            <a:spAutoFit/>
          </a:bodyPr>
          <a:p>
            <a:pPr eaLnBrk="1" hangingPunct="1"/>
            <a:r>
              <a:rPr lang="zh-CN" altLang="en-US" sz="3200" b="1" dirty="0">
                <a:solidFill>
                  <a:srgbClr val="044875"/>
                </a:solidFill>
                <a:latin typeface="微软雅黑" panose="020B0503020204020204" pitchFamily="34" charset="-122"/>
                <a:ea typeface="微软雅黑" panose="020B0503020204020204" pitchFamily="34" charset="-122"/>
              </a:rPr>
              <a:t>部分</a:t>
            </a:r>
            <a:endParaRPr lang="zh-CN" altLang="en-US" sz="3200" b="1" dirty="0">
              <a:solidFill>
                <a:srgbClr val="044875"/>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6791325" y="3632200"/>
            <a:ext cx="5727700" cy="831850"/>
          </a:xfrm>
          <a:prstGeom prst="rect">
            <a:avLst/>
          </a:prstGeom>
          <a:noFill/>
          <a:ln w="9525">
            <a:noFill/>
          </a:ln>
        </p:spPr>
        <p:txBody>
          <a:bodyPr>
            <a:spAutoFit/>
          </a:bodyPr>
          <a:p>
            <a:pPr algn="ctr" eaLnBrk="1" hangingPunct="1"/>
            <a:r>
              <a:rPr lang="zh-CN" altLang="en-US" sz="4800" b="1" dirty="0">
                <a:solidFill>
                  <a:schemeClr val="bg1"/>
                </a:solidFill>
                <a:latin typeface="微软雅黑" panose="020B0503020204020204" pitchFamily="34" charset="-122"/>
                <a:ea typeface="微软雅黑" panose="020B0503020204020204" pitchFamily="34" charset="-122"/>
              </a:rPr>
              <a:t>选题意义及目的</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right)">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12"/>
                                        </p:tgtEl>
                                        <p:attrNameLst>
                                          <p:attrName>style.visibility</p:attrName>
                                        </p:attrNameLst>
                                      </p:cBhvr>
                                      <p:to>
                                        <p:strVal val="visible"/>
                                      </p:to>
                                    </p:set>
                                    <p:anim calcmode="lin" valueType="num">
                                      <p:cBhvr>
                                        <p:cTn id="35" dur="500" fill="hold"/>
                                        <p:tgtEl>
                                          <p:spTgt spid="12"/>
                                        </p:tgtEl>
                                        <p:attrNameLst>
                                          <p:attrName>ppt_w</p:attrName>
                                        </p:attrNameLst>
                                      </p:cBhvr>
                                      <p:tavLst>
                                        <p:tav tm="0">
                                          <p:val>
                                            <p:fltVal val="0.000000"/>
                                          </p:val>
                                        </p:tav>
                                        <p:tav tm="100000">
                                          <p:val>
                                            <p:strVal val="#ppt_w"/>
                                          </p:val>
                                        </p:tav>
                                      </p:tavLst>
                                    </p:anim>
                                    <p:anim calcmode="lin" valueType="num">
                                      <p:cBhvr>
                                        <p:cTn id="36" dur="500" fill="hold"/>
                                        <p:tgtEl>
                                          <p:spTgt spid="12"/>
                                        </p:tgtEl>
                                        <p:attrNameLst>
                                          <p:attrName>ppt_h</p:attrName>
                                        </p:attrNameLst>
                                      </p:cBhvr>
                                      <p:tavLst>
                                        <p:tav tm="0">
                                          <p:val>
                                            <p:fltVal val="0.000000"/>
                                          </p:val>
                                        </p:tav>
                                        <p:tav tm="100000">
                                          <p:val>
                                            <p:strVal val="#ppt_h"/>
                                          </p:val>
                                        </p:tav>
                                      </p:tavLst>
                                    </p:anim>
                                    <p:animEffect transition="in" filter="fade">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P spid="9" grpId="0"/>
      <p:bldP spid="10" grpId="0" animBg="1"/>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 name="文本框 59"/>
          <p:cNvSpPr txBox="1"/>
          <p:nvPr/>
        </p:nvSpPr>
        <p:spPr>
          <a:xfrm>
            <a:off x="5983288" y="2332038"/>
            <a:ext cx="5903913" cy="629920"/>
          </a:xfrm>
          <a:prstGeom prst="rect">
            <a:avLst/>
          </a:prstGeom>
          <a:noFill/>
        </p:spPr>
        <p:txBody>
          <a:bodyPr>
            <a:spAutoFit/>
          </a:bodyPr>
          <a:lstStyle/>
          <a:p>
            <a:pPr marL="285750" marR="0" indent="-285750" defTabSz="914400" eaLnBrk="1" fontAlgn="auto" hangingPunct="1">
              <a:lnSpc>
                <a:spcPts val="2000"/>
              </a:lnSpc>
              <a:spcBef>
                <a:spcPts val="0"/>
              </a:spcBef>
              <a:spcAft>
                <a:spcPts val="0"/>
              </a:spcAft>
              <a:buClrTx/>
              <a:buSzTx/>
              <a:buFont typeface="Wingdings" panose="05000000000000000000" pitchFamily="2" charset="2"/>
              <a:buChar char="Ø"/>
              <a:defRPr/>
            </a:pPr>
            <a:endParaRPr kumimoji="0" lang="en-US" altLang="zh-CN" sz="3200" kern="1200" cap="none" spc="0" normalizeH="0" baseline="0" noProof="0" dirty="0">
              <a:solidFill>
                <a:schemeClr val="bg2">
                  <a:lumMod val="25000"/>
                </a:schemeClr>
              </a:solidFill>
              <a:latin typeface="+mn-lt"/>
              <a:ea typeface="+mn-ea"/>
              <a:cs typeface="Arial" panose="020B0604020202020204" pitchFamily="34" charset="0"/>
            </a:endParaRPr>
          </a:p>
          <a:p>
            <a:pPr marR="0" defTabSz="914400" eaLnBrk="1" fontAlgn="auto" hangingPunct="1">
              <a:lnSpc>
                <a:spcPts val="2200"/>
              </a:lnSpc>
              <a:spcBef>
                <a:spcPts val="0"/>
              </a:spcBef>
              <a:spcAft>
                <a:spcPts val="0"/>
              </a:spcAft>
              <a:buClrTx/>
              <a:buSzTx/>
              <a:buFontTx/>
              <a:buNone/>
              <a:defRPr/>
            </a:pPr>
            <a:endParaRPr kumimoji="0" lang="en-US" altLang="zh-CN" sz="2400" kern="1200" cap="none" spc="0" normalizeH="0" baseline="0" noProof="0" dirty="0">
              <a:solidFill>
                <a:schemeClr val="bg1"/>
              </a:solidFill>
              <a:latin typeface="+mn-lt"/>
              <a:ea typeface="+mn-ea"/>
              <a:cs typeface="Arial" panose="020B0604020202020204" pitchFamily="34" charset="0"/>
            </a:endParaRPr>
          </a:p>
        </p:txBody>
      </p:sp>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4" name="组合 3"/>
          <p:cNvGrpSpPr/>
          <p:nvPr/>
        </p:nvGrpSpPr>
        <p:grpSpPr>
          <a:xfrm>
            <a:off x="550863" y="82550"/>
            <a:ext cx="3541712" cy="585788"/>
            <a:chOff x="551544" y="82976"/>
            <a:chExt cx="3540396" cy="584775"/>
          </a:xfrm>
        </p:grpSpPr>
        <p:sp>
          <p:nvSpPr>
            <p:cNvPr id="5146" name="文本框 4"/>
            <p:cNvSpPr txBox="1"/>
            <p:nvPr/>
          </p:nvSpPr>
          <p:spPr>
            <a:xfrm>
              <a:off x="800100" y="111278"/>
              <a:ext cx="3291840" cy="521067"/>
            </a:xfrm>
            <a:prstGeom prst="rect">
              <a:avLst/>
            </a:prstGeom>
            <a:noFill/>
            <a:ln w="9525">
              <a:noFill/>
            </a:ln>
          </p:spPr>
          <p:txBody>
            <a:bodyPr>
              <a:spAutoFit/>
            </a:bodyPr>
            <a:p>
              <a:pPr algn="ctr" eaLnBrk="1" hangingPunct="1"/>
              <a:endParaRPr lang="zh-CN" altLang="en-US" sz="2800" dirty="0">
                <a:solidFill>
                  <a:srgbClr val="044875"/>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51544" y="82976"/>
              <a:ext cx="723631" cy="584775"/>
            </a:xfrm>
            <a:prstGeom prst="rect">
              <a:avLst/>
            </a:prstGeom>
            <a:noFill/>
          </p:spPr>
          <p:txBody>
            <a:bodyPr>
              <a:spAutoFit/>
            </a:bodyPr>
            <a:lstStyle/>
            <a:p>
              <a:pPr marR="0" algn="ctr" defTabSz="914400" eaLnBrk="1" fontAlgn="auto" hangingPunct="1">
                <a:spcBef>
                  <a:spcPts val="0"/>
                </a:spcBef>
                <a:spcAft>
                  <a:spcPts val="0"/>
                </a:spcAft>
                <a:buClrTx/>
                <a:buSzTx/>
                <a:buFontTx/>
                <a:buNone/>
                <a:defRPr/>
              </a:pPr>
              <a:r>
                <a:rPr kumimoji="0" lang="en-US" altLang="zh-CN" sz="3200" kern="1200" cap="none" spc="0" normalizeH="0" baseline="0" noProof="0" dirty="0">
                  <a:solidFill>
                    <a:schemeClr val="bg2">
                      <a:lumMod val="25000"/>
                    </a:schemeClr>
                  </a:solidFill>
                  <a:latin typeface="Impact" panose="020B0806030902050204" pitchFamily="34" charset="0"/>
                  <a:ea typeface="+mn-ea"/>
                  <a:cs typeface="+mn-cs"/>
                </a:rPr>
                <a:t>01</a:t>
              </a:r>
              <a:endParaRPr kumimoji="0" lang="zh-CN" altLang="en-US" sz="3200" kern="1200" cap="none" spc="0" normalizeH="0" baseline="0" noProof="0" dirty="0">
                <a:solidFill>
                  <a:schemeClr val="bg2">
                    <a:lumMod val="25000"/>
                  </a:schemeClr>
                </a:solidFill>
                <a:latin typeface="Impact" panose="020B0806030902050204" pitchFamily="34" charset="0"/>
                <a:ea typeface="+mn-ea"/>
                <a:cs typeface="+mn-cs"/>
              </a:endParaRPr>
            </a:p>
          </p:txBody>
        </p:sp>
      </p:grpSp>
      <p:sp>
        <p:nvSpPr>
          <p:cNvPr id="7" name="矩形 6"/>
          <p:cNvSpPr/>
          <p:nvPr/>
        </p:nvSpPr>
        <p:spPr>
          <a:xfrm>
            <a:off x="11566525" y="6621463"/>
            <a:ext cx="625475"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0" y="6621463"/>
            <a:ext cx="10439400"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文本框 8"/>
          <p:cNvSpPr txBox="1"/>
          <p:nvPr/>
        </p:nvSpPr>
        <p:spPr>
          <a:xfrm>
            <a:off x="10264775" y="6538913"/>
            <a:ext cx="1500188" cy="400050"/>
          </a:xfrm>
          <a:prstGeom prst="rect">
            <a:avLst/>
          </a:prstGeom>
          <a:noFill/>
          <a:ln w="9525">
            <a:noFill/>
          </a:ln>
        </p:spPr>
        <p:txBody>
          <a:bodyPr>
            <a:spAutoFit/>
          </a:bodyPr>
          <a:p>
            <a:pPr algn="ctr" eaLnBrk="1" hangingPunct="1"/>
            <a:r>
              <a:rPr lang="en-US" altLang="zh-CN" sz="2000" dirty="0">
                <a:solidFill>
                  <a:srgbClr val="044875"/>
                </a:solidFill>
                <a:latin typeface="微软雅黑" panose="020B0503020204020204" pitchFamily="34" charset="-122"/>
                <a:ea typeface="微软雅黑" panose="020B0503020204020204" pitchFamily="34" charset="-122"/>
              </a:rPr>
              <a:t>LOGO</a:t>
            </a:r>
            <a:endParaRPr lang="zh-CN" altLang="en-US" sz="2000" dirty="0">
              <a:solidFill>
                <a:srgbClr val="044875"/>
              </a:solidFill>
              <a:latin typeface="微软雅黑" panose="020B0503020204020204" pitchFamily="34" charset="-122"/>
              <a:ea typeface="微软雅黑" panose="020B0503020204020204" pitchFamily="34" charset="-122"/>
            </a:endParaRPr>
          </a:p>
        </p:txBody>
      </p:sp>
      <p:sp>
        <p:nvSpPr>
          <p:cNvPr id="5" name="矩形 4"/>
          <p:cNvSpPr/>
          <p:nvPr/>
        </p:nvSpPr>
        <p:spPr>
          <a:xfrm>
            <a:off x="397510" y="1334135"/>
            <a:ext cx="11418570" cy="31515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chemeClr val="accent1">
                  <a:lumMod val="50000"/>
                </a:schemeClr>
              </a:solidFill>
              <a:effectLst/>
              <a:uLnTx/>
              <a:uFillTx/>
              <a:latin typeface="黑体" panose="02010609060101010101" charset="-122"/>
              <a:ea typeface="黑体" panose="02010609060101010101" charset="-122"/>
              <a:cs typeface="黑体" panose="02010609060101010101"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chemeClr val="accent1">
                  <a:lumMod val="50000"/>
                </a:schemeClr>
              </a:solidFill>
              <a:effectLst/>
              <a:uLnTx/>
              <a:uFillTx/>
              <a:latin typeface="黑体" panose="02010609060101010101" charset="-122"/>
              <a:ea typeface="黑体" panose="02010609060101010101" charset="-122"/>
              <a:cs typeface="黑体" panose="02010609060101010101" charset="-122"/>
            </a:endParaRPr>
          </a:p>
          <a:p>
            <a:pPr marR="0" lvl="0" algn="l" defTabSz="914400" rtl="0" eaLnBrk="1" fontAlgn="auto" hangingPunct="1">
              <a:lnSpc>
                <a:spcPct val="150000"/>
              </a:lnSpc>
              <a:spcBef>
                <a:spcPts val="0"/>
              </a:spcBef>
              <a:spcAft>
                <a:spcPts val="0"/>
              </a:spcAft>
              <a:buClrTx/>
              <a:buSzTx/>
              <a:buFontTx/>
              <a:buNone/>
              <a:defRPr/>
            </a:pPr>
            <a:endParaRPr kumimoji="0" lang="zh-CN" altLang="en-US" sz="2400" b="0" i="0" u="none" strike="noStrike" kern="1200" cap="none" spc="0" normalizeH="0" baseline="0" noProof="0">
              <a:ln>
                <a:noFill/>
              </a:ln>
              <a:solidFill>
                <a:schemeClr val="accent1">
                  <a:lumMod val="50000"/>
                </a:schemeClr>
              </a:solidFill>
              <a:effectLst/>
              <a:uLnTx/>
              <a:uFillTx/>
              <a:latin typeface="黑体" panose="02010609060101010101" charset="-122"/>
              <a:ea typeface="黑体" panose="02010609060101010101" charset="-122"/>
              <a:cs typeface="黑体" panose="02010609060101010101" charset="-122"/>
            </a:endParaRPr>
          </a:p>
          <a:p>
            <a:pPr marR="0" lvl="0" algn="l" defTabSz="914400" rtl="0" eaLnBrk="1" fontAlgn="auto" hangingPunct="1">
              <a:lnSpc>
                <a:spcPct val="150000"/>
              </a:lnSpc>
              <a:spcBef>
                <a:spcPts val="0"/>
              </a:spcBef>
              <a:spcAft>
                <a:spcPts val="0"/>
              </a:spcAft>
              <a:buClrTx/>
              <a:buSzTx/>
              <a:buFontTx/>
              <a:buNone/>
              <a:defRPr/>
            </a:pPr>
            <a:endParaRPr kumimoji="0" lang="zh-CN" altLang="en-US" sz="2400" b="0" i="0" u="none" strike="noStrike" kern="1200" cap="none" spc="0" normalizeH="0" baseline="0" noProof="0">
              <a:ln>
                <a:noFill/>
              </a:ln>
              <a:solidFill>
                <a:schemeClr val="accent1">
                  <a:lumMod val="50000"/>
                </a:schemeClr>
              </a:solidFill>
              <a:effectLst/>
              <a:uLnTx/>
              <a:uFillTx/>
              <a:latin typeface="黑体" panose="02010609060101010101" charset="-122"/>
              <a:ea typeface="黑体" panose="02010609060101010101" charset="-122"/>
              <a:cs typeface="黑体" panose="02010609060101010101" charset="-122"/>
            </a:endParaRPr>
          </a:p>
          <a:p>
            <a:pPr marR="0" lvl="0" algn="l" defTabSz="914400" rtl="0" eaLnBrk="1" fontAlgn="auto" hangingPunct="1">
              <a:lnSpc>
                <a:spcPct val="150000"/>
              </a:lnSpc>
              <a:spcBef>
                <a:spcPts val="0"/>
              </a:spcBef>
              <a:spcAft>
                <a:spcPts val="0"/>
              </a:spcAft>
              <a:buClrTx/>
              <a:buSzTx/>
              <a:buFontTx/>
              <a:buNone/>
              <a:defRPr/>
            </a:pPr>
            <a:endParaRPr kumimoji="0" lang="zh-CN" altLang="en-US" sz="2400" b="1" i="0" u="none" strike="noStrike" kern="1200" cap="none" spc="0" normalizeH="0" baseline="0" noProof="0">
              <a:ln>
                <a:noFill/>
              </a:ln>
              <a:solidFill>
                <a:schemeClr val="accent1">
                  <a:lumMod val="50000"/>
                </a:schemeClr>
              </a:solidFill>
              <a:effectLst/>
              <a:uLnTx/>
              <a:uFillTx/>
              <a:latin typeface="黑体" panose="02010609060101010101" charset="-122"/>
              <a:ea typeface="黑体" panose="02010609060101010101" charset="-122"/>
              <a:cs typeface="黑体" panose="02010609060101010101" charset="-122"/>
            </a:endParaRPr>
          </a:p>
          <a:p>
            <a:pPr marR="0" lvl="0" algn="l" defTabSz="914400" rtl="0" eaLnBrk="1" fontAlgn="auto" hangingPunct="1">
              <a:lnSpc>
                <a:spcPct val="150000"/>
              </a:lnSpc>
              <a:spcBef>
                <a:spcPts val="0"/>
              </a:spcBef>
              <a:spcAft>
                <a:spcPts val="0"/>
              </a:spcAft>
              <a:buClrTx/>
              <a:buSzTx/>
              <a:buFontTx/>
              <a:buNone/>
              <a:defRPr/>
            </a:pPr>
            <a:r>
              <a:rPr kumimoji="0" lang="zh-CN" altLang="en-US" sz="2400" b="1" i="0" u="none" strike="noStrike" kern="1200" cap="none" spc="0" normalizeH="0" baseline="0" noProof="0">
                <a:ln>
                  <a:noFill/>
                </a:ln>
                <a:solidFill>
                  <a:schemeClr val="accent1">
                    <a:lumMod val="50000"/>
                  </a:schemeClr>
                </a:solidFill>
                <a:effectLst/>
                <a:uLnTx/>
                <a:uFillTx/>
                <a:latin typeface="黑体" panose="02010609060101010101" charset="-122"/>
                <a:ea typeface="黑体" panose="02010609060101010101" charset="-122"/>
                <a:cs typeface="黑体" panose="02010609060101010101" charset="-122"/>
              </a:rPr>
              <a:t>机器学习中基本的学习方法</a:t>
            </a:r>
            <a:endParaRPr kumimoji="0" lang="zh-CN" altLang="en-US" sz="2400" b="1" i="0" u="none" strike="noStrike" kern="1200" cap="none" spc="0" normalizeH="0" baseline="0" noProof="0">
              <a:ln>
                <a:noFill/>
              </a:ln>
              <a:solidFill>
                <a:schemeClr val="accent1">
                  <a:lumMod val="50000"/>
                </a:schemeClr>
              </a:solidFill>
              <a:effectLst/>
              <a:uLnTx/>
              <a:uFillTx/>
              <a:latin typeface="黑体" panose="02010609060101010101" charset="-122"/>
              <a:ea typeface="黑体" panose="02010609060101010101" charset="-122"/>
              <a:cs typeface="黑体" panose="02010609060101010101" charset="-122"/>
            </a:endParaRPr>
          </a:p>
          <a:p>
            <a:pPr marR="0" lvl="0" algn="l" defTabSz="914400" rtl="0" eaLnBrk="1" fontAlgn="auto" hangingPunct="1">
              <a:lnSpc>
                <a:spcPct val="150000"/>
              </a:lnSpc>
              <a:spcBef>
                <a:spcPts val="0"/>
              </a:spcBef>
              <a:spcAft>
                <a:spcPts val="0"/>
              </a:spcAft>
              <a:buClrTx/>
              <a:buSzTx/>
              <a:buFontTx/>
              <a:buNone/>
              <a:defRPr/>
            </a:pPr>
            <a:r>
              <a:rPr kumimoji="0" lang="zh-CN" altLang="en-US" sz="2400" b="1" i="0" u="none" strike="noStrike" kern="1200" cap="none" spc="0" normalizeH="0" baseline="0" noProof="0">
                <a:ln>
                  <a:noFill/>
                </a:ln>
                <a:solidFill>
                  <a:schemeClr val="accent1">
                    <a:lumMod val="50000"/>
                  </a:schemeClr>
                </a:solidFill>
                <a:effectLst/>
                <a:uLnTx/>
                <a:uFillTx/>
                <a:latin typeface="黑体" panose="02010609060101010101" charset="-122"/>
                <a:ea typeface="黑体" panose="02010609060101010101" charset="-122"/>
                <a:cs typeface="黑体" panose="02010609060101010101" charset="-122"/>
              </a:rPr>
              <a:t>监督学习（</a:t>
            </a:r>
            <a:r>
              <a:rPr kumimoji="0" lang="en-US" altLang="zh-CN" sz="2400" b="1" i="0" u="none" strike="noStrike" kern="1200" cap="none" spc="0" normalizeH="0" baseline="0" noProof="0">
                <a:ln>
                  <a:noFill/>
                </a:ln>
                <a:solidFill>
                  <a:schemeClr val="accent1">
                    <a:lumMod val="50000"/>
                  </a:schemeClr>
                </a:solidFill>
                <a:effectLst/>
                <a:uLnTx/>
                <a:uFillTx/>
                <a:latin typeface="黑体" panose="02010609060101010101" charset="-122"/>
                <a:ea typeface="黑体" panose="02010609060101010101" charset="-122"/>
                <a:cs typeface="黑体" panose="02010609060101010101" charset="-122"/>
              </a:rPr>
              <a:t>Supervised learning</a:t>
            </a:r>
            <a:r>
              <a:rPr kumimoji="0" lang="zh-CN" altLang="en-US" sz="2400" b="1" i="0" u="none" strike="noStrike" kern="1200" cap="none" spc="0" normalizeH="0" baseline="0" noProof="0">
                <a:ln>
                  <a:noFill/>
                </a:ln>
                <a:solidFill>
                  <a:schemeClr val="accent1">
                    <a:lumMod val="50000"/>
                  </a:schemeClr>
                </a:solidFill>
                <a:effectLst/>
                <a:uLnTx/>
                <a:uFillTx/>
                <a:latin typeface="黑体" panose="02010609060101010101" charset="-122"/>
                <a:ea typeface="黑体" panose="02010609060101010101" charset="-122"/>
                <a:cs typeface="黑体" panose="02010609060101010101" charset="-122"/>
              </a:rPr>
              <a:t>）</a:t>
            </a:r>
            <a:r>
              <a:rPr kumimoji="0" lang="zh-CN" altLang="en-US" sz="2400" b="0" i="0" u="none" strike="noStrike" kern="1200" cap="none" spc="0" normalizeH="0" baseline="0" noProof="0">
                <a:ln>
                  <a:noFill/>
                </a:ln>
                <a:solidFill>
                  <a:schemeClr val="tx1"/>
                </a:solidFill>
                <a:effectLst/>
                <a:uLnTx/>
                <a:uFillTx/>
                <a:latin typeface="黑体" panose="02010609060101010101" charset="-122"/>
                <a:ea typeface="黑体" panose="02010609060101010101" charset="-122"/>
                <a:cs typeface="黑体" panose="02010609060101010101" charset="-122"/>
              </a:rPr>
              <a:t>：学习器通过对大量有标记的训练样本进行学习，从而建立模型用于预测未见示例的标记（</a:t>
            </a:r>
            <a:r>
              <a:rPr kumimoji="0" lang="en-US" altLang="zh-CN" sz="2400" b="0" i="0" u="none" strike="noStrike" kern="1200" cap="none" spc="0" normalizeH="0" baseline="0" noProof="0">
                <a:ln>
                  <a:noFill/>
                </a:ln>
                <a:solidFill>
                  <a:schemeClr val="tx1"/>
                </a:solidFill>
                <a:effectLst/>
                <a:uLnTx/>
                <a:uFillTx/>
                <a:latin typeface="黑体" panose="02010609060101010101" charset="-122"/>
                <a:ea typeface="黑体" panose="02010609060101010101" charset="-122"/>
                <a:cs typeface="黑体" panose="02010609060101010101" charset="-122"/>
              </a:rPr>
              <a:t>label</a:t>
            </a:r>
            <a:r>
              <a:rPr kumimoji="0" lang="zh-CN" altLang="en-US" sz="2400" b="0" i="0" u="none" strike="noStrike" kern="1200" cap="none" spc="0" normalizeH="0" baseline="0" noProof="0">
                <a:ln>
                  <a:noFill/>
                </a:ln>
                <a:solidFill>
                  <a:schemeClr val="tx1"/>
                </a:solidFill>
                <a:effectLst/>
                <a:uLnTx/>
                <a:uFillTx/>
                <a:latin typeface="黑体" panose="02010609060101010101" charset="-122"/>
                <a:ea typeface="黑体" panose="02010609060101010101" charset="-122"/>
                <a:cs typeface="黑体" panose="02010609060101010101" charset="-122"/>
              </a:rPr>
              <a:t>）。</a:t>
            </a:r>
            <a:endParaRPr kumimoji="0" lang="zh-CN" altLang="en-US" sz="2400" b="0" i="0" u="none" strike="noStrike" kern="1200" cap="none" spc="0" normalizeH="0" baseline="0" noProof="0">
              <a:ln>
                <a:noFill/>
              </a:ln>
              <a:solidFill>
                <a:schemeClr val="tx1"/>
              </a:solidFill>
              <a:effectLst/>
              <a:uLnTx/>
              <a:uFillTx/>
              <a:latin typeface="黑体" panose="02010609060101010101" charset="-122"/>
              <a:ea typeface="黑体" panose="02010609060101010101" charset="-122"/>
              <a:cs typeface="黑体" panose="02010609060101010101" charset="-122"/>
            </a:endParaRPr>
          </a:p>
          <a:p>
            <a:pPr marR="0" lvl="0" algn="l" defTabSz="914400" rtl="0" eaLnBrk="1" fontAlgn="auto" hangingPunct="1">
              <a:lnSpc>
                <a:spcPct val="150000"/>
              </a:lnSpc>
              <a:spcBef>
                <a:spcPts val="0"/>
              </a:spcBef>
              <a:spcAft>
                <a:spcPts val="0"/>
              </a:spcAft>
              <a:buClrTx/>
              <a:buSzTx/>
              <a:buFontTx/>
              <a:buNone/>
              <a:defRPr/>
            </a:pPr>
            <a:r>
              <a:rPr kumimoji="0" lang="zh-CN" altLang="en-US" sz="2400" b="0" i="0" u="none" strike="noStrike" kern="1200" cap="none" spc="0" normalizeH="0" baseline="0" noProof="0">
                <a:ln>
                  <a:noFill/>
                </a:ln>
                <a:solidFill>
                  <a:schemeClr val="accent2">
                    <a:lumMod val="75000"/>
                  </a:schemeClr>
                </a:solidFill>
                <a:effectLst/>
                <a:uLnTx/>
                <a:uFillTx/>
                <a:latin typeface="黑体" panose="02010609060101010101" charset="-122"/>
                <a:ea typeface="黑体" panose="02010609060101010101" charset="-122"/>
                <a:cs typeface="黑体" panose="02010609060101010101" charset="-122"/>
              </a:rPr>
              <a:t>很难获得大量的标记样本。</a:t>
            </a:r>
            <a:endParaRPr kumimoji="0" lang="en-US" altLang="zh-CN" sz="2400" b="0" i="0" u="none" strike="noStrike" kern="1200" cap="none" spc="0" normalizeH="0" baseline="0" noProof="0">
              <a:ln>
                <a:noFill/>
              </a:ln>
              <a:solidFill>
                <a:schemeClr val="accent2">
                  <a:lumMod val="75000"/>
                </a:schemeClr>
              </a:solidFill>
              <a:effectLst/>
              <a:uLnTx/>
              <a:uFillTx/>
              <a:latin typeface="黑体" panose="02010609060101010101" charset="-122"/>
              <a:ea typeface="黑体" panose="02010609060101010101" charset="-122"/>
              <a:cs typeface="黑体" panose="02010609060101010101" charset="-122"/>
            </a:endParaRPr>
          </a:p>
          <a:p>
            <a:pPr marR="0" lvl="0" algn="l" defTabSz="914400" rtl="0" eaLnBrk="1" fontAlgn="auto" hangingPunct="1">
              <a:lnSpc>
                <a:spcPct val="150000"/>
              </a:lnSpc>
              <a:spcBef>
                <a:spcPts val="0"/>
              </a:spcBef>
              <a:spcAft>
                <a:spcPts val="0"/>
              </a:spcAft>
              <a:buClrTx/>
              <a:buSzTx/>
              <a:buFontTx/>
              <a:buNone/>
              <a:defRPr/>
            </a:pPr>
            <a:r>
              <a:rPr kumimoji="0" lang="zh-CN" altLang="en-US" sz="2400" b="1" i="0" u="none" strike="noStrike" kern="1200" cap="none" spc="0" normalizeH="0" baseline="0" noProof="0">
                <a:ln>
                  <a:noFill/>
                </a:ln>
                <a:solidFill>
                  <a:schemeClr val="accent1">
                    <a:lumMod val="50000"/>
                  </a:schemeClr>
                </a:solidFill>
                <a:effectLst/>
                <a:uLnTx/>
                <a:uFillTx/>
                <a:latin typeface="黑体" panose="02010609060101010101" charset="-122"/>
                <a:ea typeface="黑体" panose="02010609060101010101" charset="-122"/>
                <a:cs typeface="黑体" panose="02010609060101010101" charset="-122"/>
              </a:rPr>
              <a:t>无监督学习（</a:t>
            </a:r>
            <a:r>
              <a:rPr kumimoji="0" lang="en-US" altLang="zh-CN" sz="2400" b="1" i="0" u="none" strike="noStrike" kern="1200" cap="none" spc="0" normalizeH="0" baseline="0" noProof="0">
                <a:ln>
                  <a:noFill/>
                </a:ln>
                <a:solidFill>
                  <a:schemeClr val="accent1">
                    <a:lumMod val="50000"/>
                  </a:schemeClr>
                </a:solidFill>
                <a:effectLst/>
                <a:uLnTx/>
                <a:uFillTx/>
                <a:latin typeface="黑体" panose="02010609060101010101" charset="-122"/>
                <a:ea typeface="黑体" panose="02010609060101010101" charset="-122"/>
                <a:cs typeface="黑体" panose="02010609060101010101" charset="-122"/>
              </a:rPr>
              <a:t>Unsupervised learning</a:t>
            </a:r>
            <a:r>
              <a:rPr kumimoji="0" lang="zh-CN" altLang="en-US" sz="2400" b="1" i="0" u="none" strike="noStrike" kern="1200" cap="none" spc="0" normalizeH="0" baseline="0" noProof="0">
                <a:ln>
                  <a:noFill/>
                </a:ln>
                <a:solidFill>
                  <a:schemeClr val="accent1">
                    <a:lumMod val="50000"/>
                  </a:schemeClr>
                </a:solidFill>
                <a:effectLst/>
                <a:uLnTx/>
                <a:uFillTx/>
                <a:latin typeface="黑体" panose="02010609060101010101" charset="-122"/>
                <a:ea typeface="黑体" panose="02010609060101010101" charset="-122"/>
                <a:cs typeface="黑体" panose="02010609060101010101" charset="-122"/>
              </a:rPr>
              <a:t>）</a:t>
            </a:r>
            <a:r>
              <a:rPr kumimoji="0" lang="zh-CN" altLang="en-US" sz="2400" b="0" i="0" u="none" strike="noStrike" kern="1200" cap="none" spc="0" normalizeH="0" baseline="0" noProof="0">
                <a:ln>
                  <a:noFill/>
                </a:ln>
                <a:solidFill>
                  <a:schemeClr val="accent1">
                    <a:lumMod val="50000"/>
                  </a:schemeClr>
                </a:solidFill>
                <a:effectLst/>
                <a:uLnTx/>
                <a:uFillTx/>
                <a:latin typeface="黑体" panose="02010609060101010101" charset="-122"/>
                <a:ea typeface="黑体" panose="02010609060101010101" charset="-122"/>
                <a:cs typeface="黑体" panose="02010609060101010101" charset="-122"/>
              </a:rPr>
              <a:t>：</a:t>
            </a:r>
            <a:r>
              <a:rPr lang="zh-CN" altLang="en-US" sz="2400" noProof="0">
                <a:ln>
                  <a:noFill/>
                </a:ln>
                <a:solidFill>
                  <a:schemeClr val="tx1"/>
                </a:solidFill>
                <a:effectLst/>
                <a:uLnTx/>
                <a:uFillTx/>
                <a:latin typeface="黑体" panose="02010609060101010101" charset="-122"/>
                <a:ea typeface="黑体" panose="02010609060101010101" charset="-122"/>
                <a:cs typeface="黑体" panose="02010609060101010101" charset="-122"/>
                <a:sym typeface="+mn-ea"/>
              </a:rPr>
              <a:t>利用无标记的训练样本，仅根据样本内在特征空间分布情况，找到样本间的关系。</a:t>
            </a:r>
            <a:r>
              <a:rPr lang="zh-CN" altLang="en-US" sz="2400" noProof="0">
                <a:ln>
                  <a:noFill/>
                </a:ln>
                <a:solidFill>
                  <a:schemeClr val="accent2">
                    <a:lumMod val="75000"/>
                  </a:schemeClr>
                </a:solidFill>
                <a:effectLst/>
                <a:uLnTx/>
                <a:uFillTx/>
                <a:latin typeface="黑体" panose="02010609060101010101" charset="-122"/>
                <a:ea typeface="黑体" panose="02010609060101010101" charset="-122"/>
                <a:cs typeface="黑体" panose="02010609060101010101" charset="-122"/>
                <a:sym typeface="+mn-ea"/>
              </a:rPr>
              <a:t>准确性差。</a:t>
            </a:r>
            <a:endParaRPr kumimoji="0" lang="zh-CN" altLang="en-US" sz="2400" b="0" i="0" u="none" strike="noStrike" kern="1200" cap="none" spc="0" normalizeH="0" baseline="0" noProof="0">
              <a:ln>
                <a:noFill/>
              </a:ln>
              <a:solidFill>
                <a:schemeClr val="tx1"/>
              </a:solidFill>
              <a:effectLst/>
              <a:uLnTx/>
              <a:uFillTx/>
              <a:latin typeface="黑体" panose="02010609060101010101" charset="-122"/>
              <a:ea typeface="黑体" panose="02010609060101010101" charset="-122"/>
              <a:cs typeface="黑体" panose="02010609060101010101" charset="-122"/>
            </a:endParaRPr>
          </a:p>
          <a:p>
            <a:pPr marR="0" lvl="0" algn="l" defTabSz="914400" rtl="0" eaLnBrk="1" fontAlgn="auto" hangingPunct="1">
              <a:lnSpc>
                <a:spcPct val="150000"/>
              </a:lnSpc>
              <a:spcBef>
                <a:spcPts val="0"/>
              </a:spcBef>
              <a:spcAft>
                <a:spcPts val="0"/>
              </a:spcAft>
              <a:buClrTx/>
              <a:buSzTx/>
              <a:buFontTx/>
              <a:buNone/>
              <a:defRPr/>
            </a:pPr>
            <a:r>
              <a:rPr lang="zh-CN" altLang="en-US" sz="2400" b="1" noProof="0">
                <a:ln>
                  <a:noFill/>
                </a:ln>
                <a:solidFill>
                  <a:schemeClr val="accent1">
                    <a:lumMod val="50000"/>
                  </a:schemeClr>
                </a:solidFill>
                <a:effectLst/>
                <a:uLnTx/>
                <a:uFillTx/>
                <a:latin typeface="黑体" panose="02010609060101010101" charset="-122"/>
                <a:ea typeface="黑体" panose="02010609060101010101" charset="-122"/>
                <a:cs typeface="黑体" panose="02010609060101010101" charset="-122"/>
                <a:sym typeface="+mn-ea"/>
              </a:rPr>
              <a:t>半监督学习（</a:t>
            </a:r>
            <a:r>
              <a:rPr lang="en-US" altLang="zh-CN" sz="2400" b="1" noProof="0">
                <a:ln>
                  <a:noFill/>
                </a:ln>
                <a:solidFill>
                  <a:schemeClr val="accent1">
                    <a:lumMod val="50000"/>
                  </a:schemeClr>
                </a:solidFill>
                <a:effectLst/>
                <a:uLnTx/>
                <a:uFillTx/>
                <a:latin typeface="黑体" panose="02010609060101010101" charset="-122"/>
                <a:ea typeface="黑体" panose="02010609060101010101" charset="-122"/>
                <a:cs typeface="黑体" panose="02010609060101010101" charset="-122"/>
                <a:sym typeface="+mn-ea"/>
              </a:rPr>
              <a:t>Semi-supervised learning</a:t>
            </a:r>
            <a:r>
              <a:rPr lang="zh-CN" altLang="en-US" sz="2400" b="1" noProof="0">
                <a:ln>
                  <a:noFill/>
                </a:ln>
                <a:solidFill>
                  <a:schemeClr val="accent1">
                    <a:lumMod val="50000"/>
                  </a:schemeClr>
                </a:solidFill>
                <a:effectLst/>
                <a:uLnTx/>
                <a:uFillTx/>
                <a:latin typeface="黑体" panose="02010609060101010101" charset="-122"/>
                <a:ea typeface="黑体" panose="02010609060101010101" charset="-122"/>
                <a:cs typeface="黑体" panose="02010609060101010101" charset="-122"/>
                <a:sym typeface="+mn-ea"/>
              </a:rPr>
              <a:t>）：</a:t>
            </a:r>
            <a:r>
              <a:rPr lang="zh-CN" altLang="en-US" sz="2400" noProof="0">
                <a:ln>
                  <a:noFill/>
                </a:ln>
                <a:solidFill>
                  <a:schemeClr val="tx1"/>
                </a:solidFill>
                <a:effectLst/>
                <a:uLnTx/>
                <a:uFillTx/>
                <a:latin typeface="黑体" panose="02010609060101010101" charset="-122"/>
                <a:ea typeface="黑体" panose="02010609060101010101" charset="-122"/>
                <a:cs typeface="黑体" panose="02010609060101010101" charset="-122"/>
                <a:sym typeface="+mn-ea"/>
              </a:rPr>
              <a:t>利用少量有标签的训练样本，和大量无标签的数据构建模型。</a:t>
            </a:r>
            <a:endParaRPr kumimoji="0" lang="zh-CN" altLang="en-US" sz="2400" b="0" i="0" u="none" strike="noStrike" kern="1200" cap="none" spc="0" normalizeH="0" baseline="0" noProof="0">
              <a:ln>
                <a:noFill/>
              </a:ln>
              <a:solidFill>
                <a:schemeClr val="tx1"/>
              </a:solidFill>
              <a:effectLst/>
              <a:uLnTx/>
              <a:uFillTx/>
              <a:latin typeface="黑体" panose="02010609060101010101" charset="-122"/>
              <a:ea typeface="黑体" panose="02010609060101010101" charset="-122"/>
              <a:cs typeface="黑体" panose="02010609060101010101" charset="-122"/>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mn-lt"/>
              <a:ea typeface="+mn-ea"/>
              <a:cs typeface="+mn-cs"/>
            </a:endParaRPr>
          </a:p>
        </p:txBody>
      </p:sp>
      <p:sp>
        <p:nvSpPr>
          <p:cNvPr id="53" name="矩形 52"/>
          <p:cNvSpPr/>
          <p:nvPr/>
        </p:nvSpPr>
        <p:spPr>
          <a:xfrm>
            <a:off x="397510" y="706755"/>
            <a:ext cx="3601720" cy="57467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R="0" defTabSz="914400" eaLnBrk="1" fontAlgn="auto" hangingPunct="1">
              <a:spcBef>
                <a:spcPts val="0"/>
              </a:spcBef>
              <a:spcAft>
                <a:spcPts val="0"/>
              </a:spcAft>
              <a:buClrTx/>
              <a:buSzTx/>
              <a:buFontTx/>
              <a:buNone/>
              <a:defRPr/>
            </a:pPr>
            <a:r>
              <a:rPr lang="en-US" altLang="zh-CN" sz="2400" b="1" noProof="0" dirty="0">
                <a:solidFill>
                  <a:schemeClr val="bg1"/>
                </a:solidFill>
                <a:latin typeface="黑体" panose="02010609060101010101" charset="-122"/>
                <a:ea typeface="黑体" panose="02010609060101010101" charset="-122"/>
                <a:cs typeface="Arial" panose="020B0604020202020204" pitchFamily="34" charset="0"/>
                <a:sym typeface="+mn-ea"/>
              </a:rPr>
              <a:t>1.1</a:t>
            </a:r>
            <a:r>
              <a:rPr lang="zh-CN" altLang="en-US" sz="2400" b="1" noProof="0" dirty="0">
                <a:solidFill>
                  <a:schemeClr val="bg1"/>
                </a:solidFill>
                <a:latin typeface="黑体" panose="02010609060101010101" charset="-122"/>
                <a:ea typeface="黑体" panose="02010609060101010101" charset="-122"/>
                <a:cs typeface="Arial" panose="020B0604020202020204" pitchFamily="34" charset="0"/>
                <a:sym typeface="+mn-ea"/>
              </a:rPr>
              <a:t>什么是半监督学习</a:t>
            </a:r>
            <a:endParaRPr kumimoji="0" lang="zh-CN" altLang="en-US" sz="2400" b="0" i="0" u="none" strike="noStrike" kern="1200" cap="none" spc="0" normalizeH="0" baseline="0" noProof="0">
              <a:ln>
                <a:noFill/>
              </a:ln>
              <a:solidFill>
                <a:schemeClr val="lt1"/>
              </a:solidFill>
              <a:effectLst/>
              <a:uLnTx/>
              <a:uFillTx/>
              <a:latin typeface="黑体" panose="02010609060101010101" charset="-122"/>
              <a:ea typeface="黑体" panose="02010609060101010101" charset="-122"/>
              <a:cs typeface="+mn-cs"/>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right)">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par>
                                <p:cTn id="30" presetID="2" presetClass="entr" presetSubtype="4" fill="hold" grpId="0" nodeType="withEffect">
                                  <p:stCondLst>
                                    <p:cond delay="0"/>
                                  </p:stCondLst>
                                  <p:childTnLst>
                                    <p:set>
                                      <p:cBhvr>
                                        <p:cTn id="31" dur="1" fill="hold">
                                          <p:stCondLst>
                                            <p:cond delay="0"/>
                                          </p:stCondLst>
                                        </p:cTn>
                                        <p:tgtEl>
                                          <p:spTgt spid="53"/>
                                        </p:tgtEl>
                                        <p:attrNameLst>
                                          <p:attrName>style.visibility</p:attrName>
                                        </p:attrNameLst>
                                      </p:cBhvr>
                                      <p:to>
                                        <p:strVal val="visible"/>
                                      </p:to>
                                    </p:set>
                                    <p:anim calcmode="lin" valueType="num">
                                      <p:cBhvr additive="base">
                                        <p:cTn id="32" dur="500" fill="hold"/>
                                        <p:tgtEl>
                                          <p:spTgt spid="53"/>
                                        </p:tgtEl>
                                        <p:attrNameLst>
                                          <p:attrName>ppt_x</p:attrName>
                                        </p:attrNameLst>
                                      </p:cBhvr>
                                      <p:tavLst>
                                        <p:tav tm="0">
                                          <p:val>
                                            <p:strVal val="#ppt_x"/>
                                          </p:val>
                                        </p:tav>
                                        <p:tav tm="100000">
                                          <p:val>
                                            <p:strVal val="#ppt_x"/>
                                          </p:val>
                                        </p:tav>
                                      </p:tavLst>
                                    </p:anim>
                                    <p:anim calcmode="lin" valueType="num">
                                      <p:cBhvr additive="base">
                                        <p:cTn id="33"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bldLvl="3" build="p"/>
      <p:bldP spid="2" grpId="0" bldLvl="0" animBg="1"/>
      <p:bldP spid="3" grpId="0" bldLvl="0" animBg="1"/>
      <p:bldP spid="7" grpId="0" bldLvl="0" animBg="1"/>
      <p:bldP spid="8" grpId="0" bldLvl="0" animBg="1"/>
      <p:bldP spid="9" grpId="0"/>
      <p:bldP spid="5" grpId="0" bldLvl="0" animBg="1"/>
      <p:bldP spid="53" grpId="0" animBg="1"/>
      <p:bldP spid="53"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 name="矩形 58"/>
          <p:cNvSpPr/>
          <p:nvPr/>
        </p:nvSpPr>
        <p:spPr>
          <a:xfrm>
            <a:off x="551180" y="1637030"/>
            <a:ext cx="10358755" cy="13246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marR="0" lvl="0" indent="-342900" algn="l" defTabSz="914400" rtl="0" eaLnBrk="1" fontAlgn="auto" hangingPunct="1">
              <a:lnSpc>
                <a:spcPct val="150000"/>
              </a:lnSpc>
              <a:spcBef>
                <a:spcPts val="0"/>
              </a:spcBef>
              <a:spcAft>
                <a:spcPts val="0"/>
              </a:spcAft>
              <a:buClrTx/>
              <a:buSzTx/>
              <a:buFont typeface="Wingdings" panose="05000000000000000000" charset="0"/>
              <a:buChar char="Ø"/>
              <a:defRPr/>
            </a:pPr>
            <a:r>
              <a:rPr kumimoji="0" lang="zh-CN" altLang="en-US" sz="2400" b="0" i="0" u="none" strike="noStrike" kern="1200" cap="none" spc="0" normalizeH="0" baseline="0" noProof="0">
                <a:ln>
                  <a:noFill/>
                </a:ln>
                <a:solidFill>
                  <a:schemeClr val="tx1"/>
                </a:solidFill>
                <a:effectLst/>
                <a:uLnTx/>
                <a:uFillTx/>
                <a:latin typeface="黑体" panose="02010609060101010101" charset="-122"/>
                <a:ea typeface="黑体" panose="02010609060101010101" charset="-122"/>
                <a:cs typeface="黑体" panose="02010609060101010101" charset="-122"/>
              </a:rPr>
              <a:t>半监督学习</a:t>
            </a:r>
            <a:r>
              <a:rPr lang="zh-CN" altLang="en-US" sz="2400" noProof="0">
                <a:ln>
                  <a:noFill/>
                </a:ln>
                <a:solidFill>
                  <a:schemeClr val="tx1"/>
                </a:solidFill>
                <a:effectLst/>
                <a:uLnTx/>
                <a:uFillTx/>
                <a:latin typeface="黑体" panose="02010609060101010101" charset="-122"/>
                <a:ea typeface="黑体" panose="02010609060101010101" charset="-122"/>
                <a:cs typeface="黑体" panose="02010609060101010101" charset="-122"/>
                <a:sym typeface="+mn-ea"/>
              </a:rPr>
              <a:t>（</a:t>
            </a:r>
            <a:r>
              <a:rPr lang="en-US" altLang="zh-CN" sz="2400" noProof="0">
                <a:ln>
                  <a:noFill/>
                </a:ln>
                <a:solidFill>
                  <a:schemeClr val="tx1"/>
                </a:solidFill>
                <a:effectLst/>
                <a:uLnTx/>
                <a:uFillTx/>
                <a:latin typeface="黑体" panose="02010609060101010101" charset="-122"/>
                <a:ea typeface="黑体" panose="02010609060101010101" charset="-122"/>
                <a:cs typeface="黑体" panose="02010609060101010101" charset="-122"/>
                <a:sym typeface="+mn-ea"/>
              </a:rPr>
              <a:t>Semi-Supervised Learning</a:t>
            </a:r>
            <a:r>
              <a:rPr lang="zh-CN" altLang="en-US" sz="2400" noProof="0">
                <a:ln>
                  <a:noFill/>
                </a:ln>
                <a:solidFill>
                  <a:schemeClr val="tx1"/>
                </a:solidFill>
                <a:effectLst/>
                <a:uLnTx/>
                <a:uFillTx/>
                <a:latin typeface="黑体" panose="02010609060101010101" charset="-122"/>
                <a:ea typeface="黑体" panose="02010609060101010101" charset="-122"/>
                <a:cs typeface="黑体" panose="02010609060101010101" charset="-122"/>
                <a:sym typeface="+mn-ea"/>
              </a:rPr>
              <a:t>，</a:t>
            </a:r>
            <a:r>
              <a:rPr lang="en-US" altLang="zh-CN" sz="2400" noProof="0">
                <a:ln>
                  <a:noFill/>
                </a:ln>
                <a:solidFill>
                  <a:schemeClr val="tx1"/>
                </a:solidFill>
                <a:effectLst/>
                <a:uLnTx/>
                <a:uFillTx/>
                <a:latin typeface="黑体" panose="02010609060101010101" charset="-122"/>
                <a:ea typeface="黑体" panose="02010609060101010101" charset="-122"/>
                <a:cs typeface="黑体" panose="02010609060101010101" charset="-122"/>
                <a:sym typeface="+mn-ea"/>
              </a:rPr>
              <a:t>SSL</a:t>
            </a:r>
            <a:r>
              <a:rPr lang="zh-CN" altLang="en-US" sz="2400" noProof="0">
                <a:ln>
                  <a:noFill/>
                </a:ln>
                <a:solidFill>
                  <a:schemeClr val="tx1"/>
                </a:solidFill>
                <a:effectLst/>
                <a:uLnTx/>
                <a:uFillTx/>
                <a:latin typeface="黑体" panose="02010609060101010101" charset="-122"/>
                <a:ea typeface="黑体" panose="02010609060101010101" charset="-122"/>
                <a:cs typeface="黑体" panose="02010609060101010101" charset="-122"/>
                <a:sym typeface="+mn-ea"/>
              </a:rPr>
              <a:t>）是一种</a:t>
            </a:r>
            <a:r>
              <a:rPr lang="zh-CN" altLang="en-US" sz="2400" b="1" noProof="0">
                <a:ln>
                  <a:noFill/>
                </a:ln>
                <a:solidFill>
                  <a:schemeClr val="tx1"/>
                </a:solidFill>
                <a:effectLst/>
                <a:uLnTx/>
                <a:uFillTx/>
                <a:latin typeface="黑体" panose="02010609060101010101" charset="-122"/>
                <a:ea typeface="黑体" panose="02010609060101010101" charset="-122"/>
                <a:cs typeface="黑体" panose="02010609060101010101" charset="-122"/>
                <a:sym typeface="+mn-ea"/>
              </a:rPr>
              <a:t>结合监督学习和无监督学习</a:t>
            </a:r>
            <a:r>
              <a:rPr lang="zh-CN" altLang="en-US" sz="2400" noProof="0">
                <a:ln>
                  <a:noFill/>
                </a:ln>
                <a:solidFill>
                  <a:schemeClr val="tx1"/>
                </a:solidFill>
                <a:effectLst/>
                <a:uLnTx/>
                <a:uFillTx/>
                <a:latin typeface="黑体" panose="02010609060101010101" charset="-122"/>
                <a:ea typeface="黑体" panose="02010609060101010101" charset="-122"/>
                <a:cs typeface="黑体" panose="02010609060101010101" charset="-122"/>
                <a:sym typeface="+mn-ea"/>
              </a:rPr>
              <a:t>的机器学习方法，</a:t>
            </a:r>
            <a:r>
              <a:rPr kumimoji="0" lang="zh-CN" altLang="en-US" sz="2400" b="0" i="0" u="none" strike="noStrike" kern="1200" cap="none" spc="0" normalizeH="0" baseline="0" noProof="0">
                <a:ln>
                  <a:noFill/>
                </a:ln>
                <a:solidFill>
                  <a:schemeClr val="tx1"/>
                </a:solidFill>
                <a:effectLst/>
                <a:uLnTx/>
                <a:uFillTx/>
                <a:latin typeface="黑体" panose="02010609060101010101" charset="-122"/>
                <a:ea typeface="黑体" panose="02010609060101010101" charset="-122"/>
                <a:cs typeface="黑体" panose="02010609060101010101" charset="-122"/>
              </a:rPr>
              <a:t>使用</a:t>
            </a:r>
            <a:r>
              <a:rPr lang="zh-CN" altLang="en-US" sz="2400" b="1" noProof="0">
                <a:ln>
                  <a:noFill/>
                </a:ln>
                <a:solidFill>
                  <a:schemeClr val="tx1"/>
                </a:solidFill>
                <a:effectLst/>
                <a:uLnTx/>
                <a:uFillTx/>
                <a:latin typeface="黑体" panose="02010609060101010101" charset="-122"/>
                <a:ea typeface="黑体" panose="02010609060101010101" charset="-122"/>
                <a:cs typeface="黑体" panose="02010609060101010101" charset="-122"/>
                <a:sym typeface="+mn-ea"/>
              </a:rPr>
              <a:t>少量的有标签数据和大量的无标签数据</a:t>
            </a:r>
            <a:r>
              <a:rPr kumimoji="0" lang="zh-CN" altLang="en-US" sz="2400" b="0" i="0" u="none" strike="noStrike" kern="1200" cap="none" spc="0" normalizeH="0" baseline="0" noProof="0">
                <a:ln>
                  <a:noFill/>
                </a:ln>
                <a:solidFill>
                  <a:schemeClr val="tx1"/>
                </a:solidFill>
                <a:effectLst/>
                <a:uLnTx/>
                <a:uFillTx/>
                <a:latin typeface="黑体" panose="02010609060101010101" charset="-122"/>
                <a:ea typeface="黑体" panose="02010609060101010101" charset="-122"/>
                <a:cs typeface="黑体" panose="02010609060101010101" charset="-122"/>
              </a:rPr>
              <a:t>来训练用于分类和回归任务的人工智能模型，从而提高模型的性能</a:t>
            </a:r>
            <a:r>
              <a:rPr kumimoji="0" lang="en-US" altLang="zh-CN" sz="2400" b="0" i="0" u="none" strike="noStrike" kern="1200" cap="none" spc="0" normalizeH="0" baseline="0" noProof="0">
                <a:ln>
                  <a:noFill/>
                </a:ln>
                <a:solidFill>
                  <a:schemeClr val="tx1"/>
                </a:solidFill>
                <a:effectLst/>
                <a:uLnTx/>
                <a:uFillTx/>
                <a:latin typeface="黑体" panose="02010609060101010101" charset="-122"/>
                <a:ea typeface="黑体" panose="02010609060101010101" charset="-122"/>
                <a:cs typeface="黑体" panose="02010609060101010101" charset="-122"/>
              </a:rPr>
              <a:t>‌</a:t>
            </a:r>
            <a:r>
              <a:rPr kumimoji="0" lang="zh-CN" altLang="en-US" sz="2400" b="0" i="0" u="none" strike="noStrike" kern="1200" cap="none" spc="0" normalizeH="0" baseline="0" noProof="0">
                <a:ln>
                  <a:noFill/>
                </a:ln>
                <a:solidFill>
                  <a:schemeClr val="tx1"/>
                </a:solidFill>
                <a:effectLst/>
                <a:uLnTx/>
                <a:uFillTx/>
                <a:latin typeface="黑体" panose="02010609060101010101" charset="-122"/>
                <a:ea typeface="黑体" panose="02010609060101010101" charset="-122"/>
                <a:cs typeface="黑体" panose="02010609060101010101" charset="-122"/>
              </a:rPr>
              <a:t>。</a:t>
            </a:r>
            <a:r>
              <a:rPr kumimoji="0" lang="en-US" altLang="zh-CN" sz="2400" b="0" i="0" u="none" strike="noStrike" kern="1200" cap="none" spc="0" normalizeH="0" baseline="0" noProof="0">
                <a:ln>
                  <a:noFill/>
                </a:ln>
                <a:solidFill>
                  <a:schemeClr val="tx1"/>
                </a:solidFill>
                <a:effectLst/>
                <a:uLnTx/>
                <a:uFillTx/>
                <a:latin typeface="黑体" panose="02010609060101010101" charset="-122"/>
                <a:ea typeface="黑体" panose="02010609060101010101" charset="-122"/>
                <a:cs typeface="黑体" panose="02010609060101010101" charset="-122"/>
              </a:rPr>
              <a:t>‌</a:t>
            </a:r>
            <a:endParaRPr kumimoji="0" lang="en-US" altLang="zh-CN" sz="2400" b="0" i="0" u="none" strike="noStrike" kern="1200" cap="none" spc="0" normalizeH="0" baseline="0" noProof="0">
              <a:ln>
                <a:noFill/>
              </a:ln>
              <a:solidFill>
                <a:schemeClr val="tx1"/>
              </a:solidFill>
              <a:effectLst/>
              <a:uLnTx/>
              <a:uFillTx/>
              <a:latin typeface="黑体" panose="02010609060101010101" charset="-122"/>
              <a:ea typeface="黑体" panose="02010609060101010101" charset="-122"/>
              <a:cs typeface="黑体" panose="02010609060101010101" charset="-122"/>
            </a:endParaRPr>
          </a:p>
        </p:txBody>
      </p:sp>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4" name="组合 3"/>
          <p:cNvGrpSpPr/>
          <p:nvPr/>
        </p:nvGrpSpPr>
        <p:grpSpPr>
          <a:xfrm>
            <a:off x="550863" y="82550"/>
            <a:ext cx="3541712" cy="585788"/>
            <a:chOff x="551544" y="82976"/>
            <a:chExt cx="3540396" cy="584775"/>
          </a:xfrm>
        </p:grpSpPr>
        <p:sp>
          <p:nvSpPr>
            <p:cNvPr id="5146" name="文本框 4"/>
            <p:cNvSpPr txBox="1"/>
            <p:nvPr/>
          </p:nvSpPr>
          <p:spPr>
            <a:xfrm>
              <a:off x="800100" y="111278"/>
              <a:ext cx="3291840" cy="521067"/>
            </a:xfrm>
            <a:prstGeom prst="rect">
              <a:avLst/>
            </a:prstGeom>
            <a:noFill/>
            <a:ln w="9525">
              <a:noFill/>
            </a:ln>
          </p:spPr>
          <p:txBody>
            <a:bodyPr>
              <a:spAutoFit/>
            </a:bodyPr>
            <a:p>
              <a:pPr algn="ctr" eaLnBrk="1" hangingPunct="1"/>
              <a:endParaRPr lang="zh-CN" altLang="en-US" sz="2800" dirty="0">
                <a:solidFill>
                  <a:srgbClr val="044875"/>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51544" y="82976"/>
              <a:ext cx="723631" cy="584775"/>
            </a:xfrm>
            <a:prstGeom prst="rect">
              <a:avLst/>
            </a:prstGeom>
            <a:noFill/>
          </p:spPr>
          <p:txBody>
            <a:bodyPr>
              <a:spAutoFit/>
            </a:bodyPr>
            <a:lstStyle/>
            <a:p>
              <a:pPr marR="0" algn="ctr" defTabSz="914400" eaLnBrk="1" fontAlgn="auto" hangingPunct="1">
                <a:spcBef>
                  <a:spcPts val="0"/>
                </a:spcBef>
                <a:spcAft>
                  <a:spcPts val="0"/>
                </a:spcAft>
                <a:buClrTx/>
                <a:buSzTx/>
                <a:buFontTx/>
                <a:buNone/>
                <a:defRPr/>
              </a:pPr>
              <a:r>
                <a:rPr kumimoji="0" lang="en-US" altLang="zh-CN" sz="3200" kern="1200" cap="none" spc="0" normalizeH="0" baseline="0" noProof="0" dirty="0">
                  <a:solidFill>
                    <a:schemeClr val="bg2">
                      <a:lumMod val="25000"/>
                    </a:schemeClr>
                  </a:solidFill>
                  <a:latin typeface="Impact" panose="020B0806030902050204" pitchFamily="34" charset="0"/>
                  <a:ea typeface="+mn-ea"/>
                  <a:cs typeface="+mn-cs"/>
                </a:rPr>
                <a:t>01</a:t>
              </a:r>
              <a:endParaRPr kumimoji="0" lang="zh-CN" altLang="en-US" sz="3200" kern="1200" cap="none" spc="0" normalizeH="0" baseline="0" noProof="0" dirty="0">
                <a:solidFill>
                  <a:schemeClr val="bg2">
                    <a:lumMod val="25000"/>
                  </a:schemeClr>
                </a:solidFill>
                <a:latin typeface="Impact" panose="020B0806030902050204" pitchFamily="34" charset="0"/>
                <a:ea typeface="+mn-ea"/>
                <a:cs typeface="+mn-cs"/>
              </a:endParaRPr>
            </a:p>
          </p:txBody>
        </p:sp>
      </p:grpSp>
      <p:sp>
        <p:nvSpPr>
          <p:cNvPr id="7" name="矩形 6"/>
          <p:cNvSpPr/>
          <p:nvPr/>
        </p:nvSpPr>
        <p:spPr>
          <a:xfrm>
            <a:off x="11566525" y="6621463"/>
            <a:ext cx="625475"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0" y="6621463"/>
            <a:ext cx="10439400"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文本框 8"/>
          <p:cNvSpPr txBox="1"/>
          <p:nvPr/>
        </p:nvSpPr>
        <p:spPr>
          <a:xfrm>
            <a:off x="10264775" y="6538913"/>
            <a:ext cx="1500188" cy="400050"/>
          </a:xfrm>
          <a:prstGeom prst="rect">
            <a:avLst/>
          </a:prstGeom>
          <a:noFill/>
          <a:ln w="9525">
            <a:noFill/>
          </a:ln>
        </p:spPr>
        <p:txBody>
          <a:bodyPr>
            <a:spAutoFit/>
          </a:bodyPr>
          <a:p>
            <a:pPr algn="ctr" eaLnBrk="1" hangingPunct="1"/>
            <a:r>
              <a:rPr lang="en-US" altLang="zh-CN" sz="2000" dirty="0">
                <a:solidFill>
                  <a:srgbClr val="044875"/>
                </a:solidFill>
                <a:latin typeface="微软雅黑" panose="020B0503020204020204" pitchFamily="34" charset="-122"/>
                <a:ea typeface="微软雅黑" panose="020B0503020204020204" pitchFamily="34" charset="-122"/>
              </a:rPr>
              <a:t>LOGO</a:t>
            </a:r>
            <a:endParaRPr lang="zh-CN" altLang="en-US" sz="2000" dirty="0">
              <a:solidFill>
                <a:srgbClr val="044875"/>
              </a:solidFill>
              <a:latin typeface="微软雅黑" panose="020B0503020204020204" pitchFamily="34" charset="-122"/>
              <a:ea typeface="微软雅黑" panose="020B0503020204020204" pitchFamily="34" charset="-122"/>
            </a:endParaRPr>
          </a:p>
        </p:txBody>
      </p:sp>
      <p:sp>
        <p:nvSpPr>
          <p:cNvPr id="53" name="矩形 52"/>
          <p:cNvSpPr/>
          <p:nvPr/>
        </p:nvSpPr>
        <p:spPr>
          <a:xfrm>
            <a:off x="397510" y="706755"/>
            <a:ext cx="3601720" cy="57467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R="0" defTabSz="914400" eaLnBrk="1" fontAlgn="auto" hangingPunct="1">
              <a:spcBef>
                <a:spcPts val="0"/>
              </a:spcBef>
              <a:spcAft>
                <a:spcPts val="0"/>
              </a:spcAft>
              <a:buClrTx/>
              <a:buSzTx/>
              <a:buFontTx/>
              <a:buNone/>
              <a:defRPr/>
            </a:pPr>
            <a:r>
              <a:rPr lang="en-US" altLang="zh-CN" sz="2400" b="1" noProof="0" dirty="0">
                <a:solidFill>
                  <a:schemeClr val="bg1"/>
                </a:solidFill>
                <a:latin typeface="黑体" panose="02010609060101010101" charset="-122"/>
                <a:ea typeface="黑体" panose="02010609060101010101" charset="-122"/>
                <a:cs typeface="Arial" panose="020B0604020202020204" pitchFamily="34" charset="0"/>
                <a:sym typeface="+mn-ea"/>
              </a:rPr>
              <a:t>1.1</a:t>
            </a:r>
            <a:r>
              <a:rPr lang="zh-CN" altLang="en-US" sz="2400" b="1" noProof="0" dirty="0">
                <a:solidFill>
                  <a:schemeClr val="bg1"/>
                </a:solidFill>
                <a:latin typeface="黑体" panose="02010609060101010101" charset="-122"/>
                <a:ea typeface="黑体" panose="02010609060101010101" charset="-122"/>
                <a:cs typeface="Arial" panose="020B0604020202020204" pitchFamily="34" charset="0"/>
                <a:sym typeface="+mn-ea"/>
              </a:rPr>
              <a:t>什么是半监督学习</a:t>
            </a:r>
            <a:endParaRPr lang="zh-CN" altLang="en-US" sz="2400" b="1" noProof="0" dirty="0">
              <a:solidFill>
                <a:schemeClr val="bg1"/>
              </a:solidFill>
              <a:latin typeface="黑体" panose="02010609060101010101" charset="-122"/>
              <a:ea typeface="黑体" panose="02010609060101010101" charset="-122"/>
              <a:cs typeface="Arial" panose="020B0604020202020204" pitchFamily="34" charset="0"/>
              <a:sym typeface="+mn-ea"/>
            </a:endParaRPr>
          </a:p>
        </p:txBody>
      </p:sp>
      <p:pic>
        <p:nvPicPr>
          <p:cNvPr id="11" name="图片 10"/>
          <p:cNvPicPr>
            <a:picLocks noChangeAspect="1"/>
          </p:cNvPicPr>
          <p:nvPr/>
        </p:nvPicPr>
        <p:blipFill>
          <a:blip r:embed="rId1"/>
          <a:stretch>
            <a:fillRect/>
          </a:stretch>
        </p:blipFill>
        <p:spPr>
          <a:xfrm>
            <a:off x="3492500" y="3606800"/>
            <a:ext cx="4881245" cy="1993265"/>
          </a:xfrm>
          <a:prstGeom prst="rect">
            <a:avLst/>
          </a:prstGeom>
          <a:noFill/>
          <a:ln w="28575" cmpd="sng">
            <a:noFill/>
            <a:prstDash val="solid"/>
          </a:ln>
          <a:effectLst>
            <a:softEdge rad="31750"/>
          </a:effec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right)">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3"/>
                                        </p:tgtEl>
                                        <p:attrNameLst>
                                          <p:attrName>style.visibility</p:attrName>
                                        </p:attrNameLst>
                                      </p:cBhvr>
                                      <p:to>
                                        <p:strVal val="visible"/>
                                      </p:to>
                                    </p:set>
                                    <p:anim calcmode="lin" valueType="num">
                                      <p:cBhvr additive="base">
                                        <p:cTn id="29" dur="500" fill="hold"/>
                                        <p:tgtEl>
                                          <p:spTgt spid="53"/>
                                        </p:tgtEl>
                                        <p:attrNameLst>
                                          <p:attrName>ppt_x</p:attrName>
                                        </p:attrNameLst>
                                      </p:cBhvr>
                                      <p:tavLst>
                                        <p:tav tm="0">
                                          <p:val>
                                            <p:strVal val="#ppt_x"/>
                                          </p:val>
                                        </p:tav>
                                        <p:tav tm="100000">
                                          <p:val>
                                            <p:strVal val="#ppt_x"/>
                                          </p:val>
                                        </p:tav>
                                      </p:tavLst>
                                    </p:anim>
                                    <p:anim calcmode="lin" valueType="num">
                                      <p:cBhvr additive="base">
                                        <p:cTn id="30"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750" fill="hold">
                                          <p:stCondLst>
                                            <p:cond delay="0"/>
                                          </p:stCondLst>
                                        </p:cTn>
                                        <p:tgtEl>
                                          <p:spTgt spid="59">
                                            <p:bg/>
                                          </p:spTgt>
                                        </p:tgtEl>
                                        <p:attrNameLst>
                                          <p:attrName>style.visibility</p:attrName>
                                        </p:attrNameLst>
                                      </p:cBhvr>
                                      <p:to>
                                        <p:strVal val="visible"/>
                                      </p:to>
                                    </p:set>
                                    <p:animEffect transition="in" filter="fade">
                                      <p:cBhvr>
                                        <p:cTn id="35" dur="1750"/>
                                        <p:tgtEl>
                                          <p:spTgt spid="59">
                                            <p:bg/>
                                          </p:spTgt>
                                        </p:tgtEl>
                                      </p:cBhvr>
                                    </p:animEffect>
                                  </p:childTnLst>
                                </p:cTn>
                              </p:par>
                              <p:par>
                                <p:cTn id="36" presetID="10" presetClass="entr" presetSubtype="0" fill="hold" grpId="0" nodeType="withEffect">
                                  <p:stCondLst>
                                    <p:cond delay="0"/>
                                  </p:stCondLst>
                                  <p:childTnLst>
                                    <p:set>
                                      <p:cBhvr>
                                        <p:cTn id="37" dur="1750" fill="hold">
                                          <p:stCondLst>
                                            <p:cond delay="0"/>
                                          </p:stCondLst>
                                        </p:cTn>
                                        <p:tgtEl>
                                          <p:spTgt spid="59">
                                            <p:txEl>
                                              <p:pRg st="0" end="0"/>
                                            </p:txEl>
                                          </p:spTgt>
                                        </p:tgtEl>
                                        <p:attrNameLst>
                                          <p:attrName>style.visibility</p:attrName>
                                        </p:attrNameLst>
                                      </p:cBhvr>
                                      <p:to>
                                        <p:strVal val="visible"/>
                                      </p:to>
                                    </p:set>
                                    <p:animEffect transition="in" filter="fade">
                                      <p:cBhvr>
                                        <p:cTn id="38" dur="1750"/>
                                        <p:tgtEl>
                                          <p:spTgt spid="59">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P spid="53" grpId="0" animBg="1"/>
      <p:bldP spid="53" grpId="1" animBg="1"/>
      <p:bldP spid="59" grpId="0" bldLvl="0" animBg="1" build="allAtOnce"/>
      <p:bldP spid="59"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21" name="组合 20"/>
          <p:cNvGrpSpPr/>
          <p:nvPr/>
        </p:nvGrpSpPr>
        <p:grpSpPr>
          <a:xfrm>
            <a:off x="550863" y="82550"/>
            <a:ext cx="3541712" cy="585788"/>
            <a:chOff x="551544" y="82976"/>
            <a:chExt cx="3540396" cy="584775"/>
          </a:xfrm>
        </p:grpSpPr>
        <p:sp>
          <p:nvSpPr>
            <p:cNvPr id="6227" name="文本框 3"/>
            <p:cNvSpPr txBox="1"/>
            <p:nvPr/>
          </p:nvSpPr>
          <p:spPr>
            <a:xfrm>
              <a:off x="800100" y="111278"/>
              <a:ext cx="3291840" cy="523220"/>
            </a:xfrm>
            <a:prstGeom prst="rect">
              <a:avLst/>
            </a:prstGeom>
            <a:noFill/>
            <a:ln w="9525">
              <a:noFill/>
            </a:ln>
          </p:spPr>
          <p:txBody>
            <a:bodyPr>
              <a:spAutoFit/>
            </a:bodyPr>
            <a:p>
              <a:pPr algn="ctr" eaLnBrk="1" hangingPunct="1"/>
              <a:r>
                <a:rPr lang="zh-CN" altLang="en-US" sz="2800" dirty="0">
                  <a:solidFill>
                    <a:srgbClr val="044875"/>
                  </a:solidFill>
                  <a:latin typeface="微软雅黑" panose="020B0503020204020204" pitchFamily="34" charset="-122"/>
                  <a:ea typeface="微软雅黑" panose="020B0503020204020204" pitchFamily="34" charset="-122"/>
                </a:rPr>
                <a:t>选题意义及目的</a:t>
              </a:r>
              <a:endParaRPr lang="zh-CN" altLang="en-US" sz="2800" dirty="0">
                <a:solidFill>
                  <a:srgbClr val="044875"/>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51544" y="82976"/>
              <a:ext cx="723631" cy="584775"/>
            </a:xfrm>
            <a:prstGeom prst="rect">
              <a:avLst/>
            </a:prstGeom>
            <a:noFill/>
          </p:spPr>
          <p:txBody>
            <a:bodyPr>
              <a:spAutoFit/>
            </a:bodyPr>
            <a:lstStyle/>
            <a:p>
              <a:pPr marR="0" algn="ctr" defTabSz="914400" eaLnBrk="1" fontAlgn="auto" hangingPunct="1">
                <a:spcBef>
                  <a:spcPts val="0"/>
                </a:spcBef>
                <a:spcAft>
                  <a:spcPts val="0"/>
                </a:spcAft>
                <a:buClrTx/>
                <a:buSzTx/>
                <a:buFontTx/>
                <a:buNone/>
                <a:defRPr/>
              </a:pPr>
              <a:r>
                <a:rPr kumimoji="0" lang="en-US" altLang="zh-CN" sz="3200" kern="1200" cap="none" spc="0" normalizeH="0" baseline="0" noProof="0" dirty="0">
                  <a:solidFill>
                    <a:schemeClr val="bg2">
                      <a:lumMod val="25000"/>
                    </a:schemeClr>
                  </a:solidFill>
                  <a:latin typeface="Impact" panose="020B0806030902050204" pitchFamily="34" charset="0"/>
                  <a:ea typeface="+mn-ea"/>
                  <a:cs typeface="+mn-cs"/>
                </a:rPr>
                <a:t>01</a:t>
              </a:r>
              <a:endParaRPr kumimoji="0" lang="zh-CN" altLang="en-US" sz="3200" kern="1200" cap="none" spc="0" normalizeH="0" baseline="0" noProof="0" dirty="0">
                <a:solidFill>
                  <a:schemeClr val="bg2">
                    <a:lumMod val="25000"/>
                  </a:schemeClr>
                </a:solidFill>
                <a:latin typeface="Impact" panose="020B0806030902050204" pitchFamily="34" charset="0"/>
                <a:ea typeface="+mn-ea"/>
                <a:cs typeface="+mn-cs"/>
              </a:endParaRPr>
            </a:p>
          </p:txBody>
        </p:sp>
      </p:grpSp>
      <p:sp>
        <p:nvSpPr>
          <p:cNvPr id="15" name="矩形 14"/>
          <p:cNvSpPr/>
          <p:nvPr/>
        </p:nvSpPr>
        <p:spPr>
          <a:xfrm>
            <a:off x="11566525" y="6621463"/>
            <a:ext cx="625475"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矩形 15"/>
          <p:cNvSpPr/>
          <p:nvPr/>
        </p:nvSpPr>
        <p:spPr>
          <a:xfrm>
            <a:off x="0" y="6621463"/>
            <a:ext cx="10439400"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 name="文本框 19"/>
          <p:cNvSpPr txBox="1"/>
          <p:nvPr/>
        </p:nvSpPr>
        <p:spPr>
          <a:xfrm>
            <a:off x="10264775" y="6538913"/>
            <a:ext cx="1500188" cy="400050"/>
          </a:xfrm>
          <a:prstGeom prst="rect">
            <a:avLst/>
          </a:prstGeom>
          <a:noFill/>
          <a:ln w="9525">
            <a:noFill/>
          </a:ln>
        </p:spPr>
        <p:txBody>
          <a:bodyPr>
            <a:spAutoFit/>
          </a:bodyPr>
          <a:p>
            <a:pPr algn="ctr" eaLnBrk="1" hangingPunct="1"/>
            <a:r>
              <a:rPr lang="en-US" altLang="zh-CN" sz="2000" dirty="0">
                <a:solidFill>
                  <a:srgbClr val="044875"/>
                </a:solidFill>
                <a:latin typeface="微软雅黑" panose="020B0503020204020204" pitchFamily="34" charset="-122"/>
                <a:ea typeface="微软雅黑" panose="020B0503020204020204" pitchFamily="34" charset="-122"/>
              </a:rPr>
              <a:t>LOGO</a:t>
            </a:r>
            <a:endParaRPr lang="zh-CN" altLang="en-US" sz="2000" dirty="0">
              <a:solidFill>
                <a:srgbClr val="044875"/>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6907213" y="2155825"/>
            <a:ext cx="1041400" cy="1041400"/>
            <a:chOff x="6907679" y="2155364"/>
            <a:chExt cx="1041578" cy="1041578"/>
          </a:xfrm>
        </p:grpSpPr>
        <p:sp>
          <p:nvSpPr>
            <p:cNvPr id="10" name="任意多边形 9"/>
            <p:cNvSpPr/>
            <p:nvPr/>
          </p:nvSpPr>
          <p:spPr>
            <a:xfrm>
              <a:off x="6907679" y="2155364"/>
              <a:ext cx="1041578" cy="1041578"/>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rgbClr val="04487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08416" tIns="208416" rIns="208416" bIns="208416" spcCol="1270" anchor="ctr"/>
            <a:lstStyle/>
            <a:p>
              <a:pPr marL="0" marR="0" lvl="0" indent="0" algn="ctr" defTabSz="1955800" rtl="0" eaLnBrk="1" fontAlgn="auto" latinLnBrk="0" hangingPunct="1">
                <a:lnSpc>
                  <a:spcPct val="90000"/>
                </a:lnSpc>
                <a:spcBef>
                  <a:spcPct val="0"/>
                </a:spcBef>
                <a:spcAft>
                  <a:spcPct val="3500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226" name="Freeform 59"/>
            <p:cNvSpPr>
              <a:spLocks noEditPoints="1"/>
            </p:cNvSpPr>
            <p:nvPr/>
          </p:nvSpPr>
          <p:spPr>
            <a:xfrm>
              <a:off x="7172480" y="2487626"/>
              <a:ext cx="511976" cy="387388"/>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11" h="84">
                  <a:moveTo>
                    <a:pt x="17" y="2"/>
                  </a:moveTo>
                  <a:cubicBezTo>
                    <a:pt x="22" y="0"/>
                    <a:pt x="26" y="1"/>
                    <a:pt x="29" y="4"/>
                  </a:cubicBezTo>
                  <a:cubicBezTo>
                    <a:pt x="27" y="21"/>
                    <a:pt x="24" y="37"/>
                    <a:pt x="20" y="51"/>
                  </a:cubicBezTo>
                  <a:cubicBezTo>
                    <a:pt x="15" y="50"/>
                    <a:pt x="10" y="49"/>
                    <a:pt x="5" y="48"/>
                  </a:cubicBezTo>
                  <a:cubicBezTo>
                    <a:pt x="6" y="31"/>
                    <a:pt x="11" y="15"/>
                    <a:pt x="17" y="2"/>
                  </a:cubicBezTo>
                  <a:close/>
                  <a:moveTo>
                    <a:pt x="20" y="68"/>
                  </a:moveTo>
                  <a:cubicBezTo>
                    <a:pt x="17" y="76"/>
                    <a:pt x="17" y="76"/>
                    <a:pt x="17" y="76"/>
                  </a:cubicBezTo>
                  <a:cubicBezTo>
                    <a:pt x="74" y="76"/>
                    <a:pt x="80" y="76"/>
                    <a:pt x="107" y="76"/>
                  </a:cubicBezTo>
                  <a:cubicBezTo>
                    <a:pt x="111" y="76"/>
                    <a:pt x="111" y="76"/>
                    <a:pt x="111" y="76"/>
                  </a:cubicBezTo>
                  <a:cubicBezTo>
                    <a:pt x="111" y="72"/>
                    <a:pt x="111" y="72"/>
                    <a:pt x="111" y="72"/>
                  </a:cubicBezTo>
                  <a:cubicBezTo>
                    <a:pt x="111" y="27"/>
                    <a:pt x="111" y="27"/>
                    <a:pt x="111" y="27"/>
                  </a:cubicBezTo>
                  <a:cubicBezTo>
                    <a:pt x="111" y="26"/>
                    <a:pt x="111" y="26"/>
                    <a:pt x="111" y="26"/>
                  </a:cubicBezTo>
                  <a:cubicBezTo>
                    <a:pt x="110" y="24"/>
                    <a:pt x="110" y="24"/>
                    <a:pt x="110" y="24"/>
                  </a:cubicBezTo>
                  <a:cubicBezTo>
                    <a:pt x="96" y="11"/>
                    <a:pt x="96" y="11"/>
                    <a:pt x="96" y="11"/>
                  </a:cubicBezTo>
                  <a:cubicBezTo>
                    <a:pt x="95" y="10"/>
                    <a:pt x="95" y="10"/>
                    <a:pt x="95" y="10"/>
                  </a:cubicBezTo>
                  <a:cubicBezTo>
                    <a:pt x="93" y="10"/>
                    <a:pt x="93" y="10"/>
                    <a:pt x="93" y="10"/>
                  </a:cubicBezTo>
                  <a:cubicBezTo>
                    <a:pt x="33" y="10"/>
                    <a:pt x="33" y="10"/>
                    <a:pt x="33" y="10"/>
                  </a:cubicBezTo>
                  <a:cubicBezTo>
                    <a:pt x="33" y="12"/>
                    <a:pt x="33" y="15"/>
                    <a:pt x="33" y="17"/>
                  </a:cubicBezTo>
                  <a:cubicBezTo>
                    <a:pt x="89" y="17"/>
                    <a:pt x="89" y="17"/>
                    <a:pt x="89" y="17"/>
                  </a:cubicBezTo>
                  <a:cubicBezTo>
                    <a:pt x="88" y="29"/>
                    <a:pt x="88" y="29"/>
                    <a:pt x="88" y="29"/>
                  </a:cubicBezTo>
                  <a:cubicBezTo>
                    <a:pt x="88" y="31"/>
                    <a:pt x="88" y="31"/>
                    <a:pt x="88" y="31"/>
                  </a:cubicBezTo>
                  <a:cubicBezTo>
                    <a:pt x="90" y="31"/>
                    <a:pt x="90" y="31"/>
                    <a:pt x="90" y="31"/>
                  </a:cubicBezTo>
                  <a:cubicBezTo>
                    <a:pt x="104" y="31"/>
                    <a:pt x="104" y="31"/>
                    <a:pt x="104" y="31"/>
                  </a:cubicBezTo>
                  <a:cubicBezTo>
                    <a:pt x="104" y="68"/>
                    <a:pt x="104" y="68"/>
                    <a:pt x="104" y="68"/>
                  </a:cubicBezTo>
                  <a:cubicBezTo>
                    <a:pt x="84" y="68"/>
                    <a:pt x="61" y="68"/>
                    <a:pt x="20" y="68"/>
                  </a:cubicBezTo>
                  <a:close/>
                  <a:moveTo>
                    <a:pt x="102" y="27"/>
                  </a:moveTo>
                  <a:cubicBezTo>
                    <a:pt x="92" y="27"/>
                    <a:pt x="92" y="27"/>
                    <a:pt x="92" y="27"/>
                  </a:cubicBezTo>
                  <a:cubicBezTo>
                    <a:pt x="93" y="19"/>
                    <a:pt x="93" y="19"/>
                    <a:pt x="93" y="19"/>
                  </a:cubicBezTo>
                  <a:cubicBezTo>
                    <a:pt x="102" y="27"/>
                    <a:pt x="102" y="27"/>
                    <a:pt x="102" y="27"/>
                  </a:cubicBezTo>
                  <a:close/>
                  <a:moveTo>
                    <a:pt x="34" y="45"/>
                  </a:moveTo>
                  <a:cubicBezTo>
                    <a:pt x="79" y="45"/>
                    <a:pt x="79" y="45"/>
                    <a:pt x="79" y="45"/>
                  </a:cubicBezTo>
                  <a:cubicBezTo>
                    <a:pt x="79" y="48"/>
                    <a:pt x="79" y="48"/>
                    <a:pt x="79" y="48"/>
                  </a:cubicBezTo>
                  <a:cubicBezTo>
                    <a:pt x="34" y="48"/>
                    <a:pt x="34" y="48"/>
                    <a:pt x="34" y="48"/>
                  </a:cubicBezTo>
                  <a:cubicBezTo>
                    <a:pt x="34" y="45"/>
                    <a:pt x="34" y="45"/>
                    <a:pt x="34" y="45"/>
                  </a:cubicBezTo>
                  <a:close/>
                  <a:moveTo>
                    <a:pt x="34" y="34"/>
                  </a:moveTo>
                  <a:cubicBezTo>
                    <a:pt x="75" y="34"/>
                    <a:pt x="75" y="34"/>
                    <a:pt x="75" y="34"/>
                  </a:cubicBezTo>
                  <a:cubicBezTo>
                    <a:pt x="75" y="37"/>
                    <a:pt x="75" y="37"/>
                    <a:pt x="75" y="37"/>
                  </a:cubicBezTo>
                  <a:cubicBezTo>
                    <a:pt x="34" y="37"/>
                    <a:pt x="34" y="37"/>
                    <a:pt x="34" y="37"/>
                  </a:cubicBezTo>
                  <a:cubicBezTo>
                    <a:pt x="34" y="34"/>
                    <a:pt x="34" y="34"/>
                    <a:pt x="34" y="34"/>
                  </a:cubicBezTo>
                  <a:close/>
                  <a:moveTo>
                    <a:pt x="34" y="23"/>
                  </a:moveTo>
                  <a:cubicBezTo>
                    <a:pt x="75" y="23"/>
                    <a:pt x="75" y="23"/>
                    <a:pt x="75" y="23"/>
                  </a:cubicBezTo>
                  <a:cubicBezTo>
                    <a:pt x="75" y="26"/>
                    <a:pt x="75" y="26"/>
                    <a:pt x="75" y="26"/>
                  </a:cubicBezTo>
                  <a:cubicBezTo>
                    <a:pt x="34" y="26"/>
                    <a:pt x="34" y="26"/>
                    <a:pt x="34" y="26"/>
                  </a:cubicBezTo>
                  <a:cubicBezTo>
                    <a:pt x="34" y="23"/>
                    <a:pt x="34" y="23"/>
                    <a:pt x="34" y="23"/>
                  </a:cubicBezTo>
                  <a:close/>
                  <a:moveTo>
                    <a:pt x="4" y="70"/>
                  </a:moveTo>
                  <a:cubicBezTo>
                    <a:pt x="10" y="72"/>
                    <a:pt x="10" y="72"/>
                    <a:pt x="10" y="72"/>
                  </a:cubicBezTo>
                  <a:cubicBezTo>
                    <a:pt x="10" y="79"/>
                    <a:pt x="10" y="79"/>
                    <a:pt x="10" y="79"/>
                  </a:cubicBezTo>
                  <a:cubicBezTo>
                    <a:pt x="5" y="84"/>
                    <a:pt x="5" y="84"/>
                    <a:pt x="5" y="84"/>
                  </a:cubicBezTo>
                  <a:cubicBezTo>
                    <a:pt x="4" y="84"/>
                    <a:pt x="3" y="83"/>
                    <a:pt x="2" y="83"/>
                  </a:cubicBezTo>
                  <a:cubicBezTo>
                    <a:pt x="0" y="76"/>
                    <a:pt x="0" y="76"/>
                    <a:pt x="0" y="76"/>
                  </a:cubicBezTo>
                  <a:cubicBezTo>
                    <a:pt x="4" y="70"/>
                    <a:pt x="4" y="70"/>
                    <a:pt x="4" y="70"/>
                  </a:cubicBezTo>
                  <a:close/>
                  <a:moveTo>
                    <a:pt x="4" y="51"/>
                  </a:moveTo>
                  <a:cubicBezTo>
                    <a:pt x="4" y="57"/>
                    <a:pt x="3" y="63"/>
                    <a:pt x="2" y="68"/>
                  </a:cubicBezTo>
                  <a:cubicBezTo>
                    <a:pt x="6" y="69"/>
                    <a:pt x="9" y="70"/>
                    <a:pt x="13" y="71"/>
                  </a:cubicBezTo>
                  <a:cubicBezTo>
                    <a:pt x="14" y="65"/>
                    <a:pt x="16" y="60"/>
                    <a:pt x="18" y="54"/>
                  </a:cubicBezTo>
                  <a:cubicBezTo>
                    <a:pt x="14" y="53"/>
                    <a:pt x="9" y="52"/>
                    <a:pt x="4" y="51"/>
                  </a:cubicBezTo>
                  <a:close/>
                </a:path>
              </a:pathLst>
            </a:custGeom>
            <a:solidFill>
              <a:srgbClr val="044875">
                <a:alpha val="100000"/>
              </a:srgbClr>
            </a:solidFill>
            <a:ln w="9525">
              <a:noFill/>
            </a:ln>
          </p:spPr>
          <p:txBody>
            <a:bodyPr/>
            <a:p>
              <a:endParaRPr lang="zh-CN" altLang="en-US"/>
            </a:p>
          </p:txBody>
        </p:sp>
      </p:grpSp>
      <p:grpSp>
        <p:nvGrpSpPr>
          <p:cNvPr id="5" name="组合 4"/>
          <p:cNvGrpSpPr/>
          <p:nvPr/>
        </p:nvGrpSpPr>
        <p:grpSpPr>
          <a:xfrm>
            <a:off x="4198938" y="2155825"/>
            <a:ext cx="1041400" cy="1041400"/>
            <a:chOff x="4199225" y="2155364"/>
            <a:chExt cx="1041578" cy="1041578"/>
          </a:xfrm>
        </p:grpSpPr>
        <p:sp>
          <p:nvSpPr>
            <p:cNvPr id="22" name="任意多边形 21"/>
            <p:cNvSpPr/>
            <p:nvPr/>
          </p:nvSpPr>
          <p:spPr>
            <a:xfrm>
              <a:off x="4199225" y="2155364"/>
              <a:ext cx="1041578" cy="1041578"/>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rgbClr val="04487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marL="0" marR="0" lvl="0" indent="0" algn="ctr" defTabSz="1022350" rtl="0" eaLnBrk="1" fontAlgn="auto" latinLnBrk="0" hangingPunct="1">
                <a:lnSpc>
                  <a:spcPct val="90000"/>
                </a:lnSpc>
                <a:spcBef>
                  <a:spcPct val="0"/>
                </a:spcBef>
                <a:spcAft>
                  <a:spcPct val="35000"/>
                </a:spcAft>
                <a:buClrTx/>
                <a:buSzTx/>
                <a:buFontTx/>
                <a:buNone/>
                <a:defRPr/>
              </a:pPr>
              <a:endParaRPr kumimoji="0" lang="zh-CN" altLang="en-US" sz="2300" b="0" i="0" u="none" strike="noStrike" kern="1200" cap="none" spc="0" normalizeH="0" baseline="0" noProof="0">
                <a:ln>
                  <a:noFill/>
                </a:ln>
                <a:solidFill>
                  <a:schemeClr val="lt1"/>
                </a:solidFill>
                <a:effectLst/>
                <a:uLnTx/>
                <a:uFillTx/>
                <a:latin typeface="+mn-lt"/>
                <a:ea typeface="+mn-ea"/>
                <a:cs typeface="+mn-cs"/>
              </a:endParaRPr>
            </a:p>
          </p:txBody>
        </p:sp>
        <p:sp>
          <p:nvSpPr>
            <p:cNvPr id="6224" name="Freeform 74"/>
            <p:cNvSpPr>
              <a:spLocks noEditPoints="1"/>
            </p:cNvSpPr>
            <p:nvPr/>
          </p:nvSpPr>
          <p:spPr>
            <a:xfrm>
              <a:off x="4492253" y="2527232"/>
              <a:ext cx="455523" cy="297842"/>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rgbClr val="044875">
                <a:alpha val="100000"/>
              </a:srgbClr>
            </a:solidFill>
            <a:ln w="9525">
              <a:noFill/>
            </a:ln>
          </p:spPr>
          <p:txBody>
            <a:bodyPr/>
            <a:p>
              <a:endParaRPr lang="zh-CN" altLang="en-US"/>
            </a:p>
          </p:txBody>
        </p:sp>
      </p:grpSp>
      <p:grpSp>
        <p:nvGrpSpPr>
          <p:cNvPr id="11" name="组合 10"/>
          <p:cNvGrpSpPr/>
          <p:nvPr/>
        </p:nvGrpSpPr>
        <p:grpSpPr>
          <a:xfrm>
            <a:off x="6907213" y="3719513"/>
            <a:ext cx="1041400" cy="1041400"/>
            <a:chOff x="6907679" y="3719090"/>
            <a:chExt cx="1041578" cy="1041578"/>
          </a:xfrm>
        </p:grpSpPr>
        <p:sp>
          <p:nvSpPr>
            <p:cNvPr id="12" name="任意多边形 11"/>
            <p:cNvSpPr/>
            <p:nvPr/>
          </p:nvSpPr>
          <p:spPr>
            <a:xfrm>
              <a:off x="6907679" y="3719090"/>
              <a:ext cx="1041578" cy="1041578"/>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chemeClr val="bg2">
                  <a:lumMod val="2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marL="0" marR="0" lvl="0" indent="0" algn="ctr" defTabSz="1022350" rtl="0" eaLnBrk="1" fontAlgn="auto" latinLnBrk="0" hangingPunct="1">
                <a:lnSpc>
                  <a:spcPct val="90000"/>
                </a:lnSpc>
                <a:spcBef>
                  <a:spcPct val="0"/>
                </a:spcBef>
                <a:spcAft>
                  <a:spcPct val="35000"/>
                </a:spcAft>
                <a:buClrTx/>
                <a:buSzTx/>
                <a:buFontTx/>
                <a:buNone/>
                <a:defRPr/>
              </a:pPr>
              <a:endParaRPr kumimoji="0" lang="zh-CN" altLang="en-US" sz="2300" b="0" i="0" u="none" strike="noStrike" kern="1200" cap="none" spc="0" normalizeH="0" baseline="0" noProof="0">
                <a:ln>
                  <a:noFill/>
                </a:ln>
                <a:solidFill>
                  <a:schemeClr val="lt1"/>
                </a:solidFill>
                <a:effectLst/>
                <a:uLnTx/>
                <a:uFillTx/>
                <a:latin typeface="+mn-lt"/>
                <a:ea typeface="+mn-ea"/>
                <a:cs typeface="+mn-cs"/>
              </a:endParaRPr>
            </a:p>
          </p:txBody>
        </p:sp>
        <p:sp>
          <p:nvSpPr>
            <p:cNvPr id="34" name="Freeform 30"/>
            <p:cNvSpPr>
              <a:spLocks noEditPoints="1"/>
            </p:cNvSpPr>
            <p:nvPr/>
          </p:nvSpPr>
          <p:spPr bwMode="auto">
            <a:xfrm>
              <a:off x="7258576" y="4016003"/>
              <a:ext cx="339783" cy="447752"/>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chemeClr val="bg2">
                <a:lumMod val="2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grpSp>
      <p:grpSp>
        <p:nvGrpSpPr>
          <p:cNvPr id="17" name="组合 16"/>
          <p:cNvGrpSpPr/>
          <p:nvPr/>
        </p:nvGrpSpPr>
        <p:grpSpPr>
          <a:xfrm>
            <a:off x="4198938" y="3719513"/>
            <a:ext cx="1041400" cy="1041400"/>
            <a:chOff x="4199225" y="3719090"/>
            <a:chExt cx="1041578" cy="1041578"/>
          </a:xfrm>
        </p:grpSpPr>
        <p:sp>
          <p:nvSpPr>
            <p:cNvPr id="18" name="任意多边形 17"/>
            <p:cNvSpPr/>
            <p:nvPr/>
          </p:nvSpPr>
          <p:spPr>
            <a:xfrm>
              <a:off x="4199225" y="3719090"/>
              <a:ext cx="1041578" cy="1041578"/>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chemeClr val="bg2">
                  <a:lumMod val="2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marL="0" marR="0" lvl="0" indent="0" algn="ctr" defTabSz="1022350" rtl="0" eaLnBrk="1" fontAlgn="auto" latinLnBrk="0" hangingPunct="1">
                <a:lnSpc>
                  <a:spcPct val="90000"/>
                </a:lnSpc>
                <a:spcBef>
                  <a:spcPct val="0"/>
                </a:spcBef>
                <a:spcAft>
                  <a:spcPct val="35000"/>
                </a:spcAft>
                <a:buClrTx/>
                <a:buSzTx/>
                <a:buFontTx/>
                <a:buNone/>
                <a:defRPr/>
              </a:pPr>
              <a:endParaRPr kumimoji="0" lang="zh-CN" altLang="en-US" sz="2300" b="0" i="0" u="none" strike="noStrike" kern="1200" cap="none" spc="0" normalizeH="0" baseline="0" noProof="0">
                <a:ln>
                  <a:noFill/>
                </a:ln>
                <a:solidFill>
                  <a:schemeClr val="lt1"/>
                </a:solidFill>
                <a:effectLst/>
                <a:uLnTx/>
                <a:uFillTx/>
                <a:latin typeface="+mn-lt"/>
                <a:ea typeface="+mn-ea"/>
                <a:cs typeface="+mn-cs"/>
              </a:endParaRPr>
            </a:p>
          </p:txBody>
        </p:sp>
        <p:sp>
          <p:nvSpPr>
            <p:cNvPr id="35" name="Freeform 71"/>
            <p:cNvSpPr>
              <a:spLocks noEditPoints="1"/>
            </p:cNvSpPr>
            <p:nvPr/>
          </p:nvSpPr>
          <p:spPr bwMode="auto">
            <a:xfrm>
              <a:off x="4504077" y="3989011"/>
              <a:ext cx="431874" cy="457278"/>
            </a:xfrm>
            <a:custGeom>
              <a:avLst/>
              <a:gdLst>
                <a:gd name="T0" fmla="*/ 170 w 222"/>
                <a:gd name="T1" fmla="*/ 29 h 235"/>
                <a:gd name="T2" fmla="*/ 182 w 222"/>
                <a:gd name="T3" fmla="*/ 7 h 235"/>
                <a:gd name="T4" fmla="*/ 151 w 222"/>
                <a:gd name="T5" fmla="*/ 19 h 235"/>
                <a:gd name="T6" fmla="*/ 7 w 222"/>
                <a:gd name="T7" fmla="*/ 159 h 235"/>
                <a:gd name="T8" fmla="*/ 31 w 222"/>
                <a:gd name="T9" fmla="*/ 223 h 235"/>
                <a:gd name="T10" fmla="*/ 31 w 222"/>
                <a:gd name="T11" fmla="*/ 171 h 235"/>
                <a:gd name="T12" fmla="*/ 109 w 222"/>
                <a:gd name="T13" fmla="*/ 114 h 235"/>
                <a:gd name="T14" fmla="*/ 116 w 222"/>
                <a:gd name="T15" fmla="*/ 93 h 235"/>
                <a:gd name="T16" fmla="*/ 87 w 222"/>
                <a:gd name="T17" fmla="*/ 104 h 235"/>
                <a:gd name="T18" fmla="*/ 76 w 222"/>
                <a:gd name="T19" fmla="*/ 100 h 235"/>
                <a:gd name="T20" fmla="*/ 116 w 222"/>
                <a:gd name="T21" fmla="*/ 83 h 235"/>
                <a:gd name="T22" fmla="*/ 132 w 222"/>
                <a:gd name="T23" fmla="*/ 90 h 235"/>
                <a:gd name="T24" fmla="*/ 132 w 222"/>
                <a:gd name="T25" fmla="*/ 19 h 235"/>
                <a:gd name="T26" fmla="*/ 180 w 222"/>
                <a:gd name="T27" fmla="*/ 0 h 235"/>
                <a:gd name="T28" fmla="*/ 182 w 222"/>
                <a:gd name="T29" fmla="*/ 0 h 235"/>
                <a:gd name="T30" fmla="*/ 222 w 222"/>
                <a:gd name="T31" fmla="*/ 19 h 235"/>
                <a:gd name="T32" fmla="*/ 173 w 222"/>
                <a:gd name="T33" fmla="*/ 187 h 235"/>
                <a:gd name="T34" fmla="*/ 158 w 222"/>
                <a:gd name="T35" fmla="*/ 180 h 235"/>
                <a:gd name="T36" fmla="*/ 106 w 222"/>
                <a:gd name="T37" fmla="*/ 211 h 235"/>
                <a:gd name="T38" fmla="*/ 90 w 222"/>
                <a:gd name="T39" fmla="*/ 201 h 235"/>
                <a:gd name="T40" fmla="*/ 38 w 222"/>
                <a:gd name="T41" fmla="*/ 235 h 235"/>
                <a:gd name="T42" fmla="*/ 2 w 222"/>
                <a:gd name="T43" fmla="*/ 218 h 235"/>
                <a:gd name="T44" fmla="*/ 0 w 222"/>
                <a:gd name="T45" fmla="*/ 213 h 235"/>
                <a:gd name="T46" fmla="*/ 0 w 222"/>
                <a:gd name="T47" fmla="*/ 147 h 235"/>
                <a:gd name="T48" fmla="*/ 47 w 222"/>
                <a:gd name="T49" fmla="*/ 128 h 235"/>
                <a:gd name="T50" fmla="*/ 50 w 222"/>
                <a:gd name="T51" fmla="*/ 128 h 235"/>
                <a:gd name="T52" fmla="*/ 90 w 222"/>
                <a:gd name="T53" fmla="*/ 147 h 235"/>
                <a:gd name="T54" fmla="*/ 99 w 222"/>
                <a:gd name="T55" fmla="*/ 199 h 235"/>
                <a:gd name="T56" fmla="*/ 76 w 222"/>
                <a:gd name="T57" fmla="*/ 114 h 235"/>
                <a:gd name="T58" fmla="*/ 68 w 222"/>
                <a:gd name="T59" fmla="*/ 138 h 235"/>
                <a:gd name="T60" fmla="*/ 68 w 222"/>
                <a:gd name="T61" fmla="*/ 102 h 235"/>
                <a:gd name="T62" fmla="*/ 139 w 222"/>
                <a:gd name="T63" fmla="*/ 95 h 235"/>
                <a:gd name="T64" fmla="*/ 158 w 222"/>
                <a:gd name="T65" fmla="*/ 102 h 235"/>
                <a:gd name="T66" fmla="*/ 165 w 222"/>
                <a:gd name="T67" fmla="*/ 175 h 235"/>
                <a:gd name="T68" fmla="*/ 139 w 222"/>
                <a:gd name="T69" fmla="*/ 31 h 235"/>
                <a:gd name="T70" fmla="*/ 139 w 222"/>
                <a:gd name="T71" fmla="*/ 95 h 235"/>
                <a:gd name="T72" fmla="*/ 38 w 222"/>
                <a:gd name="T73" fmla="*/ 159 h 235"/>
                <a:gd name="T74" fmla="*/ 47 w 222"/>
                <a:gd name="T75" fmla="*/ 138 h 235"/>
                <a:gd name="T76" fmla="*/ 19 w 222"/>
                <a:gd name="T77" fmla="*/ 149 h 235"/>
                <a:gd name="T78" fmla="*/ 173 w 222"/>
                <a:gd name="T79" fmla="*/ 36 h 235"/>
                <a:gd name="T80" fmla="*/ 173 w 222"/>
                <a:gd name="T81" fmla="*/ 3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2" h="235">
                  <a:moveTo>
                    <a:pt x="151" y="19"/>
                  </a:moveTo>
                  <a:lnTo>
                    <a:pt x="170" y="29"/>
                  </a:lnTo>
                  <a:lnTo>
                    <a:pt x="203" y="19"/>
                  </a:lnTo>
                  <a:lnTo>
                    <a:pt x="182" y="7"/>
                  </a:lnTo>
                  <a:lnTo>
                    <a:pt x="151" y="19"/>
                  </a:lnTo>
                  <a:lnTo>
                    <a:pt x="151" y="19"/>
                  </a:lnTo>
                  <a:close/>
                  <a:moveTo>
                    <a:pt x="31" y="171"/>
                  </a:moveTo>
                  <a:lnTo>
                    <a:pt x="7" y="159"/>
                  </a:lnTo>
                  <a:lnTo>
                    <a:pt x="7" y="211"/>
                  </a:lnTo>
                  <a:lnTo>
                    <a:pt x="31" y="223"/>
                  </a:lnTo>
                  <a:lnTo>
                    <a:pt x="31" y="171"/>
                  </a:lnTo>
                  <a:lnTo>
                    <a:pt x="31" y="171"/>
                  </a:lnTo>
                  <a:close/>
                  <a:moveTo>
                    <a:pt x="87" y="104"/>
                  </a:moveTo>
                  <a:lnTo>
                    <a:pt x="109" y="114"/>
                  </a:lnTo>
                  <a:lnTo>
                    <a:pt x="137" y="102"/>
                  </a:lnTo>
                  <a:lnTo>
                    <a:pt x="116" y="93"/>
                  </a:lnTo>
                  <a:lnTo>
                    <a:pt x="87" y="104"/>
                  </a:lnTo>
                  <a:lnTo>
                    <a:pt x="87" y="104"/>
                  </a:lnTo>
                  <a:close/>
                  <a:moveTo>
                    <a:pt x="68" y="102"/>
                  </a:moveTo>
                  <a:lnTo>
                    <a:pt x="76" y="100"/>
                  </a:lnTo>
                  <a:lnTo>
                    <a:pt x="116" y="83"/>
                  </a:lnTo>
                  <a:lnTo>
                    <a:pt x="116" y="83"/>
                  </a:lnTo>
                  <a:lnTo>
                    <a:pt x="118" y="83"/>
                  </a:lnTo>
                  <a:lnTo>
                    <a:pt x="132" y="90"/>
                  </a:lnTo>
                  <a:lnTo>
                    <a:pt x="132" y="24"/>
                  </a:lnTo>
                  <a:lnTo>
                    <a:pt x="132" y="19"/>
                  </a:lnTo>
                  <a:lnTo>
                    <a:pt x="139" y="14"/>
                  </a:lnTo>
                  <a:lnTo>
                    <a:pt x="180" y="0"/>
                  </a:lnTo>
                  <a:lnTo>
                    <a:pt x="182"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lnTo>
                    <a:pt x="68" y="102"/>
                  </a:lnTo>
                  <a:close/>
                  <a:moveTo>
                    <a:pt x="139" y="95"/>
                  </a:moveTo>
                  <a:lnTo>
                    <a:pt x="149" y="100"/>
                  </a:lnTo>
                  <a:lnTo>
                    <a:pt x="158" y="102"/>
                  </a:lnTo>
                  <a:lnTo>
                    <a:pt x="158" y="171"/>
                  </a:lnTo>
                  <a:lnTo>
                    <a:pt x="165" y="175"/>
                  </a:lnTo>
                  <a:lnTo>
                    <a:pt x="165" y="43"/>
                  </a:lnTo>
                  <a:lnTo>
                    <a:pt x="139" y="31"/>
                  </a:lnTo>
                  <a:lnTo>
                    <a:pt x="139" y="95"/>
                  </a:lnTo>
                  <a:lnTo>
                    <a:pt x="139" y="95"/>
                  </a:lnTo>
                  <a:close/>
                  <a:moveTo>
                    <a:pt x="19" y="149"/>
                  </a:moveTo>
                  <a:lnTo>
                    <a:pt x="38" y="159"/>
                  </a:lnTo>
                  <a:lnTo>
                    <a:pt x="71" y="147"/>
                  </a:lnTo>
                  <a:lnTo>
                    <a:pt x="47" y="138"/>
                  </a:lnTo>
                  <a:lnTo>
                    <a:pt x="19" y="149"/>
                  </a:lnTo>
                  <a:lnTo>
                    <a:pt x="19" y="149"/>
                  </a:lnTo>
                  <a:close/>
                  <a:moveTo>
                    <a:pt x="173" y="38"/>
                  </a:moveTo>
                  <a:lnTo>
                    <a:pt x="173" y="36"/>
                  </a:lnTo>
                  <a:lnTo>
                    <a:pt x="173" y="38"/>
                  </a:lnTo>
                  <a:lnTo>
                    <a:pt x="173" y="38"/>
                  </a:lnTo>
                  <a:lnTo>
                    <a:pt x="173" y="38"/>
                  </a:lnTo>
                  <a:close/>
                </a:path>
              </a:pathLst>
            </a:custGeom>
            <a:solidFill>
              <a:schemeClr val="bg2">
                <a:lumMod val="2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grpSp>
      <p:grpSp>
        <p:nvGrpSpPr>
          <p:cNvPr id="13" name="组合 12"/>
          <p:cNvGrpSpPr/>
          <p:nvPr/>
        </p:nvGrpSpPr>
        <p:grpSpPr>
          <a:xfrm>
            <a:off x="5553075" y="4500563"/>
            <a:ext cx="1041400" cy="1041400"/>
            <a:chOff x="5553452" y="4500954"/>
            <a:chExt cx="1041578" cy="1041578"/>
          </a:xfrm>
        </p:grpSpPr>
        <p:sp>
          <p:nvSpPr>
            <p:cNvPr id="14" name="任意多边形 13"/>
            <p:cNvSpPr/>
            <p:nvPr/>
          </p:nvSpPr>
          <p:spPr>
            <a:xfrm>
              <a:off x="5553452" y="4500954"/>
              <a:ext cx="1041578" cy="1041578"/>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rgbClr val="04487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marL="0" marR="0" lvl="0" indent="0" algn="ctr" defTabSz="1022350" rtl="0" eaLnBrk="1" fontAlgn="auto" latinLnBrk="0" hangingPunct="1">
                <a:lnSpc>
                  <a:spcPct val="90000"/>
                </a:lnSpc>
                <a:spcBef>
                  <a:spcPct val="0"/>
                </a:spcBef>
                <a:spcAft>
                  <a:spcPct val="35000"/>
                </a:spcAft>
                <a:buClrTx/>
                <a:buSzTx/>
                <a:buFontTx/>
                <a:buNone/>
                <a:defRPr/>
              </a:pPr>
              <a:endParaRPr kumimoji="0" lang="zh-CN" altLang="en-US" sz="2300" b="0" i="0" u="none" strike="noStrike" kern="1200" cap="none" spc="0" normalizeH="0" baseline="0" noProof="0">
                <a:ln>
                  <a:noFill/>
                </a:ln>
                <a:solidFill>
                  <a:schemeClr val="lt1"/>
                </a:solidFill>
                <a:effectLst/>
                <a:uLnTx/>
                <a:uFillTx/>
                <a:latin typeface="+mn-lt"/>
                <a:ea typeface="+mn-ea"/>
                <a:cs typeface="+mn-cs"/>
              </a:endParaRPr>
            </a:p>
          </p:txBody>
        </p:sp>
        <p:sp>
          <p:nvSpPr>
            <p:cNvPr id="6218" name="Freeform 306"/>
            <p:cNvSpPr>
              <a:spLocks noEditPoints="1"/>
            </p:cNvSpPr>
            <p:nvPr/>
          </p:nvSpPr>
          <p:spPr>
            <a:xfrm>
              <a:off x="5845528" y="4819420"/>
              <a:ext cx="457426" cy="455348"/>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99" h="99">
                  <a:moveTo>
                    <a:pt x="59" y="8"/>
                  </a:moveTo>
                  <a:cubicBezTo>
                    <a:pt x="59" y="9"/>
                    <a:pt x="60" y="9"/>
                    <a:pt x="60" y="9"/>
                  </a:cubicBezTo>
                  <a:cubicBezTo>
                    <a:pt x="66" y="2"/>
                    <a:pt x="66" y="2"/>
                    <a:pt x="66" y="2"/>
                  </a:cubicBezTo>
                  <a:cubicBezTo>
                    <a:pt x="81" y="10"/>
                    <a:pt x="81" y="10"/>
                    <a:pt x="81" y="10"/>
                  </a:cubicBezTo>
                  <a:cubicBezTo>
                    <a:pt x="78" y="19"/>
                    <a:pt x="78" y="19"/>
                    <a:pt x="78" y="19"/>
                  </a:cubicBezTo>
                  <a:cubicBezTo>
                    <a:pt x="78" y="19"/>
                    <a:pt x="79" y="19"/>
                    <a:pt x="79" y="20"/>
                  </a:cubicBezTo>
                  <a:cubicBezTo>
                    <a:pt x="88" y="17"/>
                    <a:pt x="88" y="17"/>
                    <a:pt x="88" y="17"/>
                  </a:cubicBezTo>
                  <a:cubicBezTo>
                    <a:pt x="96" y="31"/>
                    <a:pt x="96" y="31"/>
                    <a:pt x="96" y="31"/>
                  </a:cubicBezTo>
                  <a:cubicBezTo>
                    <a:pt x="90" y="37"/>
                    <a:pt x="90" y="37"/>
                    <a:pt x="90" y="37"/>
                  </a:cubicBezTo>
                  <a:cubicBezTo>
                    <a:pt x="90" y="38"/>
                    <a:pt x="90" y="38"/>
                    <a:pt x="90" y="38"/>
                  </a:cubicBezTo>
                  <a:cubicBezTo>
                    <a:pt x="99" y="40"/>
                    <a:pt x="99" y="40"/>
                    <a:pt x="99" y="40"/>
                  </a:cubicBezTo>
                  <a:cubicBezTo>
                    <a:pt x="99" y="57"/>
                    <a:pt x="99" y="57"/>
                    <a:pt x="99" y="57"/>
                  </a:cubicBezTo>
                  <a:cubicBezTo>
                    <a:pt x="91" y="59"/>
                    <a:pt x="91" y="59"/>
                    <a:pt x="91" y="59"/>
                  </a:cubicBezTo>
                  <a:cubicBezTo>
                    <a:pt x="91" y="59"/>
                    <a:pt x="90" y="60"/>
                    <a:pt x="90" y="60"/>
                  </a:cubicBezTo>
                  <a:cubicBezTo>
                    <a:pt x="97" y="67"/>
                    <a:pt x="97" y="67"/>
                    <a:pt x="97" y="67"/>
                  </a:cubicBezTo>
                  <a:cubicBezTo>
                    <a:pt x="89" y="81"/>
                    <a:pt x="89" y="81"/>
                    <a:pt x="89" y="81"/>
                  </a:cubicBezTo>
                  <a:cubicBezTo>
                    <a:pt x="80" y="78"/>
                    <a:pt x="80" y="78"/>
                    <a:pt x="80" y="78"/>
                  </a:cubicBezTo>
                  <a:cubicBezTo>
                    <a:pt x="80" y="79"/>
                    <a:pt x="80" y="79"/>
                    <a:pt x="80" y="79"/>
                  </a:cubicBezTo>
                  <a:cubicBezTo>
                    <a:pt x="82" y="88"/>
                    <a:pt x="82" y="88"/>
                    <a:pt x="82" y="88"/>
                  </a:cubicBezTo>
                  <a:cubicBezTo>
                    <a:pt x="68" y="97"/>
                    <a:pt x="68" y="97"/>
                    <a:pt x="68" y="97"/>
                  </a:cubicBezTo>
                  <a:cubicBezTo>
                    <a:pt x="62" y="90"/>
                    <a:pt x="62" y="90"/>
                    <a:pt x="62" y="90"/>
                  </a:cubicBezTo>
                  <a:cubicBezTo>
                    <a:pt x="62" y="90"/>
                    <a:pt x="61" y="90"/>
                    <a:pt x="61" y="90"/>
                  </a:cubicBezTo>
                  <a:cubicBezTo>
                    <a:pt x="59" y="99"/>
                    <a:pt x="59" y="99"/>
                    <a:pt x="59" y="99"/>
                  </a:cubicBezTo>
                  <a:cubicBezTo>
                    <a:pt x="42" y="99"/>
                    <a:pt x="42" y="99"/>
                    <a:pt x="42" y="99"/>
                  </a:cubicBezTo>
                  <a:cubicBezTo>
                    <a:pt x="40" y="91"/>
                    <a:pt x="40" y="91"/>
                    <a:pt x="40" y="91"/>
                  </a:cubicBezTo>
                  <a:cubicBezTo>
                    <a:pt x="40" y="91"/>
                    <a:pt x="39" y="91"/>
                    <a:pt x="39" y="91"/>
                  </a:cubicBezTo>
                  <a:cubicBezTo>
                    <a:pt x="33" y="97"/>
                    <a:pt x="33" y="97"/>
                    <a:pt x="33" y="97"/>
                  </a:cubicBezTo>
                  <a:cubicBezTo>
                    <a:pt x="18" y="89"/>
                    <a:pt x="18" y="89"/>
                    <a:pt x="18" y="89"/>
                  </a:cubicBezTo>
                  <a:cubicBezTo>
                    <a:pt x="21" y="81"/>
                    <a:pt x="21" y="81"/>
                    <a:pt x="21" y="81"/>
                  </a:cubicBezTo>
                  <a:cubicBezTo>
                    <a:pt x="20" y="80"/>
                    <a:pt x="20" y="80"/>
                    <a:pt x="20" y="80"/>
                  </a:cubicBezTo>
                  <a:cubicBezTo>
                    <a:pt x="11" y="83"/>
                    <a:pt x="11" y="83"/>
                    <a:pt x="11" y="83"/>
                  </a:cubicBezTo>
                  <a:cubicBezTo>
                    <a:pt x="3" y="68"/>
                    <a:pt x="3" y="68"/>
                    <a:pt x="3" y="68"/>
                  </a:cubicBezTo>
                  <a:cubicBezTo>
                    <a:pt x="9" y="62"/>
                    <a:pt x="9" y="62"/>
                    <a:pt x="9" y="62"/>
                  </a:cubicBezTo>
                  <a:cubicBezTo>
                    <a:pt x="9" y="62"/>
                    <a:pt x="9" y="61"/>
                    <a:pt x="9" y="61"/>
                  </a:cubicBezTo>
                  <a:cubicBezTo>
                    <a:pt x="0" y="59"/>
                    <a:pt x="0" y="59"/>
                    <a:pt x="0" y="59"/>
                  </a:cubicBezTo>
                  <a:cubicBezTo>
                    <a:pt x="0" y="42"/>
                    <a:pt x="0" y="42"/>
                    <a:pt x="0" y="42"/>
                  </a:cubicBezTo>
                  <a:cubicBezTo>
                    <a:pt x="8" y="40"/>
                    <a:pt x="8" y="40"/>
                    <a:pt x="8" y="40"/>
                  </a:cubicBezTo>
                  <a:cubicBezTo>
                    <a:pt x="8" y="40"/>
                    <a:pt x="8" y="39"/>
                    <a:pt x="9" y="39"/>
                  </a:cubicBezTo>
                  <a:cubicBezTo>
                    <a:pt x="2" y="33"/>
                    <a:pt x="2" y="33"/>
                    <a:pt x="2" y="33"/>
                  </a:cubicBezTo>
                  <a:cubicBezTo>
                    <a:pt x="10" y="18"/>
                    <a:pt x="10" y="18"/>
                    <a:pt x="10" y="18"/>
                  </a:cubicBezTo>
                  <a:cubicBezTo>
                    <a:pt x="18" y="21"/>
                    <a:pt x="18" y="21"/>
                    <a:pt x="18" y="21"/>
                  </a:cubicBezTo>
                  <a:cubicBezTo>
                    <a:pt x="19" y="21"/>
                    <a:pt x="19" y="20"/>
                    <a:pt x="19" y="20"/>
                  </a:cubicBezTo>
                  <a:cubicBezTo>
                    <a:pt x="17" y="11"/>
                    <a:pt x="17" y="11"/>
                    <a:pt x="17" y="11"/>
                  </a:cubicBezTo>
                  <a:cubicBezTo>
                    <a:pt x="31" y="3"/>
                    <a:pt x="31" y="3"/>
                    <a:pt x="31" y="3"/>
                  </a:cubicBezTo>
                  <a:cubicBezTo>
                    <a:pt x="37" y="9"/>
                    <a:pt x="37" y="9"/>
                    <a:pt x="37" y="9"/>
                  </a:cubicBezTo>
                  <a:cubicBezTo>
                    <a:pt x="37" y="9"/>
                    <a:pt x="38" y="9"/>
                    <a:pt x="38" y="9"/>
                  </a:cubicBezTo>
                  <a:cubicBezTo>
                    <a:pt x="40" y="0"/>
                    <a:pt x="40" y="0"/>
                    <a:pt x="40" y="0"/>
                  </a:cubicBezTo>
                  <a:cubicBezTo>
                    <a:pt x="57" y="0"/>
                    <a:pt x="57" y="0"/>
                    <a:pt x="57" y="0"/>
                  </a:cubicBezTo>
                  <a:cubicBezTo>
                    <a:pt x="59" y="8"/>
                    <a:pt x="59" y="8"/>
                    <a:pt x="59" y="8"/>
                  </a:cubicBezTo>
                  <a:close/>
                  <a:moveTo>
                    <a:pt x="36" y="58"/>
                  </a:moveTo>
                  <a:cubicBezTo>
                    <a:pt x="37" y="52"/>
                    <a:pt x="37" y="52"/>
                    <a:pt x="37" y="52"/>
                  </a:cubicBezTo>
                  <a:cubicBezTo>
                    <a:pt x="45" y="47"/>
                    <a:pt x="45" y="47"/>
                    <a:pt x="45" y="47"/>
                  </a:cubicBezTo>
                  <a:cubicBezTo>
                    <a:pt x="56" y="47"/>
                    <a:pt x="56" y="47"/>
                    <a:pt x="56" y="47"/>
                  </a:cubicBezTo>
                  <a:cubicBezTo>
                    <a:pt x="58" y="55"/>
                    <a:pt x="58" y="55"/>
                    <a:pt x="58" y="55"/>
                  </a:cubicBezTo>
                  <a:cubicBezTo>
                    <a:pt x="64" y="55"/>
                    <a:pt x="64" y="55"/>
                    <a:pt x="64" y="55"/>
                  </a:cubicBezTo>
                  <a:cubicBezTo>
                    <a:pt x="64" y="56"/>
                    <a:pt x="64" y="56"/>
                    <a:pt x="64" y="56"/>
                  </a:cubicBezTo>
                  <a:cubicBezTo>
                    <a:pt x="56" y="58"/>
                    <a:pt x="56" y="58"/>
                    <a:pt x="56" y="58"/>
                  </a:cubicBezTo>
                  <a:cubicBezTo>
                    <a:pt x="54" y="54"/>
                    <a:pt x="54" y="54"/>
                    <a:pt x="54" y="54"/>
                  </a:cubicBezTo>
                  <a:cubicBezTo>
                    <a:pt x="52" y="62"/>
                    <a:pt x="52" y="62"/>
                    <a:pt x="52" y="62"/>
                  </a:cubicBezTo>
                  <a:cubicBezTo>
                    <a:pt x="58" y="69"/>
                    <a:pt x="58" y="69"/>
                    <a:pt x="58" y="69"/>
                  </a:cubicBezTo>
                  <a:cubicBezTo>
                    <a:pt x="58" y="79"/>
                    <a:pt x="58" y="79"/>
                    <a:pt x="58" y="79"/>
                  </a:cubicBezTo>
                  <a:cubicBezTo>
                    <a:pt x="63" y="77"/>
                    <a:pt x="67" y="74"/>
                    <a:pt x="71" y="71"/>
                  </a:cubicBezTo>
                  <a:cubicBezTo>
                    <a:pt x="76" y="66"/>
                    <a:pt x="80" y="58"/>
                    <a:pt x="80" y="50"/>
                  </a:cubicBezTo>
                  <a:cubicBezTo>
                    <a:pt x="80" y="41"/>
                    <a:pt x="76" y="34"/>
                    <a:pt x="71" y="28"/>
                  </a:cubicBezTo>
                  <a:cubicBezTo>
                    <a:pt x="65" y="23"/>
                    <a:pt x="58" y="19"/>
                    <a:pt x="49" y="19"/>
                  </a:cubicBezTo>
                  <a:cubicBezTo>
                    <a:pt x="41" y="19"/>
                    <a:pt x="34" y="23"/>
                    <a:pt x="28" y="28"/>
                  </a:cubicBezTo>
                  <a:cubicBezTo>
                    <a:pt x="23" y="34"/>
                    <a:pt x="19" y="41"/>
                    <a:pt x="19" y="50"/>
                  </a:cubicBezTo>
                  <a:cubicBezTo>
                    <a:pt x="19" y="58"/>
                    <a:pt x="23" y="66"/>
                    <a:pt x="28" y="71"/>
                  </a:cubicBezTo>
                  <a:cubicBezTo>
                    <a:pt x="34" y="76"/>
                    <a:pt x="41" y="80"/>
                    <a:pt x="49" y="80"/>
                  </a:cubicBezTo>
                  <a:cubicBezTo>
                    <a:pt x="52" y="80"/>
                    <a:pt x="54" y="80"/>
                    <a:pt x="55" y="79"/>
                  </a:cubicBezTo>
                  <a:cubicBezTo>
                    <a:pt x="53" y="70"/>
                    <a:pt x="53" y="70"/>
                    <a:pt x="53" y="70"/>
                  </a:cubicBezTo>
                  <a:cubicBezTo>
                    <a:pt x="48" y="66"/>
                    <a:pt x="48" y="66"/>
                    <a:pt x="48" y="66"/>
                  </a:cubicBezTo>
                  <a:cubicBezTo>
                    <a:pt x="47" y="69"/>
                    <a:pt x="45" y="73"/>
                    <a:pt x="45" y="73"/>
                  </a:cubicBezTo>
                  <a:cubicBezTo>
                    <a:pt x="35" y="75"/>
                    <a:pt x="35" y="75"/>
                    <a:pt x="35" y="75"/>
                  </a:cubicBezTo>
                  <a:cubicBezTo>
                    <a:pt x="35" y="73"/>
                    <a:pt x="35" y="73"/>
                    <a:pt x="35" y="73"/>
                  </a:cubicBezTo>
                  <a:cubicBezTo>
                    <a:pt x="42" y="71"/>
                    <a:pt x="42" y="71"/>
                    <a:pt x="42" y="71"/>
                  </a:cubicBezTo>
                  <a:cubicBezTo>
                    <a:pt x="44" y="61"/>
                    <a:pt x="44" y="61"/>
                    <a:pt x="44" y="61"/>
                  </a:cubicBezTo>
                  <a:cubicBezTo>
                    <a:pt x="45" y="52"/>
                    <a:pt x="45" y="52"/>
                    <a:pt x="45" y="52"/>
                  </a:cubicBezTo>
                  <a:cubicBezTo>
                    <a:pt x="41" y="54"/>
                    <a:pt x="41" y="54"/>
                    <a:pt x="41" y="54"/>
                  </a:cubicBezTo>
                  <a:cubicBezTo>
                    <a:pt x="38" y="59"/>
                    <a:pt x="38" y="59"/>
                    <a:pt x="38" y="59"/>
                  </a:cubicBezTo>
                  <a:cubicBezTo>
                    <a:pt x="36" y="58"/>
                    <a:pt x="36" y="58"/>
                    <a:pt x="36" y="58"/>
                  </a:cubicBezTo>
                  <a:close/>
                  <a:moveTo>
                    <a:pt x="51" y="37"/>
                  </a:moveTo>
                  <a:cubicBezTo>
                    <a:pt x="48" y="37"/>
                    <a:pt x="46" y="39"/>
                    <a:pt x="46" y="41"/>
                  </a:cubicBezTo>
                  <a:cubicBezTo>
                    <a:pt x="46" y="44"/>
                    <a:pt x="48" y="46"/>
                    <a:pt x="51" y="46"/>
                  </a:cubicBezTo>
                  <a:cubicBezTo>
                    <a:pt x="53" y="46"/>
                    <a:pt x="55" y="44"/>
                    <a:pt x="55" y="41"/>
                  </a:cubicBezTo>
                  <a:cubicBezTo>
                    <a:pt x="55" y="39"/>
                    <a:pt x="53" y="37"/>
                    <a:pt x="51" y="37"/>
                  </a:cubicBezTo>
                  <a:close/>
                </a:path>
              </a:pathLst>
            </a:custGeom>
            <a:solidFill>
              <a:srgbClr val="044875">
                <a:alpha val="100000"/>
              </a:srgbClr>
            </a:solidFill>
            <a:ln w="9525">
              <a:noFill/>
            </a:ln>
          </p:spPr>
          <p:txBody>
            <a:bodyPr/>
            <a:p>
              <a:endParaRPr lang="zh-CN" altLang="en-US"/>
            </a:p>
          </p:txBody>
        </p:sp>
      </p:grpSp>
      <p:grpSp>
        <p:nvGrpSpPr>
          <p:cNvPr id="23" name="组合 22"/>
          <p:cNvGrpSpPr/>
          <p:nvPr/>
        </p:nvGrpSpPr>
        <p:grpSpPr>
          <a:xfrm>
            <a:off x="4610100" y="2152650"/>
            <a:ext cx="2914650" cy="2640013"/>
            <a:chOff x="4609333" y="2151997"/>
            <a:chExt cx="2915626" cy="2641183"/>
          </a:xfrm>
        </p:grpSpPr>
        <p:cxnSp>
          <p:nvCxnSpPr>
            <p:cNvPr id="26" name="直接箭头连接符 25"/>
            <p:cNvCxnSpPr/>
            <p:nvPr/>
          </p:nvCxnSpPr>
          <p:spPr>
            <a:xfrm rot="4020000" flipV="1">
              <a:off x="6591975" y="2200448"/>
              <a:ext cx="289053" cy="192151"/>
            </a:xfrm>
            <a:prstGeom prst="straightConnector1">
              <a:avLst/>
            </a:prstGeom>
            <a:ln w="38100">
              <a:solidFill>
                <a:schemeClr val="bg2">
                  <a:lumMod val="25000"/>
                </a:schemeClr>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rot="4020000" flipH="1">
              <a:off x="5275497" y="4552578"/>
              <a:ext cx="289053" cy="192152"/>
            </a:xfrm>
            <a:prstGeom prst="straightConnector1">
              <a:avLst/>
            </a:prstGeom>
            <a:ln w="38100">
              <a:solidFill>
                <a:srgbClr val="044875"/>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619781" y="4531126"/>
              <a:ext cx="287434" cy="192173"/>
            </a:xfrm>
            <a:prstGeom prst="straightConnector1">
              <a:avLst/>
            </a:prstGeom>
            <a:ln w="38100">
              <a:solidFill>
                <a:schemeClr val="bg2">
                  <a:lumMod val="25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rot="7560000" flipH="1">
              <a:off x="4561677" y="3347925"/>
              <a:ext cx="289053" cy="193740"/>
            </a:xfrm>
            <a:prstGeom prst="straightConnector1">
              <a:avLst/>
            </a:prstGeom>
            <a:ln w="38100">
              <a:solidFill>
                <a:schemeClr val="bg2">
                  <a:lumMod val="25000"/>
                </a:schemeClr>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rot="14160000" flipH="1" flipV="1">
              <a:off x="7284358" y="3355071"/>
              <a:ext cx="287465" cy="193740"/>
            </a:xfrm>
            <a:prstGeom prst="straightConnector1">
              <a:avLst/>
            </a:prstGeom>
            <a:ln w="38100">
              <a:solidFill>
                <a:srgbClr val="044875"/>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5266778" y="2199643"/>
              <a:ext cx="289022" cy="193761"/>
            </a:xfrm>
            <a:prstGeom prst="straightConnector1">
              <a:avLst/>
            </a:prstGeom>
            <a:ln w="38100">
              <a:solidFill>
                <a:srgbClr val="044875"/>
              </a:solidFill>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5553075" y="1373188"/>
            <a:ext cx="1041400" cy="1041400"/>
            <a:chOff x="5553452" y="1373500"/>
            <a:chExt cx="1041578" cy="1041578"/>
          </a:xfrm>
        </p:grpSpPr>
        <p:sp>
          <p:nvSpPr>
            <p:cNvPr id="8" name="任意多边形 7"/>
            <p:cNvSpPr/>
            <p:nvPr/>
          </p:nvSpPr>
          <p:spPr>
            <a:xfrm>
              <a:off x="5553452" y="1373500"/>
              <a:ext cx="1041578" cy="1041578"/>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chemeClr val="bg2">
                  <a:lumMod val="2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marL="0" marR="0" lvl="0" indent="0" algn="ctr" defTabSz="1022350" rtl="0" eaLnBrk="1" fontAlgn="auto" latinLnBrk="0" hangingPunct="1">
                <a:lnSpc>
                  <a:spcPct val="90000"/>
                </a:lnSpc>
                <a:spcBef>
                  <a:spcPct val="0"/>
                </a:spcBef>
                <a:spcAft>
                  <a:spcPct val="35000"/>
                </a:spcAft>
                <a:buClrTx/>
                <a:buSzTx/>
                <a:buFontTx/>
                <a:buNone/>
                <a:defRPr/>
              </a:pPr>
              <a:endParaRPr kumimoji="0" lang="zh-CN" altLang="en-US" sz="2300" b="0" i="0" u="none" strike="noStrike" kern="1200" cap="none" spc="0" normalizeH="0" baseline="0" noProof="0">
                <a:ln>
                  <a:noFill/>
                </a:ln>
                <a:solidFill>
                  <a:schemeClr val="lt1"/>
                </a:solidFill>
                <a:effectLst/>
                <a:uLnTx/>
                <a:uFillTx/>
                <a:latin typeface="+mn-lt"/>
                <a:ea typeface="+mn-ea"/>
                <a:cs typeface="+mn-cs"/>
              </a:endParaRPr>
            </a:p>
          </p:txBody>
        </p:sp>
        <p:sp>
          <p:nvSpPr>
            <p:cNvPr id="48" name="Freeform 48"/>
            <p:cNvSpPr>
              <a:spLocks noEditPoints="1"/>
            </p:cNvSpPr>
            <p:nvPr/>
          </p:nvSpPr>
          <p:spPr bwMode="auto">
            <a:xfrm>
              <a:off x="5913877" y="1649772"/>
              <a:ext cx="320730" cy="509674"/>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2">
                <a:lumMod val="2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grpSp>
      <p:grpSp>
        <p:nvGrpSpPr>
          <p:cNvPr id="24" name="组合 23"/>
          <p:cNvGrpSpPr/>
          <p:nvPr/>
        </p:nvGrpSpPr>
        <p:grpSpPr>
          <a:xfrm>
            <a:off x="5224463" y="2457450"/>
            <a:ext cx="1687512" cy="1954213"/>
            <a:chOff x="5225107" y="2457523"/>
            <a:chExt cx="1687472" cy="1954095"/>
          </a:xfrm>
        </p:grpSpPr>
        <p:sp>
          <p:nvSpPr>
            <p:cNvPr id="50" name="等腰三角形 49"/>
            <p:cNvSpPr/>
            <p:nvPr/>
          </p:nvSpPr>
          <p:spPr>
            <a:xfrm>
              <a:off x="5266381" y="2457523"/>
              <a:ext cx="1614449" cy="406375"/>
            </a:xfrm>
            <a:prstGeom prst="triangle">
              <a:avLst/>
            </a:prstGeom>
            <a:no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3" name="任意多边形 52"/>
            <p:cNvSpPr/>
            <p:nvPr/>
          </p:nvSpPr>
          <p:spPr>
            <a:xfrm>
              <a:off x="5225107" y="2911521"/>
              <a:ext cx="765157" cy="1500097"/>
            </a:xfrm>
            <a:custGeom>
              <a:avLst/>
              <a:gdLst>
                <a:gd name="connsiteX0" fmla="*/ 0 w 850900"/>
                <a:gd name="connsiteY0" fmla="*/ 0 h 1536700"/>
                <a:gd name="connsiteX1" fmla="*/ 850900 w 850900"/>
                <a:gd name="connsiteY1" fmla="*/ 1536700 h 1536700"/>
                <a:gd name="connsiteX2" fmla="*/ 0 w 850900"/>
                <a:gd name="connsiteY2" fmla="*/ 1117600 h 1536700"/>
                <a:gd name="connsiteX3" fmla="*/ 0 w 850900"/>
                <a:gd name="connsiteY3" fmla="*/ 0 h 1536700"/>
              </a:gdLst>
              <a:ahLst/>
              <a:cxnLst>
                <a:cxn ang="0">
                  <a:pos x="connsiteX0" y="connsiteY0"/>
                </a:cxn>
                <a:cxn ang="0">
                  <a:pos x="connsiteX1" y="connsiteY1"/>
                </a:cxn>
                <a:cxn ang="0">
                  <a:pos x="connsiteX2" y="connsiteY2"/>
                </a:cxn>
                <a:cxn ang="0">
                  <a:pos x="connsiteX3" y="connsiteY3"/>
                </a:cxn>
              </a:cxnLst>
              <a:rect l="l" t="t" r="r" b="b"/>
              <a:pathLst>
                <a:path w="850900" h="1536700">
                  <a:moveTo>
                    <a:pt x="0" y="0"/>
                  </a:moveTo>
                  <a:lnTo>
                    <a:pt x="850900" y="1536700"/>
                  </a:lnTo>
                  <a:lnTo>
                    <a:pt x="0" y="1117600"/>
                  </a:lnTo>
                  <a:cubicBezTo>
                    <a:pt x="2117" y="745067"/>
                    <a:pt x="4233" y="372533"/>
                    <a:pt x="0" y="0"/>
                  </a:cubicBezTo>
                  <a:close/>
                </a:path>
              </a:pathLst>
            </a:custGeom>
            <a:noFill/>
            <a:ln w="381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4" name="任意多边形 53"/>
            <p:cNvSpPr/>
            <p:nvPr/>
          </p:nvSpPr>
          <p:spPr>
            <a:xfrm flipH="1">
              <a:off x="6074399" y="2903584"/>
              <a:ext cx="838180" cy="1508034"/>
            </a:xfrm>
            <a:custGeom>
              <a:avLst/>
              <a:gdLst>
                <a:gd name="connsiteX0" fmla="*/ 0 w 850900"/>
                <a:gd name="connsiteY0" fmla="*/ 0 h 1536700"/>
                <a:gd name="connsiteX1" fmla="*/ 850900 w 850900"/>
                <a:gd name="connsiteY1" fmla="*/ 1536700 h 1536700"/>
                <a:gd name="connsiteX2" fmla="*/ 0 w 850900"/>
                <a:gd name="connsiteY2" fmla="*/ 1117600 h 1536700"/>
                <a:gd name="connsiteX3" fmla="*/ 0 w 850900"/>
                <a:gd name="connsiteY3" fmla="*/ 0 h 1536700"/>
              </a:gdLst>
              <a:ahLst/>
              <a:cxnLst>
                <a:cxn ang="0">
                  <a:pos x="connsiteX0" y="connsiteY0"/>
                </a:cxn>
                <a:cxn ang="0">
                  <a:pos x="connsiteX1" y="connsiteY1"/>
                </a:cxn>
                <a:cxn ang="0">
                  <a:pos x="connsiteX2" y="connsiteY2"/>
                </a:cxn>
                <a:cxn ang="0">
                  <a:pos x="connsiteX3" y="connsiteY3"/>
                </a:cxn>
              </a:cxnLst>
              <a:rect l="l" t="t" r="r" b="b"/>
              <a:pathLst>
                <a:path w="850900" h="1536700">
                  <a:moveTo>
                    <a:pt x="0" y="0"/>
                  </a:moveTo>
                  <a:lnTo>
                    <a:pt x="850900" y="1536700"/>
                  </a:lnTo>
                  <a:lnTo>
                    <a:pt x="0" y="1117600"/>
                  </a:lnTo>
                  <a:cubicBezTo>
                    <a:pt x="2117" y="745067"/>
                    <a:pt x="4233" y="372533"/>
                    <a:pt x="0" y="0"/>
                  </a:cubicBezTo>
                  <a:close/>
                </a:path>
              </a:pathLst>
            </a:custGeom>
            <a:noFill/>
            <a:ln w="381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93" name="文本框 92"/>
          <p:cNvSpPr txBox="1"/>
          <p:nvPr/>
        </p:nvSpPr>
        <p:spPr>
          <a:xfrm>
            <a:off x="5459413" y="3046413"/>
            <a:ext cx="1169987" cy="830262"/>
          </a:xfrm>
          <a:prstGeom prst="rect">
            <a:avLst/>
          </a:prstGeom>
          <a:noFill/>
          <a:ln w="9525">
            <a:noFill/>
          </a:ln>
        </p:spPr>
        <p:txBody>
          <a:bodyPr>
            <a:spAutoFit/>
          </a:bodyPr>
          <a:p>
            <a:pPr algn="ctr" eaLnBrk="1" hangingPunct="1"/>
            <a:r>
              <a:rPr lang="en-US" altLang="zh-CN" sz="2400" b="1" dirty="0">
                <a:solidFill>
                  <a:srgbClr val="044875"/>
                </a:solidFill>
                <a:latin typeface="Calibri" panose="020F0502020204030204" pitchFamily="34" charset="0"/>
              </a:rPr>
              <a:t>YOUR TITLE</a:t>
            </a:r>
            <a:endParaRPr lang="zh-CN" altLang="en-US" sz="2400" b="1" dirty="0">
              <a:solidFill>
                <a:srgbClr val="044875"/>
              </a:solidFill>
              <a:latin typeface="Calibri" panose="020F0502020204030204" pitchFamily="34" charset="0"/>
            </a:endParaRPr>
          </a:p>
        </p:txBody>
      </p:sp>
      <p:grpSp>
        <p:nvGrpSpPr>
          <p:cNvPr id="94" name="组合 93"/>
          <p:cNvGrpSpPr/>
          <p:nvPr/>
        </p:nvGrpSpPr>
        <p:grpSpPr>
          <a:xfrm>
            <a:off x="7800975" y="1430338"/>
            <a:ext cx="4305300" cy="1401762"/>
            <a:chOff x="7713778" y="1200595"/>
            <a:chExt cx="4304959" cy="1401581"/>
          </a:xfrm>
        </p:grpSpPr>
        <p:grpSp>
          <p:nvGrpSpPr>
            <p:cNvPr id="6200" name="组合 56"/>
            <p:cNvGrpSpPr/>
            <p:nvPr/>
          </p:nvGrpSpPr>
          <p:grpSpPr>
            <a:xfrm>
              <a:off x="8893064" y="1200595"/>
              <a:ext cx="3125673" cy="1401581"/>
              <a:chOff x="6833347" y="934388"/>
              <a:chExt cx="3125673" cy="1401581"/>
            </a:xfrm>
          </p:grpSpPr>
          <p:sp>
            <p:nvSpPr>
              <p:cNvPr id="59" name="文本框 58"/>
              <p:cNvSpPr txBox="1"/>
              <p:nvPr/>
            </p:nvSpPr>
            <p:spPr>
              <a:xfrm>
                <a:off x="6833481" y="934388"/>
                <a:ext cx="2425508" cy="461902"/>
              </a:xfrm>
              <a:prstGeom prst="rect">
                <a:avLst/>
              </a:prstGeom>
              <a:noFill/>
            </p:spPr>
            <p:txBody>
              <a:bodyPr>
                <a:spAutoFit/>
              </a:bodyPr>
              <a:lstStyle/>
              <a:p>
                <a:pPr marR="0" defTabSz="914400" eaLnBrk="1" fontAlgn="auto" hangingPunct="1">
                  <a:spcBef>
                    <a:spcPts val="0"/>
                  </a:spcBef>
                  <a:spcAft>
                    <a:spcPts val="0"/>
                  </a:spcAft>
                  <a:buClrTx/>
                  <a:buSzTx/>
                  <a:buFontTx/>
                  <a:buNone/>
                  <a:defRPr/>
                </a:pPr>
                <a:r>
                  <a:rPr kumimoji="0" lang="en-US" altLang="zh-CN" sz="2400" b="1" kern="1200" cap="none" spc="0" normalizeH="0" baseline="0" noProof="0" dirty="0">
                    <a:solidFill>
                      <a:schemeClr val="bg2">
                        <a:lumMod val="25000"/>
                      </a:schemeClr>
                    </a:solidFill>
                    <a:latin typeface="+mj-lt"/>
                    <a:ea typeface="+mn-ea"/>
                    <a:cs typeface="Arial" panose="020B0604020202020204" pitchFamily="34" charset="0"/>
                  </a:rPr>
                  <a:t>Add Your Title</a:t>
                </a:r>
                <a:endParaRPr kumimoji="0" lang="zh-CN" altLang="en-US" sz="2400" b="1" kern="1200" cap="none" spc="0" normalizeH="0" baseline="0" noProof="0" dirty="0">
                  <a:solidFill>
                    <a:schemeClr val="bg2">
                      <a:lumMod val="25000"/>
                    </a:schemeClr>
                  </a:solidFill>
                  <a:latin typeface="+mj-lt"/>
                  <a:ea typeface="+mn-ea"/>
                  <a:cs typeface="Arial" panose="020B0604020202020204" pitchFamily="34" charset="0"/>
                </a:endParaRPr>
              </a:p>
            </p:txBody>
          </p:sp>
          <p:sp>
            <p:nvSpPr>
              <p:cNvPr id="60" name="文本框 59"/>
              <p:cNvSpPr txBox="1"/>
              <p:nvPr/>
            </p:nvSpPr>
            <p:spPr bwMode="auto">
              <a:xfrm>
                <a:off x="6833481" y="1370894"/>
                <a:ext cx="3125539" cy="965075"/>
              </a:xfrm>
              <a:prstGeom prst="rect">
                <a:avLst/>
              </a:prstGeom>
              <a:noFill/>
            </p:spPr>
            <p:txBody>
              <a:bodyPr>
                <a:spAutoFit/>
              </a:bodyPr>
              <a:lstStyle/>
              <a:p>
                <a:pPr marR="0" defTabSz="914400" eaLnBrk="1" fontAlgn="auto" hangingPunct="1">
                  <a:lnSpc>
                    <a:spcPts val="1700"/>
                  </a:lnSpc>
                  <a:spcBef>
                    <a:spcPts val="0"/>
                  </a:spcBef>
                  <a:spcAft>
                    <a:spcPts val="0"/>
                  </a:spcAft>
                  <a:buClrTx/>
                  <a:buSzTx/>
                  <a:buFontTx/>
                  <a:buNone/>
                  <a:defRPr/>
                </a:pPr>
                <a:r>
                  <a:rPr kumimoji="0" lang="en-US" altLang="zh-CN" sz="1600" kern="1200" cap="none" spc="0" normalizeH="0" baseline="0" noProof="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Remember that happiness is a way of travel.</a:t>
                </a:r>
                <a:endParaRPr kumimoji="0" lang="en-US" altLang="zh-CN" sz="1600" kern="1200" cap="none" spc="0" normalizeH="0" baseline="0" noProof="0" dirty="0">
                  <a:solidFill>
                    <a:schemeClr val="bg2">
                      <a:lumMod val="25000"/>
                    </a:schemeClr>
                  </a:solidFill>
                  <a:latin typeface="Arial" panose="020B0604020202020204" pitchFamily="34" charset="0"/>
                  <a:ea typeface="+mn-ea"/>
                  <a:cs typeface="Arial" panose="020B0604020202020204" pitchFamily="34" charset="0"/>
                </a:endParaRPr>
              </a:p>
            </p:txBody>
          </p:sp>
          <p:cxnSp>
            <p:nvCxnSpPr>
              <p:cNvPr id="61" name="直接连接符 60"/>
              <p:cNvCxnSpPr/>
              <p:nvPr/>
            </p:nvCxnSpPr>
            <p:spPr>
              <a:xfrm>
                <a:off x="6922374" y="1370894"/>
                <a:ext cx="1777859" cy="0"/>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58" name="文本框 57"/>
            <p:cNvSpPr txBox="1"/>
            <p:nvPr/>
          </p:nvSpPr>
          <p:spPr>
            <a:xfrm>
              <a:off x="7713778" y="1427578"/>
              <a:ext cx="1500069" cy="646030"/>
            </a:xfrm>
            <a:prstGeom prst="rect">
              <a:avLst/>
            </a:prstGeom>
            <a:noFill/>
          </p:spPr>
          <p:txBody>
            <a:bodyPr>
              <a:spAutoFit/>
            </a:bodyPr>
            <a:lstStyle/>
            <a:p>
              <a:pPr marR="0" algn="ctr" defTabSz="914400" eaLnBrk="1" fontAlgn="auto" hangingPunct="1">
                <a:spcBef>
                  <a:spcPts val="0"/>
                </a:spcBef>
                <a:spcAft>
                  <a:spcPts val="0"/>
                </a:spcAft>
                <a:buClrTx/>
                <a:buSzTx/>
                <a:buFontTx/>
                <a:buNone/>
                <a:defRPr/>
              </a:pPr>
              <a:r>
                <a:rPr kumimoji="0" lang="en-US" altLang="zh-CN" sz="3600" kern="1200" cap="none" spc="0" normalizeH="0" baseline="0" noProof="0" dirty="0">
                  <a:solidFill>
                    <a:schemeClr val="bg2">
                      <a:lumMod val="25000"/>
                    </a:schemeClr>
                  </a:solidFill>
                  <a:latin typeface="Impact" panose="020B0806030902050204" pitchFamily="34" charset="0"/>
                  <a:ea typeface="+mn-ea"/>
                  <a:cs typeface="+mn-cs"/>
                </a:rPr>
                <a:t>04</a:t>
              </a:r>
              <a:endParaRPr kumimoji="0" lang="zh-CN" altLang="en-US" sz="3600" kern="1200" cap="none" spc="0" normalizeH="0" baseline="0" noProof="0" dirty="0">
                <a:solidFill>
                  <a:schemeClr val="bg2">
                    <a:lumMod val="25000"/>
                  </a:schemeClr>
                </a:solidFill>
                <a:latin typeface="Impact" panose="020B0806030902050204" pitchFamily="34" charset="0"/>
                <a:ea typeface="+mn-ea"/>
                <a:cs typeface="+mn-cs"/>
              </a:endParaRPr>
            </a:p>
          </p:txBody>
        </p:sp>
        <p:sp>
          <p:nvSpPr>
            <p:cNvPr id="92" name="椭圆 91"/>
            <p:cNvSpPr/>
            <p:nvPr/>
          </p:nvSpPr>
          <p:spPr>
            <a:xfrm>
              <a:off x="8050301" y="1316467"/>
              <a:ext cx="825435" cy="825393"/>
            </a:xfrm>
            <a:prstGeom prst="ellipse">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95" name="组合 94"/>
          <p:cNvGrpSpPr/>
          <p:nvPr/>
        </p:nvGrpSpPr>
        <p:grpSpPr>
          <a:xfrm>
            <a:off x="7800975" y="2959100"/>
            <a:ext cx="4305300" cy="1401763"/>
            <a:chOff x="7713778" y="1200595"/>
            <a:chExt cx="4304959" cy="1401581"/>
          </a:xfrm>
        </p:grpSpPr>
        <p:grpSp>
          <p:nvGrpSpPr>
            <p:cNvPr id="6194" name="组合 95"/>
            <p:cNvGrpSpPr/>
            <p:nvPr/>
          </p:nvGrpSpPr>
          <p:grpSpPr>
            <a:xfrm>
              <a:off x="8893064" y="1200595"/>
              <a:ext cx="3125673" cy="1401581"/>
              <a:chOff x="6833347" y="934388"/>
              <a:chExt cx="3125673" cy="1401581"/>
            </a:xfrm>
          </p:grpSpPr>
          <p:sp>
            <p:nvSpPr>
              <p:cNvPr id="99" name="文本框 98"/>
              <p:cNvSpPr txBox="1"/>
              <p:nvPr/>
            </p:nvSpPr>
            <p:spPr>
              <a:xfrm>
                <a:off x="6833481" y="934388"/>
                <a:ext cx="2425508" cy="461903"/>
              </a:xfrm>
              <a:prstGeom prst="rect">
                <a:avLst/>
              </a:prstGeom>
              <a:noFill/>
            </p:spPr>
            <p:txBody>
              <a:bodyPr>
                <a:spAutoFit/>
              </a:bodyPr>
              <a:lstStyle/>
              <a:p>
                <a:pPr marR="0" defTabSz="914400" eaLnBrk="1" fontAlgn="auto" hangingPunct="1">
                  <a:spcBef>
                    <a:spcPts val="0"/>
                  </a:spcBef>
                  <a:spcAft>
                    <a:spcPts val="0"/>
                  </a:spcAft>
                  <a:buClrTx/>
                  <a:buSzTx/>
                  <a:buFontTx/>
                  <a:buNone/>
                  <a:defRPr/>
                </a:pPr>
                <a:r>
                  <a:rPr kumimoji="0" lang="en-US" altLang="zh-CN" sz="2400" b="1" kern="1200" cap="none" spc="0" normalizeH="0" baseline="0" noProof="0" dirty="0">
                    <a:solidFill>
                      <a:srgbClr val="044875"/>
                    </a:solidFill>
                    <a:latin typeface="+mj-lt"/>
                    <a:ea typeface="+mn-ea"/>
                    <a:cs typeface="Arial" panose="020B0604020202020204" pitchFamily="34" charset="0"/>
                  </a:rPr>
                  <a:t>Add Your Title</a:t>
                </a:r>
                <a:endParaRPr kumimoji="0" lang="zh-CN" altLang="en-US" sz="2400" b="1" kern="1200" cap="none" spc="0" normalizeH="0" baseline="0" noProof="0" dirty="0">
                  <a:solidFill>
                    <a:srgbClr val="044875"/>
                  </a:solidFill>
                  <a:latin typeface="+mj-lt"/>
                  <a:ea typeface="+mn-ea"/>
                  <a:cs typeface="Arial" panose="020B0604020202020204" pitchFamily="34" charset="0"/>
                </a:endParaRPr>
              </a:p>
            </p:txBody>
          </p:sp>
          <p:sp>
            <p:nvSpPr>
              <p:cNvPr id="100" name="文本框 99"/>
              <p:cNvSpPr txBox="1"/>
              <p:nvPr/>
            </p:nvSpPr>
            <p:spPr bwMode="auto">
              <a:xfrm>
                <a:off x="6833481" y="1370894"/>
                <a:ext cx="3125539" cy="965075"/>
              </a:xfrm>
              <a:prstGeom prst="rect">
                <a:avLst/>
              </a:prstGeom>
              <a:noFill/>
            </p:spPr>
            <p:txBody>
              <a:bodyPr>
                <a:spAutoFit/>
              </a:bodyPr>
              <a:lstStyle/>
              <a:p>
                <a:pPr marR="0" defTabSz="914400" eaLnBrk="1" fontAlgn="auto" hangingPunct="1">
                  <a:lnSpc>
                    <a:spcPts val="1700"/>
                  </a:lnSpc>
                  <a:spcBef>
                    <a:spcPts val="0"/>
                  </a:spcBef>
                  <a:spcAft>
                    <a:spcPts val="0"/>
                  </a:spcAft>
                  <a:buClrTx/>
                  <a:buSzTx/>
                  <a:buFontTx/>
                  <a:buNone/>
                  <a:defRPr/>
                </a:pPr>
                <a:r>
                  <a:rPr kumimoji="0" lang="en-US" altLang="zh-CN" sz="1600" kern="1200" cap="none" spc="0" normalizeH="0" baseline="0" noProof="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Remember that happiness is a way of travel.</a:t>
                </a:r>
                <a:endParaRPr kumimoji="0" lang="en-US" altLang="zh-CN" sz="1600" kern="1200" cap="none" spc="0" normalizeH="0" baseline="0" noProof="0" dirty="0">
                  <a:solidFill>
                    <a:schemeClr val="bg2">
                      <a:lumMod val="25000"/>
                    </a:schemeClr>
                  </a:solidFill>
                  <a:latin typeface="Arial" panose="020B0604020202020204" pitchFamily="34" charset="0"/>
                  <a:ea typeface="+mn-ea"/>
                  <a:cs typeface="Arial" panose="020B0604020202020204" pitchFamily="34" charset="0"/>
                </a:endParaRPr>
              </a:p>
            </p:txBody>
          </p:sp>
          <p:cxnSp>
            <p:nvCxnSpPr>
              <p:cNvPr id="101" name="直接连接符 100"/>
              <p:cNvCxnSpPr/>
              <p:nvPr/>
            </p:nvCxnSpPr>
            <p:spPr>
              <a:xfrm>
                <a:off x="6922374" y="1370894"/>
                <a:ext cx="1777859" cy="0"/>
              </a:xfrm>
              <a:prstGeom prst="line">
                <a:avLst/>
              </a:prstGeom>
              <a:ln>
                <a:solidFill>
                  <a:srgbClr val="044875"/>
                </a:solidFill>
                <a:prstDash val="dash"/>
              </a:ln>
            </p:spPr>
            <p:style>
              <a:lnRef idx="1">
                <a:schemeClr val="accent1"/>
              </a:lnRef>
              <a:fillRef idx="0">
                <a:schemeClr val="accent1"/>
              </a:fillRef>
              <a:effectRef idx="0">
                <a:schemeClr val="accent1"/>
              </a:effectRef>
              <a:fontRef idx="minor">
                <a:schemeClr val="tx1"/>
              </a:fontRef>
            </p:style>
          </p:cxnSp>
        </p:grpSp>
        <p:sp>
          <p:nvSpPr>
            <p:cNvPr id="6195" name="文本框 96"/>
            <p:cNvSpPr txBox="1"/>
            <p:nvPr/>
          </p:nvSpPr>
          <p:spPr>
            <a:xfrm>
              <a:off x="7713778" y="1427098"/>
              <a:ext cx="1499423" cy="646331"/>
            </a:xfrm>
            <a:prstGeom prst="rect">
              <a:avLst/>
            </a:prstGeom>
            <a:noFill/>
            <a:ln w="9525">
              <a:noFill/>
            </a:ln>
          </p:spPr>
          <p:txBody>
            <a:bodyPr>
              <a:spAutoFit/>
            </a:bodyPr>
            <a:p>
              <a:pPr algn="ctr" eaLnBrk="1" hangingPunct="1"/>
              <a:r>
                <a:rPr lang="en-US" altLang="zh-CN" sz="3600" dirty="0">
                  <a:solidFill>
                    <a:srgbClr val="044875"/>
                  </a:solidFill>
                  <a:latin typeface="Impact" panose="020B0806030902050204" pitchFamily="34" charset="0"/>
                </a:rPr>
                <a:t>05</a:t>
              </a:r>
              <a:endParaRPr lang="zh-CN" altLang="en-US" sz="3600" dirty="0">
                <a:solidFill>
                  <a:srgbClr val="044875"/>
                </a:solidFill>
                <a:latin typeface="Impact" panose="020B0806030902050204" pitchFamily="34" charset="0"/>
              </a:endParaRPr>
            </a:p>
          </p:txBody>
        </p:sp>
        <p:sp>
          <p:nvSpPr>
            <p:cNvPr id="98" name="椭圆 97"/>
            <p:cNvSpPr/>
            <p:nvPr/>
          </p:nvSpPr>
          <p:spPr>
            <a:xfrm>
              <a:off x="8050301" y="1316468"/>
              <a:ext cx="825435" cy="825393"/>
            </a:xfrm>
            <a:prstGeom prst="ellipse">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102" name="组合 101"/>
          <p:cNvGrpSpPr/>
          <p:nvPr/>
        </p:nvGrpSpPr>
        <p:grpSpPr>
          <a:xfrm>
            <a:off x="7800975" y="4486275"/>
            <a:ext cx="4305300" cy="1401763"/>
            <a:chOff x="7713778" y="1200595"/>
            <a:chExt cx="4304959" cy="1401581"/>
          </a:xfrm>
        </p:grpSpPr>
        <p:grpSp>
          <p:nvGrpSpPr>
            <p:cNvPr id="6188" name="组合 102"/>
            <p:cNvGrpSpPr/>
            <p:nvPr/>
          </p:nvGrpSpPr>
          <p:grpSpPr>
            <a:xfrm>
              <a:off x="8893064" y="1200595"/>
              <a:ext cx="3125673" cy="1401581"/>
              <a:chOff x="6833347" y="934388"/>
              <a:chExt cx="3125673" cy="1401581"/>
            </a:xfrm>
          </p:grpSpPr>
          <p:sp>
            <p:nvSpPr>
              <p:cNvPr id="106" name="文本框 105"/>
              <p:cNvSpPr txBox="1"/>
              <p:nvPr/>
            </p:nvSpPr>
            <p:spPr>
              <a:xfrm>
                <a:off x="6833481" y="934388"/>
                <a:ext cx="2425508" cy="461903"/>
              </a:xfrm>
              <a:prstGeom prst="rect">
                <a:avLst/>
              </a:prstGeom>
              <a:noFill/>
            </p:spPr>
            <p:txBody>
              <a:bodyPr>
                <a:spAutoFit/>
              </a:bodyPr>
              <a:lstStyle/>
              <a:p>
                <a:pPr marR="0" defTabSz="914400" eaLnBrk="1" fontAlgn="auto" hangingPunct="1">
                  <a:spcBef>
                    <a:spcPts val="0"/>
                  </a:spcBef>
                  <a:spcAft>
                    <a:spcPts val="0"/>
                  </a:spcAft>
                  <a:buClrTx/>
                  <a:buSzTx/>
                  <a:buFontTx/>
                  <a:buNone/>
                  <a:defRPr/>
                </a:pPr>
                <a:r>
                  <a:rPr kumimoji="0" lang="en-US" altLang="zh-CN" sz="2400" b="1" kern="1200" cap="none" spc="0" normalizeH="0" baseline="0" noProof="0" dirty="0">
                    <a:solidFill>
                      <a:schemeClr val="bg2">
                        <a:lumMod val="25000"/>
                      </a:schemeClr>
                    </a:solidFill>
                    <a:latin typeface="+mj-lt"/>
                    <a:ea typeface="+mn-ea"/>
                    <a:cs typeface="Arial" panose="020B0604020202020204" pitchFamily="34" charset="0"/>
                  </a:rPr>
                  <a:t>Add Your Title</a:t>
                </a:r>
                <a:endParaRPr kumimoji="0" lang="zh-CN" altLang="en-US" sz="2400" b="1" kern="1200" cap="none" spc="0" normalizeH="0" baseline="0" noProof="0" dirty="0">
                  <a:solidFill>
                    <a:schemeClr val="bg2">
                      <a:lumMod val="25000"/>
                    </a:schemeClr>
                  </a:solidFill>
                  <a:latin typeface="+mj-lt"/>
                  <a:ea typeface="+mn-ea"/>
                  <a:cs typeface="Arial" panose="020B0604020202020204" pitchFamily="34" charset="0"/>
                </a:endParaRPr>
              </a:p>
            </p:txBody>
          </p:sp>
          <p:sp>
            <p:nvSpPr>
              <p:cNvPr id="107" name="文本框 106"/>
              <p:cNvSpPr txBox="1"/>
              <p:nvPr/>
            </p:nvSpPr>
            <p:spPr bwMode="auto">
              <a:xfrm>
                <a:off x="6833481" y="1370894"/>
                <a:ext cx="3125539" cy="965075"/>
              </a:xfrm>
              <a:prstGeom prst="rect">
                <a:avLst/>
              </a:prstGeom>
              <a:noFill/>
            </p:spPr>
            <p:txBody>
              <a:bodyPr>
                <a:spAutoFit/>
              </a:bodyPr>
              <a:lstStyle/>
              <a:p>
                <a:pPr marR="0" defTabSz="914400" eaLnBrk="1" fontAlgn="auto" hangingPunct="1">
                  <a:lnSpc>
                    <a:spcPts val="1700"/>
                  </a:lnSpc>
                  <a:spcBef>
                    <a:spcPts val="0"/>
                  </a:spcBef>
                  <a:spcAft>
                    <a:spcPts val="0"/>
                  </a:spcAft>
                  <a:buClrTx/>
                  <a:buSzTx/>
                  <a:buFontTx/>
                  <a:buNone/>
                  <a:defRPr/>
                </a:pPr>
                <a:r>
                  <a:rPr kumimoji="0" lang="en-US" altLang="zh-CN" sz="1600" kern="1200" cap="none" spc="0" normalizeH="0" baseline="0" noProof="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Remember that happiness is a way of travel.</a:t>
                </a:r>
                <a:endParaRPr kumimoji="0" lang="en-US" altLang="zh-CN" sz="1600" kern="1200" cap="none" spc="0" normalizeH="0" baseline="0" noProof="0" dirty="0">
                  <a:solidFill>
                    <a:schemeClr val="bg2">
                      <a:lumMod val="25000"/>
                    </a:schemeClr>
                  </a:solidFill>
                  <a:latin typeface="Arial" panose="020B0604020202020204" pitchFamily="34" charset="0"/>
                  <a:ea typeface="+mn-ea"/>
                  <a:cs typeface="Arial" panose="020B0604020202020204" pitchFamily="34" charset="0"/>
                </a:endParaRPr>
              </a:p>
            </p:txBody>
          </p:sp>
          <p:cxnSp>
            <p:nvCxnSpPr>
              <p:cNvPr id="108" name="直接连接符 107"/>
              <p:cNvCxnSpPr/>
              <p:nvPr/>
            </p:nvCxnSpPr>
            <p:spPr>
              <a:xfrm>
                <a:off x="6922374" y="1370894"/>
                <a:ext cx="1777859" cy="0"/>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104" name="文本框 103"/>
            <p:cNvSpPr txBox="1"/>
            <p:nvPr/>
          </p:nvSpPr>
          <p:spPr>
            <a:xfrm>
              <a:off x="7713778" y="1427579"/>
              <a:ext cx="1500069" cy="646028"/>
            </a:xfrm>
            <a:prstGeom prst="rect">
              <a:avLst/>
            </a:prstGeom>
            <a:noFill/>
          </p:spPr>
          <p:txBody>
            <a:bodyPr>
              <a:spAutoFit/>
            </a:bodyPr>
            <a:lstStyle/>
            <a:p>
              <a:pPr marR="0" algn="ctr" defTabSz="914400" eaLnBrk="1" fontAlgn="auto" hangingPunct="1">
                <a:spcBef>
                  <a:spcPts val="0"/>
                </a:spcBef>
                <a:spcAft>
                  <a:spcPts val="0"/>
                </a:spcAft>
                <a:buClrTx/>
                <a:buSzTx/>
                <a:buFontTx/>
                <a:buNone/>
                <a:defRPr/>
              </a:pPr>
              <a:r>
                <a:rPr kumimoji="0" lang="en-US" altLang="zh-CN" sz="3600" kern="1200" cap="none" spc="0" normalizeH="0" baseline="0" noProof="0" dirty="0">
                  <a:solidFill>
                    <a:schemeClr val="bg2">
                      <a:lumMod val="25000"/>
                    </a:schemeClr>
                  </a:solidFill>
                  <a:latin typeface="Impact" panose="020B0806030902050204" pitchFamily="34" charset="0"/>
                  <a:ea typeface="+mn-ea"/>
                  <a:cs typeface="+mn-cs"/>
                </a:rPr>
                <a:t>06</a:t>
              </a:r>
              <a:endParaRPr kumimoji="0" lang="zh-CN" altLang="en-US" sz="3600" kern="1200" cap="none" spc="0" normalizeH="0" baseline="0" noProof="0" dirty="0">
                <a:solidFill>
                  <a:schemeClr val="bg2">
                    <a:lumMod val="25000"/>
                  </a:schemeClr>
                </a:solidFill>
                <a:latin typeface="Impact" panose="020B0806030902050204" pitchFamily="34" charset="0"/>
                <a:ea typeface="+mn-ea"/>
                <a:cs typeface="+mn-cs"/>
              </a:endParaRPr>
            </a:p>
          </p:txBody>
        </p:sp>
        <p:sp>
          <p:nvSpPr>
            <p:cNvPr id="105" name="椭圆 104"/>
            <p:cNvSpPr/>
            <p:nvPr/>
          </p:nvSpPr>
          <p:spPr>
            <a:xfrm>
              <a:off x="8050301" y="1316468"/>
              <a:ext cx="825435" cy="825393"/>
            </a:xfrm>
            <a:prstGeom prst="ellipse">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112" name="组合 111"/>
          <p:cNvGrpSpPr/>
          <p:nvPr/>
        </p:nvGrpSpPr>
        <p:grpSpPr>
          <a:xfrm>
            <a:off x="85725" y="1430338"/>
            <a:ext cx="4260850" cy="1395412"/>
            <a:chOff x="307975" y="1417223"/>
            <a:chExt cx="4261440" cy="1395361"/>
          </a:xfrm>
        </p:grpSpPr>
        <p:grpSp>
          <p:nvGrpSpPr>
            <p:cNvPr id="6181" name="组合 86"/>
            <p:cNvGrpSpPr/>
            <p:nvPr/>
          </p:nvGrpSpPr>
          <p:grpSpPr>
            <a:xfrm>
              <a:off x="307975" y="1417223"/>
              <a:ext cx="3125673" cy="1395361"/>
              <a:chOff x="399947" y="2108125"/>
              <a:chExt cx="3125673" cy="1395361"/>
            </a:xfrm>
          </p:grpSpPr>
          <p:sp>
            <p:nvSpPr>
              <p:cNvPr id="89" name="文本框 88"/>
              <p:cNvSpPr txBox="1"/>
              <p:nvPr/>
            </p:nvSpPr>
            <p:spPr>
              <a:xfrm>
                <a:off x="1089017" y="2108125"/>
                <a:ext cx="2426036" cy="461945"/>
              </a:xfrm>
              <a:prstGeom prst="rect">
                <a:avLst/>
              </a:prstGeom>
              <a:noFill/>
            </p:spPr>
            <p:txBody>
              <a:bodyPr>
                <a:spAutoFit/>
              </a:bodyPr>
              <a:lstStyle/>
              <a:p>
                <a:pPr marR="0" algn="r" defTabSz="914400" eaLnBrk="1" fontAlgn="auto" hangingPunct="1">
                  <a:spcBef>
                    <a:spcPts val="0"/>
                  </a:spcBef>
                  <a:spcAft>
                    <a:spcPts val="0"/>
                  </a:spcAft>
                  <a:buClrTx/>
                  <a:buSzTx/>
                  <a:buFontTx/>
                  <a:buNone/>
                  <a:defRPr/>
                </a:pPr>
                <a:r>
                  <a:rPr kumimoji="0" lang="en-US" altLang="zh-CN" sz="2400" b="1" kern="1200" cap="none" spc="0" normalizeH="0" baseline="0" noProof="0" dirty="0">
                    <a:solidFill>
                      <a:srgbClr val="044875"/>
                    </a:solidFill>
                    <a:latin typeface="+mj-lt"/>
                    <a:ea typeface="+mn-ea"/>
                    <a:cs typeface="Arial" panose="020B0604020202020204" pitchFamily="34" charset="0"/>
                  </a:rPr>
                  <a:t>Add Your Title</a:t>
                </a:r>
                <a:endParaRPr kumimoji="0" lang="zh-CN" altLang="en-US" sz="2400" b="1" kern="1200" cap="none" spc="0" normalizeH="0" baseline="0" noProof="0" dirty="0">
                  <a:solidFill>
                    <a:srgbClr val="044875"/>
                  </a:solidFill>
                  <a:latin typeface="+mj-lt"/>
                  <a:ea typeface="+mn-ea"/>
                  <a:cs typeface="Arial" panose="020B0604020202020204" pitchFamily="34" charset="0"/>
                </a:endParaRPr>
              </a:p>
            </p:txBody>
          </p:sp>
          <p:sp>
            <p:nvSpPr>
              <p:cNvPr id="90" name="文本框 89"/>
              <p:cNvSpPr txBox="1"/>
              <p:nvPr/>
            </p:nvSpPr>
            <p:spPr bwMode="auto">
              <a:xfrm>
                <a:off x="399947" y="2539909"/>
                <a:ext cx="3126221" cy="963577"/>
              </a:xfrm>
              <a:prstGeom prst="rect">
                <a:avLst/>
              </a:prstGeom>
              <a:noFill/>
            </p:spPr>
            <p:txBody>
              <a:bodyPr>
                <a:spAutoFit/>
              </a:bodyPr>
              <a:lstStyle/>
              <a:p>
                <a:pPr marR="0" algn="r" defTabSz="914400" eaLnBrk="1" fontAlgn="auto" hangingPunct="1">
                  <a:lnSpc>
                    <a:spcPts val="1700"/>
                  </a:lnSpc>
                  <a:spcBef>
                    <a:spcPts val="0"/>
                  </a:spcBef>
                  <a:spcAft>
                    <a:spcPts val="0"/>
                  </a:spcAft>
                  <a:buClrTx/>
                  <a:buSzTx/>
                  <a:buFontTx/>
                  <a:buNone/>
                  <a:defRPr/>
                </a:pPr>
                <a:r>
                  <a:rPr kumimoji="0" lang="en-US" altLang="zh-CN" sz="1600" kern="1200" cap="none" spc="0" normalizeH="0" baseline="0" noProof="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Remember that happiness is a way of travel.</a:t>
                </a:r>
                <a:endParaRPr kumimoji="0" lang="en-US" altLang="zh-CN" sz="1600" kern="1200" cap="none" spc="0" normalizeH="0" baseline="0" noProof="0" dirty="0">
                  <a:solidFill>
                    <a:schemeClr val="bg2">
                      <a:lumMod val="25000"/>
                    </a:schemeClr>
                  </a:solidFill>
                  <a:latin typeface="Arial" panose="020B0604020202020204" pitchFamily="34" charset="0"/>
                  <a:ea typeface="+mn-ea"/>
                  <a:cs typeface="Arial" panose="020B0604020202020204" pitchFamily="34" charset="0"/>
                </a:endParaRPr>
              </a:p>
            </p:txBody>
          </p:sp>
          <p:cxnSp>
            <p:nvCxnSpPr>
              <p:cNvPr id="91" name="直接连接符 90"/>
              <p:cNvCxnSpPr/>
              <p:nvPr/>
            </p:nvCxnSpPr>
            <p:spPr>
              <a:xfrm>
                <a:off x="1605027" y="2546259"/>
                <a:ext cx="1778246" cy="0"/>
              </a:xfrm>
              <a:prstGeom prst="line">
                <a:avLst/>
              </a:prstGeom>
              <a:ln>
                <a:solidFill>
                  <a:srgbClr val="044875"/>
                </a:solidFill>
                <a:prstDash val="dash"/>
              </a:ln>
            </p:spPr>
            <p:style>
              <a:lnRef idx="1">
                <a:schemeClr val="accent1"/>
              </a:lnRef>
              <a:fillRef idx="0">
                <a:schemeClr val="accent1"/>
              </a:fillRef>
              <a:effectRef idx="0">
                <a:schemeClr val="accent1"/>
              </a:effectRef>
              <a:fontRef idx="minor">
                <a:schemeClr val="tx1"/>
              </a:fontRef>
            </p:style>
          </p:cxnSp>
        </p:grpSp>
        <p:grpSp>
          <p:nvGrpSpPr>
            <p:cNvPr id="6182" name="组合 110"/>
            <p:cNvGrpSpPr/>
            <p:nvPr/>
          </p:nvGrpSpPr>
          <p:grpSpPr>
            <a:xfrm>
              <a:off x="3069992" y="1556048"/>
              <a:ext cx="1499423" cy="825201"/>
              <a:chOff x="3011936" y="1294791"/>
              <a:chExt cx="1499423" cy="825201"/>
            </a:xfrm>
          </p:grpSpPr>
          <p:sp>
            <p:nvSpPr>
              <p:cNvPr id="6183" name="文本框 87"/>
              <p:cNvSpPr txBox="1"/>
              <p:nvPr/>
            </p:nvSpPr>
            <p:spPr>
              <a:xfrm>
                <a:off x="3011936" y="1398070"/>
                <a:ext cx="1499423" cy="646331"/>
              </a:xfrm>
              <a:prstGeom prst="rect">
                <a:avLst/>
              </a:prstGeom>
              <a:noFill/>
              <a:ln w="9525">
                <a:noFill/>
              </a:ln>
            </p:spPr>
            <p:txBody>
              <a:bodyPr>
                <a:spAutoFit/>
              </a:bodyPr>
              <a:p>
                <a:pPr algn="ctr" eaLnBrk="1" hangingPunct="1"/>
                <a:r>
                  <a:rPr lang="en-US" altLang="zh-CN" sz="3600" dirty="0">
                    <a:solidFill>
                      <a:srgbClr val="044875"/>
                    </a:solidFill>
                    <a:latin typeface="Impact" panose="020B0806030902050204" pitchFamily="34" charset="0"/>
                  </a:rPr>
                  <a:t>01</a:t>
                </a:r>
                <a:endParaRPr lang="zh-CN" altLang="en-US" sz="3600" dirty="0">
                  <a:solidFill>
                    <a:srgbClr val="044875"/>
                  </a:solidFill>
                  <a:latin typeface="Impact" panose="020B0806030902050204" pitchFamily="34" charset="0"/>
                </a:endParaRPr>
              </a:p>
            </p:txBody>
          </p:sp>
          <p:sp>
            <p:nvSpPr>
              <p:cNvPr id="110" name="椭圆 109"/>
              <p:cNvSpPr/>
              <p:nvPr/>
            </p:nvSpPr>
            <p:spPr>
              <a:xfrm>
                <a:off x="3349148" y="1294073"/>
                <a:ext cx="825615" cy="825470"/>
              </a:xfrm>
              <a:prstGeom prst="ellipse">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grpSp>
        <p:nvGrpSpPr>
          <p:cNvPr id="113" name="组合 112"/>
          <p:cNvGrpSpPr/>
          <p:nvPr/>
        </p:nvGrpSpPr>
        <p:grpSpPr>
          <a:xfrm>
            <a:off x="85725" y="4481513"/>
            <a:ext cx="4260850" cy="1395412"/>
            <a:chOff x="307975" y="1417223"/>
            <a:chExt cx="4261440" cy="1395361"/>
          </a:xfrm>
        </p:grpSpPr>
        <p:grpSp>
          <p:nvGrpSpPr>
            <p:cNvPr id="6174" name="组合 113"/>
            <p:cNvGrpSpPr/>
            <p:nvPr/>
          </p:nvGrpSpPr>
          <p:grpSpPr>
            <a:xfrm>
              <a:off x="307975" y="1417223"/>
              <a:ext cx="3125673" cy="1395361"/>
              <a:chOff x="399947" y="2108125"/>
              <a:chExt cx="3125673" cy="1395361"/>
            </a:xfrm>
          </p:grpSpPr>
          <p:sp>
            <p:nvSpPr>
              <p:cNvPr id="118" name="文本框 117"/>
              <p:cNvSpPr txBox="1"/>
              <p:nvPr/>
            </p:nvSpPr>
            <p:spPr>
              <a:xfrm>
                <a:off x="1089017" y="2108125"/>
                <a:ext cx="2426036" cy="461945"/>
              </a:xfrm>
              <a:prstGeom prst="rect">
                <a:avLst/>
              </a:prstGeom>
              <a:noFill/>
            </p:spPr>
            <p:txBody>
              <a:bodyPr>
                <a:spAutoFit/>
              </a:bodyPr>
              <a:lstStyle/>
              <a:p>
                <a:pPr marR="0" algn="r" defTabSz="914400" eaLnBrk="1" fontAlgn="auto" hangingPunct="1">
                  <a:spcBef>
                    <a:spcPts val="0"/>
                  </a:spcBef>
                  <a:spcAft>
                    <a:spcPts val="0"/>
                  </a:spcAft>
                  <a:buClrTx/>
                  <a:buSzTx/>
                  <a:buFontTx/>
                  <a:buNone/>
                  <a:defRPr/>
                </a:pPr>
                <a:r>
                  <a:rPr kumimoji="0" lang="en-US" altLang="zh-CN" sz="2400" b="1" kern="1200" cap="none" spc="0" normalizeH="0" baseline="0" noProof="0" dirty="0">
                    <a:solidFill>
                      <a:srgbClr val="044875"/>
                    </a:solidFill>
                    <a:latin typeface="+mj-lt"/>
                    <a:ea typeface="+mn-ea"/>
                    <a:cs typeface="Arial" panose="020B0604020202020204" pitchFamily="34" charset="0"/>
                  </a:rPr>
                  <a:t>Add Your Title</a:t>
                </a:r>
                <a:endParaRPr kumimoji="0" lang="zh-CN" altLang="en-US" sz="2400" b="1" kern="1200" cap="none" spc="0" normalizeH="0" baseline="0" noProof="0" dirty="0">
                  <a:solidFill>
                    <a:srgbClr val="044875"/>
                  </a:solidFill>
                  <a:latin typeface="+mj-lt"/>
                  <a:ea typeface="+mn-ea"/>
                  <a:cs typeface="Arial" panose="020B0604020202020204" pitchFamily="34" charset="0"/>
                </a:endParaRPr>
              </a:p>
            </p:txBody>
          </p:sp>
          <p:sp>
            <p:nvSpPr>
              <p:cNvPr id="119" name="文本框 118"/>
              <p:cNvSpPr txBox="1"/>
              <p:nvPr/>
            </p:nvSpPr>
            <p:spPr bwMode="auto">
              <a:xfrm>
                <a:off x="399947" y="2539909"/>
                <a:ext cx="3126221" cy="963577"/>
              </a:xfrm>
              <a:prstGeom prst="rect">
                <a:avLst/>
              </a:prstGeom>
              <a:noFill/>
            </p:spPr>
            <p:txBody>
              <a:bodyPr>
                <a:spAutoFit/>
              </a:bodyPr>
              <a:lstStyle/>
              <a:p>
                <a:pPr marR="0" algn="r" defTabSz="914400" eaLnBrk="1" fontAlgn="auto" hangingPunct="1">
                  <a:lnSpc>
                    <a:spcPts val="1700"/>
                  </a:lnSpc>
                  <a:spcBef>
                    <a:spcPts val="0"/>
                  </a:spcBef>
                  <a:spcAft>
                    <a:spcPts val="0"/>
                  </a:spcAft>
                  <a:buClrTx/>
                  <a:buSzTx/>
                  <a:buFontTx/>
                  <a:buNone/>
                  <a:defRPr/>
                </a:pPr>
                <a:r>
                  <a:rPr kumimoji="0" lang="en-US" altLang="zh-CN" sz="1600" kern="1200" cap="none" spc="0" normalizeH="0" baseline="0" noProof="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Remember that happiness is a way of travel.</a:t>
                </a:r>
                <a:endParaRPr kumimoji="0" lang="en-US" altLang="zh-CN" sz="1600" kern="1200" cap="none" spc="0" normalizeH="0" baseline="0" noProof="0" dirty="0">
                  <a:solidFill>
                    <a:schemeClr val="bg2">
                      <a:lumMod val="25000"/>
                    </a:schemeClr>
                  </a:solidFill>
                  <a:latin typeface="Arial" panose="020B0604020202020204" pitchFamily="34" charset="0"/>
                  <a:ea typeface="+mn-ea"/>
                  <a:cs typeface="Arial" panose="020B0604020202020204" pitchFamily="34" charset="0"/>
                </a:endParaRPr>
              </a:p>
            </p:txBody>
          </p:sp>
          <p:cxnSp>
            <p:nvCxnSpPr>
              <p:cNvPr id="120" name="直接连接符 119"/>
              <p:cNvCxnSpPr/>
              <p:nvPr/>
            </p:nvCxnSpPr>
            <p:spPr>
              <a:xfrm>
                <a:off x="1605027" y="2546259"/>
                <a:ext cx="1778246" cy="0"/>
              </a:xfrm>
              <a:prstGeom prst="line">
                <a:avLst/>
              </a:prstGeom>
              <a:ln>
                <a:solidFill>
                  <a:srgbClr val="044875"/>
                </a:solidFill>
                <a:prstDash val="dash"/>
              </a:ln>
            </p:spPr>
            <p:style>
              <a:lnRef idx="1">
                <a:schemeClr val="accent1"/>
              </a:lnRef>
              <a:fillRef idx="0">
                <a:schemeClr val="accent1"/>
              </a:fillRef>
              <a:effectRef idx="0">
                <a:schemeClr val="accent1"/>
              </a:effectRef>
              <a:fontRef idx="minor">
                <a:schemeClr val="tx1"/>
              </a:fontRef>
            </p:style>
          </p:cxnSp>
        </p:grpSp>
        <p:grpSp>
          <p:nvGrpSpPr>
            <p:cNvPr id="6175" name="组合 114"/>
            <p:cNvGrpSpPr/>
            <p:nvPr/>
          </p:nvGrpSpPr>
          <p:grpSpPr>
            <a:xfrm>
              <a:off x="3069992" y="1556048"/>
              <a:ext cx="1499423" cy="825201"/>
              <a:chOff x="3011936" y="1294791"/>
              <a:chExt cx="1499423" cy="825201"/>
            </a:xfrm>
          </p:grpSpPr>
          <p:sp>
            <p:nvSpPr>
              <p:cNvPr id="6176" name="文本框 115"/>
              <p:cNvSpPr txBox="1"/>
              <p:nvPr/>
            </p:nvSpPr>
            <p:spPr>
              <a:xfrm>
                <a:off x="3011936" y="1398070"/>
                <a:ext cx="1499423" cy="646331"/>
              </a:xfrm>
              <a:prstGeom prst="rect">
                <a:avLst/>
              </a:prstGeom>
              <a:noFill/>
              <a:ln w="9525">
                <a:noFill/>
              </a:ln>
            </p:spPr>
            <p:txBody>
              <a:bodyPr>
                <a:spAutoFit/>
              </a:bodyPr>
              <a:p>
                <a:pPr algn="ctr" eaLnBrk="1" hangingPunct="1"/>
                <a:r>
                  <a:rPr lang="en-US" altLang="zh-CN" sz="3600" dirty="0">
                    <a:solidFill>
                      <a:srgbClr val="044875"/>
                    </a:solidFill>
                    <a:latin typeface="Impact" panose="020B0806030902050204" pitchFamily="34" charset="0"/>
                  </a:rPr>
                  <a:t>03</a:t>
                </a:r>
                <a:endParaRPr lang="zh-CN" altLang="en-US" sz="3600" dirty="0">
                  <a:solidFill>
                    <a:srgbClr val="044875"/>
                  </a:solidFill>
                  <a:latin typeface="Impact" panose="020B0806030902050204" pitchFamily="34" charset="0"/>
                </a:endParaRPr>
              </a:p>
            </p:txBody>
          </p:sp>
          <p:sp>
            <p:nvSpPr>
              <p:cNvPr id="117" name="椭圆 116"/>
              <p:cNvSpPr/>
              <p:nvPr/>
            </p:nvSpPr>
            <p:spPr>
              <a:xfrm>
                <a:off x="3349148" y="1294073"/>
                <a:ext cx="825615" cy="825470"/>
              </a:xfrm>
              <a:prstGeom prst="ellipse">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grpSp>
        <p:nvGrpSpPr>
          <p:cNvPr id="121" name="组合 120"/>
          <p:cNvGrpSpPr/>
          <p:nvPr/>
        </p:nvGrpSpPr>
        <p:grpSpPr>
          <a:xfrm>
            <a:off x="85725" y="2955925"/>
            <a:ext cx="4260850" cy="1395413"/>
            <a:chOff x="307975" y="1417223"/>
            <a:chExt cx="4261440" cy="1395361"/>
          </a:xfrm>
        </p:grpSpPr>
        <p:grpSp>
          <p:nvGrpSpPr>
            <p:cNvPr id="6167" name="组合 121"/>
            <p:cNvGrpSpPr/>
            <p:nvPr/>
          </p:nvGrpSpPr>
          <p:grpSpPr>
            <a:xfrm>
              <a:off x="307975" y="1417223"/>
              <a:ext cx="3125673" cy="1395361"/>
              <a:chOff x="399947" y="2108125"/>
              <a:chExt cx="3125673" cy="1395361"/>
            </a:xfrm>
          </p:grpSpPr>
          <p:sp>
            <p:nvSpPr>
              <p:cNvPr id="126" name="文本框 125"/>
              <p:cNvSpPr txBox="1"/>
              <p:nvPr/>
            </p:nvSpPr>
            <p:spPr>
              <a:xfrm>
                <a:off x="1089017" y="2108125"/>
                <a:ext cx="2426036" cy="461946"/>
              </a:xfrm>
              <a:prstGeom prst="rect">
                <a:avLst/>
              </a:prstGeom>
              <a:noFill/>
            </p:spPr>
            <p:txBody>
              <a:bodyPr>
                <a:spAutoFit/>
              </a:bodyPr>
              <a:lstStyle/>
              <a:p>
                <a:pPr marR="0" algn="r" defTabSz="914400" eaLnBrk="1" fontAlgn="auto" hangingPunct="1">
                  <a:spcBef>
                    <a:spcPts val="0"/>
                  </a:spcBef>
                  <a:spcAft>
                    <a:spcPts val="0"/>
                  </a:spcAft>
                  <a:buClrTx/>
                  <a:buSzTx/>
                  <a:buFontTx/>
                  <a:buNone/>
                  <a:defRPr/>
                </a:pPr>
                <a:r>
                  <a:rPr kumimoji="0" lang="en-US" altLang="zh-CN" sz="2400" b="1" kern="1200" cap="none" spc="0" normalizeH="0" baseline="0" noProof="0" dirty="0">
                    <a:solidFill>
                      <a:srgbClr val="044875"/>
                    </a:solidFill>
                    <a:latin typeface="+mj-lt"/>
                    <a:ea typeface="+mn-ea"/>
                    <a:cs typeface="Arial" panose="020B0604020202020204" pitchFamily="34" charset="0"/>
                  </a:rPr>
                  <a:t>Add Your Title</a:t>
                </a:r>
                <a:endParaRPr kumimoji="0" lang="zh-CN" altLang="en-US" sz="2400" b="1" kern="1200" cap="none" spc="0" normalizeH="0" baseline="0" noProof="0" dirty="0">
                  <a:solidFill>
                    <a:srgbClr val="044875"/>
                  </a:solidFill>
                  <a:latin typeface="+mj-lt"/>
                  <a:ea typeface="+mn-ea"/>
                  <a:cs typeface="Arial" panose="020B0604020202020204" pitchFamily="34" charset="0"/>
                </a:endParaRPr>
              </a:p>
            </p:txBody>
          </p:sp>
          <p:sp>
            <p:nvSpPr>
              <p:cNvPr id="127" name="文本框 126"/>
              <p:cNvSpPr txBox="1"/>
              <p:nvPr/>
            </p:nvSpPr>
            <p:spPr bwMode="auto">
              <a:xfrm>
                <a:off x="399947" y="2539909"/>
                <a:ext cx="3126221" cy="963577"/>
              </a:xfrm>
              <a:prstGeom prst="rect">
                <a:avLst/>
              </a:prstGeom>
              <a:noFill/>
            </p:spPr>
            <p:txBody>
              <a:bodyPr>
                <a:spAutoFit/>
              </a:bodyPr>
              <a:lstStyle/>
              <a:p>
                <a:pPr marR="0" algn="r" defTabSz="914400" eaLnBrk="1" fontAlgn="auto" hangingPunct="1">
                  <a:lnSpc>
                    <a:spcPts val="1700"/>
                  </a:lnSpc>
                  <a:spcBef>
                    <a:spcPts val="0"/>
                  </a:spcBef>
                  <a:spcAft>
                    <a:spcPts val="0"/>
                  </a:spcAft>
                  <a:buClrTx/>
                  <a:buSzTx/>
                  <a:buFontTx/>
                  <a:buNone/>
                  <a:defRPr/>
                </a:pPr>
                <a:r>
                  <a:rPr kumimoji="0" lang="en-US" altLang="zh-CN" sz="1600" kern="1200" cap="none" spc="0" normalizeH="0" baseline="0" noProof="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Remember that happiness is a way of travel.</a:t>
                </a:r>
                <a:endParaRPr kumimoji="0" lang="en-US" altLang="zh-CN" sz="1600" kern="1200" cap="none" spc="0" normalizeH="0" baseline="0" noProof="0" dirty="0">
                  <a:solidFill>
                    <a:schemeClr val="bg2">
                      <a:lumMod val="25000"/>
                    </a:schemeClr>
                  </a:solidFill>
                  <a:latin typeface="Arial" panose="020B0604020202020204" pitchFamily="34" charset="0"/>
                  <a:ea typeface="+mn-ea"/>
                  <a:cs typeface="Arial" panose="020B0604020202020204" pitchFamily="34" charset="0"/>
                </a:endParaRPr>
              </a:p>
            </p:txBody>
          </p:sp>
          <p:cxnSp>
            <p:nvCxnSpPr>
              <p:cNvPr id="128" name="直接连接符 127"/>
              <p:cNvCxnSpPr/>
              <p:nvPr/>
            </p:nvCxnSpPr>
            <p:spPr>
              <a:xfrm>
                <a:off x="1605027" y="2546259"/>
                <a:ext cx="1778246" cy="0"/>
              </a:xfrm>
              <a:prstGeom prst="line">
                <a:avLst/>
              </a:prstGeom>
              <a:ln>
                <a:solidFill>
                  <a:srgbClr val="044875"/>
                </a:solidFill>
                <a:prstDash val="dash"/>
              </a:ln>
            </p:spPr>
            <p:style>
              <a:lnRef idx="1">
                <a:schemeClr val="accent1"/>
              </a:lnRef>
              <a:fillRef idx="0">
                <a:schemeClr val="accent1"/>
              </a:fillRef>
              <a:effectRef idx="0">
                <a:schemeClr val="accent1"/>
              </a:effectRef>
              <a:fontRef idx="minor">
                <a:schemeClr val="tx1"/>
              </a:fontRef>
            </p:style>
          </p:cxnSp>
        </p:grpSp>
        <p:grpSp>
          <p:nvGrpSpPr>
            <p:cNvPr id="6168" name="组合 122"/>
            <p:cNvGrpSpPr/>
            <p:nvPr/>
          </p:nvGrpSpPr>
          <p:grpSpPr>
            <a:xfrm>
              <a:off x="3069992" y="1556048"/>
              <a:ext cx="1499423" cy="825201"/>
              <a:chOff x="3011936" y="1294791"/>
              <a:chExt cx="1499423" cy="825201"/>
            </a:xfrm>
          </p:grpSpPr>
          <p:sp>
            <p:nvSpPr>
              <p:cNvPr id="124" name="文本框 123"/>
              <p:cNvSpPr txBox="1"/>
              <p:nvPr/>
            </p:nvSpPr>
            <p:spPr>
              <a:xfrm>
                <a:off x="3012551" y="1397257"/>
                <a:ext cx="1498808" cy="646089"/>
              </a:xfrm>
              <a:prstGeom prst="rect">
                <a:avLst/>
              </a:prstGeom>
              <a:noFill/>
            </p:spPr>
            <p:txBody>
              <a:bodyPr>
                <a:spAutoFit/>
              </a:bodyPr>
              <a:lstStyle/>
              <a:p>
                <a:pPr marR="0" algn="ctr" defTabSz="914400" eaLnBrk="1" fontAlgn="auto" hangingPunct="1">
                  <a:spcBef>
                    <a:spcPts val="0"/>
                  </a:spcBef>
                  <a:spcAft>
                    <a:spcPts val="0"/>
                  </a:spcAft>
                  <a:buClrTx/>
                  <a:buSzTx/>
                  <a:buFontTx/>
                  <a:buNone/>
                  <a:defRPr/>
                </a:pPr>
                <a:r>
                  <a:rPr kumimoji="0" lang="en-US" altLang="zh-CN" sz="3600" kern="1200" cap="none" spc="0" normalizeH="0" baseline="0" noProof="0" dirty="0">
                    <a:solidFill>
                      <a:schemeClr val="bg2">
                        <a:lumMod val="25000"/>
                      </a:schemeClr>
                    </a:solidFill>
                    <a:latin typeface="Impact" panose="020B0806030902050204" pitchFamily="34" charset="0"/>
                    <a:ea typeface="+mn-ea"/>
                    <a:cs typeface="+mn-cs"/>
                  </a:rPr>
                  <a:t>02</a:t>
                </a:r>
                <a:endParaRPr kumimoji="0" lang="zh-CN" altLang="en-US" sz="3600" kern="1200" cap="none" spc="0" normalizeH="0" baseline="0" noProof="0" dirty="0">
                  <a:solidFill>
                    <a:schemeClr val="bg2">
                      <a:lumMod val="25000"/>
                    </a:schemeClr>
                  </a:solidFill>
                  <a:latin typeface="Impact" panose="020B0806030902050204" pitchFamily="34" charset="0"/>
                  <a:ea typeface="+mn-ea"/>
                  <a:cs typeface="+mn-cs"/>
                </a:endParaRPr>
              </a:p>
            </p:txBody>
          </p:sp>
          <p:sp>
            <p:nvSpPr>
              <p:cNvPr id="125" name="椭圆 124"/>
              <p:cNvSpPr/>
              <p:nvPr/>
            </p:nvSpPr>
            <p:spPr>
              <a:xfrm>
                <a:off x="3349148" y="1294074"/>
                <a:ext cx="825615" cy="825469"/>
              </a:xfrm>
              <a:prstGeom prst="ellipse">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p:cTn id="29" dur="500" fill="hold"/>
                                        <p:tgtEl>
                                          <p:spTgt spid="19"/>
                                        </p:tgtEl>
                                        <p:attrNameLst>
                                          <p:attrName>ppt_w</p:attrName>
                                        </p:attrNameLst>
                                      </p:cBhvr>
                                      <p:tavLst>
                                        <p:tav tm="0">
                                          <p:val>
                                            <p:fltVal val="0.000000"/>
                                          </p:val>
                                        </p:tav>
                                        <p:tav tm="100000">
                                          <p:val>
                                            <p:strVal val="#ppt_w"/>
                                          </p:val>
                                        </p:tav>
                                      </p:tavLst>
                                    </p:anim>
                                    <p:anim calcmode="lin" valueType="num">
                                      <p:cBhvr>
                                        <p:cTn id="30" dur="500" fill="hold"/>
                                        <p:tgtEl>
                                          <p:spTgt spid="19"/>
                                        </p:tgtEl>
                                        <p:attrNameLst>
                                          <p:attrName>ppt_h</p:attrName>
                                        </p:attrNameLst>
                                      </p:cBhvr>
                                      <p:tavLst>
                                        <p:tav tm="0">
                                          <p:val>
                                            <p:fltVal val="0.000000"/>
                                          </p:val>
                                        </p:tav>
                                        <p:tav tm="100000">
                                          <p:val>
                                            <p:strVal val="#ppt_h"/>
                                          </p:val>
                                        </p:tav>
                                      </p:tavLst>
                                    </p:anim>
                                    <p:animEffect transition="in" filter="fade">
                                      <p:cBhvr>
                                        <p:cTn id="31" dur="500"/>
                                        <p:tgtEl>
                                          <p:spTgt spid="19"/>
                                        </p:tgtEl>
                                      </p:cBhvr>
                                    </p:animEffect>
                                  </p:childTnLst>
                                </p:cTn>
                              </p:par>
                              <p:par>
                                <p:cTn id="32" presetID="53" presetClass="entr" presetSubtype="16"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p:cTn id="34" dur="500" fill="hold"/>
                                        <p:tgtEl>
                                          <p:spTgt spid="9"/>
                                        </p:tgtEl>
                                        <p:attrNameLst>
                                          <p:attrName>ppt_w</p:attrName>
                                        </p:attrNameLst>
                                      </p:cBhvr>
                                      <p:tavLst>
                                        <p:tav tm="0">
                                          <p:val>
                                            <p:fltVal val="0.000000"/>
                                          </p:val>
                                        </p:tav>
                                        <p:tav tm="100000">
                                          <p:val>
                                            <p:strVal val="#ppt_w"/>
                                          </p:val>
                                        </p:tav>
                                      </p:tavLst>
                                    </p:anim>
                                    <p:anim calcmode="lin" valueType="num">
                                      <p:cBhvr>
                                        <p:cTn id="35" dur="500" fill="hold"/>
                                        <p:tgtEl>
                                          <p:spTgt spid="9"/>
                                        </p:tgtEl>
                                        <p:attrNameLst>
                                          <p:attrName>ppt_h</p:attrName>
                                        </p:attrNameLst>
                                      </p:cBhvr>
                                      <p:tavLst>
                                        <p:tav tm="0">
                                          <p:val>
                                            <p:fltVal val="0.000000"/>
                                          </p:val>
                                        </p:tav>
                                        <p:tav tm="100000">
                                          <p:val>
                                            <p:strVal val="#ppt_h"/>
                                          </p:val>
                                        </p:tav>
                                      </p:tavLst>
                                    </p:anim>
                                    <p:animEffect transition="in" filter="fade">
                                      <p:cBhvr>
                                        <p:cTn id="36" dur="500"/>
                                        <p:tgtEl>
                                          <p:spTgt spid="9"/>
                                        </p:tgtEl>
                                      </p:cBhvr>
                                    </p:animEffect>
                                  </p:childTnLst>
                                </p:cTn>
                              </p:par>
                              <p:par>
                                <p:cTn id="37" presetID="53" presetClass="entr" presetSubtype="16"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000000"/>
                                          </p:val>
                                        </p:tav>
                                        <p:tav tm="100000">
                                          <p:val>
                                            <p:strVal val="#ppt_w"/>
                                          </p:val>
                                        </p:tav>
                                      </p:tavLst>
                                    </p:anim>
                                    <p:anim calcmode="lin" valueType="num">
                                      <p:cBhvr>
                                        <p:cTn id="40" dur="500" fill="hold"/>
                                        <p:tgtEl>
                                          <p:spTgt spid="11"/>
                                        </p:tgtEl>
                                        <p:attrNameLst>
                                          <p:attrName>ppt_h</p:attrName>
                                        </p:attrNameLst>
                                      </p:cBhvr>
                                      <p:tavLst>
                                        <p:tav tm="0">
                                          <p:val>
                                            <p:fltVal val="0.000000"/>
                                          </p:val>
                                        </p:tav>
                                        <p:tav tm="100000">
                                          <p:val>
                                            <p:strVal val="#ppt_h"/>
                                          </p:val>
                                        </p:tav>
                                      </p:tavLst>
                                    </p:anim>
                                    <p:animEffect transition="in" filter="fade">
                                      <p:cBhvr>
                                        <p:cTn id="41" dur="500"/>
                                        <p:tgtEl>
                                          <p:spTgt spid="11"/>
                                        </p:tgtEl>
                                      </p:cBhvr>
                                    </p:animEffect>
                                  </p:childTnLst>
                                </p:cTn>
                              </p:par>
                              <p:par>
                                <p:cTn id="42" presetID="53" presetClass="entr" presetSubtype="16" fill="hold" nodeType="withEffect">
                                  <p:stCondLst>
                                    <p:cond delay="0"/>
                                  </p:stCondLst>
                                  <p:childTnLst>
                                    <p:set>
                                      <p:cBhvr>
                                        <p:cTn id="43" dur="1" fill="hold">
                                          <p:stCondLst>
                                            <p:cond delay="0"/>
                                          </p:stCondLst>
                                        </p:cTn>
                                        <p:tgtEl>
                                          <p:spTgt spid="13"/>
                                        </p:tgtEl>
                                        <p:attrNameLst>
                                          <p:attrName>style.visibility</p:attrName>
                                        </p:attrNameLst>
                                      </p:cBhvr>
                                      <p:to>
                                        <p:strVal val="visible"/>
                                      </p:to>
                                    </p:set>
                                    <p:anim calcmode="lin" valueType="num">
                                      <p:cBhvr>
                                        <p:cTn id="44" dur="500" fill="hold"/>
                                        <p:tgtEl>
                                          <p:spTgt spid="13"/>
                                        </p:tgtEl>
                                        <p:attrNameLst>
                                          <p:attrName>ppt_w</p:attrName>
                                        </p:attrNameLst>
                                      </p:cBhvr>
                                      <p:tavLst>
                                        <p:tav tm="0">
                                          <p:val>
                                            <p:fltVal val="0.000000"/>
                                          </p:val>
                                        </p:tav>
                                        <p:tav tm="100000">
                                          <p:val>
                                            <p:strVal val="#ppt_w"/>
                                          </p:val>
                                        </p:tav>
                                      </p:tavLst>
                                    </p:anim>
                                    <p:anim calcmode="lin" valueType="num">
                                      <p:cBhvr>
                                        <p:cTn id="45" dur="500" fill="hold"/>
                                        <p:tgtEl>
                                          <p:spTgt spid="13"/>
                                        </p:tgtEl>
                                        <p:attrNameLst>
                                          <p:attrName>ppt_h</p:attrName>
                                        </p:attrNameLst>
                                      </p:cBhvr>
                                      <p:tavLst>
                                        <p:tav tm="0">
                                          <p:val>
                                            <p:fltVal val="0.000000"/>
                                          </p:val>
                                        </p:tav>
                                        <p:tav tm="100000">
                                          <p:val>
                                            <p:strVal val="#ppt_h"/>
                                          </p:val>
                                        </p:tav>
                                      </p:tavLst>
                                    </p:anim>
                                    <p:animEffect transition="in" filter="fade">
                                      <p:cBhvr>
                                        <p:cTn id="46" dur="500"/>
                                        <p:tgtEl>
                                          <p:spTgt spid="13"/>
                                        </p:tgtEl>
                                      </p:cBhvr>
                                    </p:animEffect>
                                  </p:childTnLst>
                                </p:cTn>
                              </p:par>
                              <p:par>
                                <p:cTn id="47" presetID="53" presetClass="entr" presetSubtype="16"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p:cTn id="49" dur="500" fill="hold"/>
                                        <p:tgtEl>
                                          <p:spTgt spid="17"/>
                                        </p:tgtEl>
                                        <p:attrNameLst>
                                          <p:attrName>ppt_w</p:attrName>
                                        </p:attrNameLst>
                                      </p:cBhvr>
                                      <p:tavLst>
                                        <p:tav tm="0">
                                          <p:val>
                                            <p:fltVal val="0.000000"/>
                                          </p:val>
                                        </p:tav>
                                        <p:tav tm="100000">
                                          <p:val>
                                            <p:strVal val="#ppt_w"/>
                                          </p:val>
                                        </p:tav>
                                      </p:tavLst>
                                    </p:anim>
                                    <p:anim calcmode="lin" valueType="num">
                                      <p:cBhvr>
                                        <p:cTn id="50" dur="500" fill="hold"/>
                                        <p:tgtEl>
                                          <p:spTgt spid="17"/>
                                        </p:tgtEl>
                                        <p:attrNameLst>
                                          <p:attrName>ppt_h</p:attrName>
                                        </p:attrNameLst>
                                      </p:cBhvr>
                                      <p:tavLst>
                                        <p:tav tm="0">
                                          <p:val>
                                            <p:fltVal val="0.000000"/>
                                          </p:val>
                                        </p:tav>
                                        <p:tav tm="100000">
                                          <p:val>
                                            <p:strVal val="#ppt_h"/>
                                          </p:val>
                                        </p:tav>
                                      </p:tavLst>
                                    </p:anim>
                                    <p:animEffect transition="in" filter="fade">
                                      <p:cBhvr>
                                        <p:cTn id="51" dur="500"/>
                                        <p:tgtEl>
                                          <p:spTgt spid="17"/>
                                        </p:tgtEl>
                                      </p:cBhvr>
                                    </p:animEffect>
                                  </p:childTnLst>
                                </p:cTn>
                              </p:par>
                              <p:par>
                                <p:cTn id="52" presetID="53" presetClass="entr" presetSubtype="16" fill="hold" nodeType="withEffect">
                                  <p:stCondLst>
                                    <p:cond delay="0"/>
                                  </p:stCondLst>
                                  <p:childTnLst>
                                    <p:set>
                                      <p:cBhvr>
                                        <p:cTn id="53" dur="1" fill="hold">
                                          <p:stCondLst>
                                            <p:cond delay="0"/>
                                          </p:stCondLst>
                                        </p:cTn>
                                        <p:tgtEl>
                                          <p:spTgt spid="5"/>
                                        </p:tgtEl>
                                        <p:attrNameLst>
                                          <p:attrName>style.visibility</p:attrName>
                                        </p:attrNameLst>
                                      </p:cBhvr>
                                      <p:to>
                                        <p:strVal val="visible"/>
                                      </p:to>
                                    </p:set>
                                    <p:anim calcmode="lin" valueType="num">
                                      <p:cBhvr>
                                        <p:cTn id="54" dur="500" fill="hold"/>
                                        <p:tgtEl>
                                          <p:spTgt spid="5"/>
                                        </p:tgtEl>
                                        <p:attrNameLst>
                                          <p:attrName>ppt_w</p:attrName>
                                        </p:attrNameLst>
                                      </p:cBhvr>
                                      <p:tavLst>
                                        <p:tav tm="0">
                                          <p:val>
                                            <p:fltVal val="0.000000"/>
                                          </p:val>
                                        </p:tav>
                                        <p:tav tm="100000">
                                          <p:val>
                                            <p:strVal val="#ppt_w"/>
                                          </p:val>
                                        </p:tav>
                                      </p:tavLst>
                                    </p:anim>
                                    <p:anim calcmode="lin" valueType="num">
                                      <p:cBhvr>
                                        <p:cTn id="55" dur="500" fill="hold"/>
                                        <p:tgtEl>
                                          <p:spTgt spid="5"/>
                                        </p:tgtEl>
                                        <p:attrNameLst>
                                          <p:attrName>ppt_h</p:attrName>
                                        </p:attrNameLst>
                                      </p:cBhvr>
                                      <p:tavLst>
                                        <p:tav tm="0">
                                          <p:val>
                                            <p:fltVal val="0.000000"/>
                                          </p:val>
                                        </p:tav>
                                        <p:tav tm="100000">
                                          <p:val>
                                            <p:strVal val="#ppt_h"/>
                                          </p:val>
                                        </p:tav>
                                      </p:tavLst>
                                    </p:anim>
                                    <p:animEffect transition="in" filter="fade">
                                      <p:cBhvr>
                                        <p:cTn id="56" dur="500"/>
                                        <p:tgtEl>
                                          <p:spTgt spid="5"/>
                                        </p:tgtEl>
                                      </p:cBhvr>
                                    </p:animEffect>
                                  </p:childTnLst>
                                </p:cTn>
                              </p:par>
                            </p:childTnLst>
                          </p:cTn>
                        </p:par>
                      </p:childTnLst>
                    </p:cTn>
                  </p:par>
                  <p:par>
                    <p:cTn id="57" fill="hold">
                      <p:stCondLst>
                        <p:cond delay="indefinite"/>
                      </p:stCondLst>
                      <p:childTnLst>
                        <p:par>
                          <p:cTn id="58" fill="hold">
                            <p:stCondLst>
                              <p:cond delay="0"/>
                            </p:stCondLst>
                            <p:childTnLst>
                              <p:par>
                                <p:cTn id="59" presetID="49" presetClass="entr" presetSubtype="0" decel="100000"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p:cTn id="61" dur="500" fill="hold"/>
                                        <p:tgtEl>
                                          <p:spTgt spid="23"/>
                                        </p:tgtEl>
                                        <p:attrNameLst>
                                          <p:attrName>ppt_w</p:attrName>
                                        </p:attrNameLst>
                                      </p:cBhvr>
                                      <p:tavLst>
                                        <p:tav tm="0">
                                          <p:val>
                                            <p:fltVal val="0.000000"/>
                                          </p:val>
                                        </p:tav>
                                        <p:tav tm="100000">
                                          <p:val>
                                            <p:strVal val="#ppt_w"/>
                                          </p:val>
                                        </p:tav>
                                      </p:tavLst>
                                    </p:anim>
                                    <p:anim calcmode="lin" valueType="num">
                                      <p:cBhvr>
                                        <p:cTn id="62" dur="500" fill="hold"/>
                                        <p:tgtEl>
                                          <p:spTgt spid="23"/>
                                        </p:tgtEl>
                                        <p:attrNameLst>
                                          <p:attrName>ppt_h</p:attrName>
                                        </p:attrNameLst>
                                      </p:cBhvr>
                                      <p:tavLst>
                                        <p:tav tm="0">
                                          <p:val>
                                            <p:fltVal val="0.000000"/>
                                          </p:val>
                                        </p:tav>
                                        <p:tav tm="100000">
                                          <p:val>
                                            <p:strVal val="#ppt_h"/>
                                          </p:val>
                                        </p:tav>
                                      </p:tavLst>
                                    </p:anim>
                                    <p:anim calcmode="lin" valueType="num">
                                      <p:cBhvr>
                                        <p:cTn id="63" dur="500" fill="hold"/>
                                        <p:tgtEl>
                                          <p:spTgt spid="23"/>
                                        </p:tgtEl>
                                        <p:attrNameLst>
                                          <p:attrName>style.rotation</p:attrName>
                                        </p:attrNameLst>
                                      </p:cBhvr>
                                      <p:tavLst>
                                        <p:tav tm="0">
                                          <p:val>
                                            <p:fltVal val="360.000000"/>
                                          </p:val>
                                        </p:tav>
                                        <p:tav tm="100000">
                                          <p:val>
                                            <p:fltVal val="0.000000"/>
                                          </p:val>
                                        </p:tav>
                                      </p:tavLst>
                                    </p:anim>
                                    <p:animEffect transition="in" filter="fade">
                                      <p:cBhvr>
                                        <p:cTn id="64" dur="500"/>
                                        <p:tgtEl>
                                          <p:spTgt spid="23"/>
                                        </p:tgtEl>
                                      </p:cBhvr>
                                    </p:animEffec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nodeType="clickEffect">
                                  <p:stCondLst>
                                    <p:cond delay="0"/>
                                  </p:stCondLst>
                                  <p:childTnLst>
                                    <p:set>
                                      <p:cBhvr>
                                        <p:cTn id="68" dur="1" fill="hold">
                                          <p:stCondLst>
                                            <p:cond delay="0"/>
                                          </p:stCondLst>
                                        </p:cTn>
                                        <p:tgtEl>
                                          <p:spTgt spid="24"/>
                                        </p:tgtEl>
                                        <p:attrNameLst>
                                          <p:attrName>style.visibility</p:attrName>
                                        </p:attrNameLst>
                                      </p:cBhvr>
                                      <p:to>
                                        <p:strVal val="visible"/>
                                      </p:to>
                                    </p:set>
                                    <p:anim calcmode="lin" valueType="num">
                                      <p:cBhvr>
                                        <p:cTn id="69" dur="500" fill="hold"/>
                                        <p:tgtEl>
                                          <p:spTgt spid="24"/>
                                        </p:tgtEl>
                                        <p:attrNameLst>
                                          <p:attrName>ppt_w</p:attrName>
                                        </p:attrNameLst>
                                      </p:cBhvr>
                                      <p:tavLst>
                                        <p:tav tm="0">
                                          <p:val>
                                            <p:fltVal val="0.000000"/>
                                          </p:val>
                                        </p:tav>
                                        <p:tav tm="100000">
                                          <p:val>
                                            <p:strVal val="#ppt_w"/>
                                          </p:val>
                                        </p:tav>
                                      </p:tavLst>
                                    </p:anim>
                                    <p:anim calcmode="lin" valueType="num">
                                      <p:cBhvr>
                                        <p:cTn id="70" dur="500" fill="hold"/>
                                        <p:tgtEl>
                                          <p:spTgt spid="24"/>
                                        </p:tgtEl>
                                        <p:attrNameLst>
                                          <p:attrName>ppt_h</p:attrName>
                                        </p:attrNameLst>
                                      </p:cBhvr>
                                      <p:tavLst>
                                        <p:tav tm="0">
                                          <p:val>
                                            <p:fltVal val="0.000000"/>
                                          </p:val>
                                        </p:tav>
                                        <p:tav tm="100000">
                                          <p:val>
                                            <p:strVal val="#ppt_h"/>
                                          </p:val>
                                        </p:tav>
                                      </p:tavLst>
                                    </p:anim>
                                    <p:animEffect transition="in" filter="fade">
                                      <p:cBhvr>
                                        <p:cTn id="71" dur="500"/>
                                        <p:tgtEl>
                                          <p:spTgt spid="24"/>
                                        </p:tgtEl>
                                      </p:cBhvr>
                                    </p:animEffect>
                                  </p:childTnLst>
                                </p:cTn>
                              </p:par>
                            </p:childTnLst>
                          </p:cTn>
                        </p:par>
                      </p:childTnLst>
                    </p:cTn>
                  </p:par>
                  <p:par>
                    <p:cTn id="72" fill="hold">
                      <p:stCondLst>
                        <p:cond delay="indefinite"/>
                      </p:stCondLst>
                      <p:childTnLst>
                        <p:par>
                          <p:cTn id="73" fill="hold">
                            <p:stCondLst>
                              <p:cond delay="0"/>
                            </p:stCondLst>
                            <p:childTnLst>
                              <p:par>
                                <p:cTn id="74" presetID="52" presetClass="entr" presetSubtype="0" fill="hold" grpId="0" nodeType="clickEffect">
                                  <p:stCondLst>
                                    <p:cond delay="0"/>
                                  </p:stCondLst>
                                  <p:iterate type="lt">
                                    <p:tmPct val="10000"/>
                                  </p:iterate>
                                  <p:childTnLst>
                                    <p:set>
                                      <p:cBhvr>
                                        <p:cTn id="75" dur="1" fill="hold">
                                          <p:stCondLst>
                                            <p:cond delay="0"/>
                                          </p:stCondLst>
                                        </p:cTn>
                                        <p:tgtEl>
                                          <p:spTgt spid="93"/>
                                        </p:tgtEl>
                                        <p:attrNameLst>
                                          <p:attrName>style.visibility</p:attrName>
                                        </p:attrNameLst>
                                      </p:cBhvr>
                                      <p:to>
                                        <p:strVal val="visible"/>
                                      </p:to>
                                    </p:set>
                                    <p:animScale>
                                      <p:cBhvr>
                                        <p:cTn id="76" dur="1000" decel="50000" fill="hold">
                                          <p:stCondLst>
                                            <p:cond delay="0"/>
                                          </p:stCondLst>
                                        </p:cTn>
                                        <p:tgtEl>
                                          <p:spTgt spid="9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7" dur="1000" decel="50000" fill="hold">
                                          <p:stCondLst>
                                            <p:cond delay="0"/>
                                          </p:stCondLst>
                                        </p:cTn>
                                        <p:tgtEl>
                                          <p:spTgt spid="93"/>
                                        </p:tgtEl>
                                        <p:attrNameLst>
                                          <p:attrName>ppt_x</p:attrName>
                                          <p:attrName>ppt_y</p:attrName>
                                        </p:attrNameLst>
                                      </p:cBhvr>
                                    </p:animMotion>
                                    <p:animEffect transition="in" filter="fade">
                                      <p:cBhvr>
                                        <p:cTn id="78" dur="1000"/>
                                        <p:tgtEl>
                                          <p:spTgt spid="93"/>
                                        </p:tgtEl>
                                      </p:cBhvr>
                                    </p:animEffect>
                                  </p:childTnLst>
                                </p:cTn>
                              </p:par>
                            </p:childTnLst>
                          </p:cTn>
                        </p:par>
                        <p:par>
                          <p:cTn id="79" fill="hold">
                            <p:stCondLst>
                              <p:cond delay="1899"/>
                            </p:stCondLst>
                            <p:childTnLst>
                              <p:par>
                                <p:cTn id="80" presetID="12" presetClass="entr" presetSubtype="8" fill="hold" nodeType="afterEffect">
                                  <p:stCondLst>
                                    <p:cond delay="0"/>
                                  </p:stCondLst>
                                  <p:childTnLst>
                                    <p:set>
                                      <p:cBhvr>
                                        <p:cTn id="81" dur="1" fill="hold">
                                          <p:stCondLst>
                                            <p:cond delay="0"/>
                                          </p:stCondLst>
                                        </p:cTn>
                                        <p:tgtEl>
                                          <p:spTgt spid="112"/>
                                        </p:tgtEl>
                                        <p:attrNameLst>
                                          <p:attrName>style.visibility</p:attrName>
                                        </p:attrNameLst>
                                      </p:cBhvr>
                                      <p:to>
                                        <p:strVal val="visible"/>
                                      </p:to>
                                    </p:set>
                                    <p:anim calcmode="lin" valueType="num">
                                      <p:cBhvr additive="base">
                                        <p:cTn id="82" dur="500"/>
                                        <p:tgtEl>
                                          <p:spTgt spid="112"/>
                                        </p:tgtEl>
                                        <p:attrNameLst>
                                          <p:attrName>ppt_x</p:attrName>
                                        </p:attrNameLst>
                                      </p:cBhvr>
                                      <p:tavLst>
                                        <p:tav tm="0">
                                          <p:val>
                                            <p:strVal val="#ppt_x-#ppt_w*1.125000"/>
                                          </p:val>
                                        </p:tav>
                                        <p:tav tm="100000">
                                          <p:val>
                                            <p:strVal val="#ppt_x"/>
                                          </p:val>
                                        </p:tav>
                                      </p:tavLst>
                                    </p:anim>
                                    <p:animEffect transition="in" filter="wipe(right)">
                                      <p:cBhvr>
                                        <p:cTn id="83" dur="500"/>
                                        <p:tgtEl>
                                          <p:spTgt spid="112"/>
                                        </p:tgtEl>
                                      </p:cBhvr>
                                    </p:animEffect>
                                  </p:childTnLst>
                                </p:cTn>
                              </p:par>
                              <p:par>
                                <p:cTn id="84" presetID="12" presetClass="entr" presetSubtype="8" fill="hold" nodeType="withEffect">
                                  <p:stCondLst>
                                    <p:cond delay="250"/>
                                  </p:stCondLst>
                                  <p:childTnLst>
                                    <p:set>
                                      <p:cBhvr>
                                        <p:cTn id="85" dur="1" fill="hold">
                                          <p:stCondLst>
                                            <p:cond delay="0"/>
                                          </p:stCondLst>
                                        </p:cTn>
                                        <p:tgtEl>
                                          <p:spTgt spid="121"/>
                                        </p:tgtEl>
                                        <p:attrNameLst>
                                          <p:attrName>style.visibility</p:attrName>
                                        </p:attrNameLst>
                                      </p:cBhvr>
                                      <p:to>
                                        <p:strVal val="visible"/>
                                      </p:to>
                                    </p:set>
                                    <p:anim calcmode="lin" valueType="num">
                                      <p:cBhvr additive="base">
                                        <p:cTn id="86" dur="500"/>
                                        <p:tgtEl>
                                          <p:spTgt spid="121"/>
                                        </p:tgtEl>
                                        <p:attrNameLst>
                                          <p:attrName>ppt_x</p:attrName>
                                        </p:attrNameLst>
                                      </p:cBhvr>
                                      <p:tavLst>
                                        <p:tav tm="0">
                                          <p:val>
                                            <p:strVal val="#ppt_x-#ppt_w*1.125000"/>
                                          </p:val>
                                        </p:tav>
                                        <p:tav tm="100000">
                                          <p:val>
                                            <p:strVal val="#ppt_x"/>
                                          </p:val>
                                        </p:tav>
                                      </p:tavLst>
                                    </p:anim>
                                    <p:animEffect transition="in" filter="wipe(right)">
                                      <p:cBhvr>
                                        <p:cTn id="87" dur="500"/>
                                        <p:tgtEl>
                                          <p:spTgt spid="121"/>
                                        </p:tgtEl>
                                      </p:cBhvr>
                                    </p:animEffect>
                                  </p:childTnLst>
                                </p:cTn>
                              </p:par>
                              <p:par>
                                <p:cTn id="88" presetID="12" presetClass="entr" presetSubtype="8" fill="hold" nodeType="withEffect">
                                  <p:stCondLst>
                                    <p:cond delay="500"/>
                                  </p:stCondLst>
                                  <p:childTnLst>
                                    <p:set>
                                      <p:cBhvr>
                                        <p:cTn id="89" dur="1" fill="hold">
                                          <p:stCondLst>
                                            <p:cond delay="0"/>
                                          </p:stCondLst>
                                        </p:cTn>
                                        <p:tgtEl>
                                          <p:spTgt spid="113"/>
                                        </p:tgtEl>
                                        <p:attrNameLst>
                                          <p:attrName>style.visibility</p:attrName>
                                        </p:attrNameLst>
                                      </p:cBhvr>
                                      <p:to>
                                        <p:strVal val="visible"/>
                                      </p:to>
                                    </p:set>
                                    <p:anim calcmode="lin" valueType="num">
                                      <p:cBhvr additive="base">
                                        <p:cTn id="90" dur="500"/>
                                        <p:tgtEl>
                                          <p:spTgt spid="113"/>
                                        </p:tgtEl>
                                        <p:attrNameLst>
                                          <p:attrName>ppt_x</p:attrName>
                                        </p:attrNameLst>
                                      </p:cBhvr>
                                      <p:tavLst>
                                        <p:tav tm="0">
                                          <p:val>
                                            <p:strVal val="#ppt_x-#ppt_w*1.125000"/>
                                          </p:val>
                                        </p:tav>
                                        <p:tav tm="100000">
                                          <p:val>
                                            <p:strVal val="#ppt_x"/>
                                          </p:val>
                                        </p:tav>
                                      </p:tavLst>
                                    </p:anim>
                                    <p:animEffect transition="in" filter="wipe(right)">
                                      <p:cBhvr>
                                        <p:cTn id="91" dur="500"/>
                                        <p:tgtEl>
                                          <p:spTgt spid="113"/>
                                        </p:tgtEl>
                                      </p:cBhvr>
                                    </p:animEffect>
                                  </p:childTnLst>
                                </p:cTn>
                              </p:par>
                            </p:childTnLst>
                          </p:cTn>
                        </p:par>
                        <p:par>
                          <p:cTn id="92" fill="hold">
                            <p:stCondLst>
                              <p:cond delay="2399"/>
                            </p:stCondLst>
                            <p:childTnLst>
                              <p:par>
                                <p:cTn id="93" presetID="12" presetClass="entr" presetSubtype="2" fill="hold" nodeType="afterEffect">
                                  <p:stCondLst>
                                    <p:cond delay="0"/>
                                  </p:stCondLst>
                                  <p:childTnLst>
                                    <p:set>
                                      <p:cBhvr>
                                        <p:cTn id="94" dur="1" fill="hold">
                                          <p:stCondLst>
                                            <p:cond delay="0"/>
                                          </p:stCondLst>
                                        </p:cTn>
                                        <p:tgtEl>
                                          <p:spTgt spid="94"/>
                                        </p:tgtEl>
                                        <p:attrNameLst>
                                          <p:attrName>style.visibility</p:attrName>
                                        </p:attrNameLst>
                                      </p:cBhvr>
                                      <p:to>
                                        <p:strVal val="visible"/>
                                      </p:to>
                                    </p:set>
                                    <p:anim calcmode="lin" valueType="num">
                                      <p:cBhvr additive="base">
                                        <p:cTn id="95" dur="500"/>
                                        <p:tgtEl>
                                          <p:spTgt spid="94"/>
                                        </p:tgtEl>
                                        <p:attrNameLst>
                                          <p:attrName>ppt_x</p:attrName>
                                        </p:attrNameLst>
                                      </p:cBhvr>
                                      <p:tavLst>
                                        <p:tav tm="0">
                                          <p:val>
                                            <p:strVal val="#ppt_x+#ppt_w*1.125000"/>
                                          </p:val>
                                        </p:tav>
                                        <p:tav tm="100000">
                                          <p:val>
                                            <p:strVal val="#ppt_x"/>
                                          </p:val>
                                        </p:tav>
                                      </p:tavLst>
                                    </p:anim>
                                    <p:animEffect transition="in" filter="wipe(left)">
                                      <p:cBhvr>
                                        <p:cTn id="96" dur="500"/>
                                        <p:tgtEl>
                                          <p:spTgt spid="94"/>
                                        </p:tgtEl>
                                      </p:cBhvr>
                                    </p:animEffect>
                                  </p:childTnLst>
                                </p:cTn>
                              </p:par>
                              <p:par>
                                <p:cTn id="97" presetID="12" presetClass="entr" presetSubtype="2" fill="hold" nodeType="withEffect">
                                  <p:stCondLst>
                                    <p:cond delay="250"/>
                                  </p:stCondLst>
                                  <p:childTnLst>
                                    <p:set>
                                      <p:cBhvr>
                                        <p:cTn id="98" dur="1" fill="hold">
                                          <p:stCondLst>
                                            <p:cond delay="0"/>
                                          </p:stCondLst>
                                        </p:cTn>
                                        <p:tgtEl>
                                          <p:spTgt spid="95"/>
                                        </p:tgtEl>
                                        <p:attrNameLst>
                                          <p:attrName>style.visibility</p:attrName>
                                        </p:attrNameLst>
                                      </p:cBhvr>
                                      <p:to>
                                        <p:strVal val="visible"/>
                                      </p:to>
                                    </p:set>
                                    <p:anim calcmode="lin" valueType="num">
                                      <p:cBhvr additive="base">
                                        <p:cTn id="99" dur="500"/>
                                        <p:tgtEl>
                                          <p:spTgt spid="95"/>
                                        </p:tgtEl>
                                        <p:attrNameLst>
                                          <p:attrName>ppt_x</p:attrName>
                                        </p:attrNameLst>
                                      </p:cBhvr>
                                      <p:tavLst>
                                        <p:tav tm="0">
                                          <p:val>
                                            <p:strVal val="#ppt_x+#ppt_w*1.125000"/>
                                          </p:val>
                                        </p:tav>
                                        <p:tav tm="100000">
                                          <p:val>
                                            <p:strVal val="#ppt_x"/>
                                          </p:val>
                                        </p:tav>
                                      </p:tavLst>
                                    </p:anim>
                                    <p:animEffect transition="in" filter="wipe(left)">
                                      <p:cBhvr>
                                        <p:cTn id="100" dur="500"/>
                                        <p:tgtEl>
                                          <p:spTgt spid="95"/>
                                        </p:tgtEl>
                                      </p:cBhvr>
                                    </p:animEffect>
                                  </p:childTnLst>
                                </p:cTn>
                              </p:par>
                              <p:par>
                                <p:cTn id="101" presetID="12" presetClass="entr" presetSubtype="2" fill="hold" nodeType="withEffect">
                                  <p:stCondLst>
                                    <p:cond delay="500"/>
                                  </p:stCondLst>
                                  <p:childTnLst>
                                    <p:set>
                                      <p:cBhvr>
                                        <p:cTn id="102" dur="1" fill="hold">
                                          <p:stCondLst>
                                            <p:cond delay="0"/>
                                          </p:stCondLst>
                                        </p:cTn>
                                        <p:tgtEl>
                                          <p:spTgt spid="102"/>
                                        </p:tgtEl>
                                        <p:attrNameLst>
                                          <p:attrName>style.visibility</p:attrName>
                                        </p:attrNameLst>
                                      </p:cBhvr>
                                      <p:to>
                                        <p:strVal val="visible"/>
                                      </p:to>
                                    </p:set>
                                    <p:anim calcmode="lin" valueType="num">
                                      <p:cBhvr additive="base">
                                        <p:cTn id="103" dur="500"/>
                                        <p:tgtEl>
                                          <p:spTgt spid="102"/>
                                        </p:tgtEl>
                                        <p:attrNameLst>
                                          <p:attrName>ppt_x</p:attrName>
                                        </p:attrNameLst>
                                      </p:cBhvr>
                                      <p:tavLst>
                                        <p:tav tm="0">
                                          <p:val>
                                            <p:strVal val="#ppt_x+#ppt_w*1.125000"/>
                                          </p:val>
                                        </p:tav>
                                        <p:tav tm="100000">
                                          <p:val>
                                            <p:strVal val="#ppt_x"/>
                                          </p:val>
                                        </p:tav>
                                      </p:tavLst>
                                    </p:anim>
                                    <p:animEffect transition="in" filter="wipe(left)">
                                      <p:cBhvr>
                                        <p:cTn id="104"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5" grpId="0" animBg="1"/>
      <p:bldP spid="16" grpId="0" animBg="1"/>
      <p:bldP spid="20" grpId="0"/>
      <p:bldP spid="9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2014538"/>
            <a:ext cx="12192000" cy="28495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文本框 3"/>
          <p:cNvSpPr txBox="1"/>
          <p:nvPr/>
        </p:nvSpPr>
        <p:spPr>
          <a:xfrm>
            <a:off x="946150" y="2000250"/>
            <a:ext cx="1539875" cy="1862138"/>
          </a:xfrm>
          <a:prstGeom prst="rect">
            <a:avLst/>
          </a:prstGeom>
          <a:noFill/>
          <a:ln w="9525">
            <a:noFill/>
          </a:ln>
        </p:spPr>
        <p:txBody>
          <a:bodyPr>
            <a:spAutoFit/>
          </a:bodyPr>
          <a:p>
            <a:pPr algn="ctr" eaLnBrk="1" hangingPunct="1"/>
            <a:r>
              <a:rPr lang="en-US" altLang="zh-CN" sz="11500" dirty="0">
                <a:solidFill>
                  <a:schemeClr val="bg1"/>
                </a:solidFill>
                <a:latin typeface="Impact" panose="020B0806030902050204" pitchFamily="34" charset="0"/>
              </a:rPr>
              <a:t>2</a:t>
            </a:r>
            <a:endParaRPr lang="zh-CN" altLang="en-US" sz="11500" dirty="0">
              <a:solidFill>
                <a:schemeClr val="bg1"/>
              </a:solidFill>
              <a:latin typeface="Impact" panose="020B0806030902050204" pitchFamily="34" charset="0"/>
            </a:endParaRPr>
          </a:p>
        </p:txBody>
      </p:sp>
      <p:sp>
        <p:nvSpPr>
          <p:cNvPr id="5" name="文本框 4"/>
          <p:cNvSpPr txBox="1"/>
          <p:nvPr/>
        </p:nvSpPr>
        <p:spPr>
          <a:xfrm>
            <a:off x="419100" y="2638425"/>
            <a:ext cx="571500" cy="585788"/>
          </a:xfrm>
          <a:prstGeom prst="rect">
            <a:avLst/>
          </a:prstGeom>
          <a:noFill/>
          <a:ln w="9525">
            <a:noFill/>
          </a:ln>
        </p:spPr>
        <p:txBody>
          <a:bodyPr>
            <a:spAutoFit/>
          </a:bodyPr>
          <a:p>
            <a:pPr eaLnBrk="1" hangingPunct="1"/>
            <a:r>
              <a:rPr lang="zh-CN" altLang="en-US" sz="3200" b="1" dirty="0">
                <a:solidFill>
                  <a:srgbClr val="044875"/>
                </a:solidFill>
                <a:latin typeface="微软雅黑" panose="020B0503020204020204" pitchFamily="34" charset="-122"/>
                <a:ea typeface="微软雅黑" panose="020B0503020204020204" pitchFamily="34" charset="-122"/>
              </a:rPr>
              <a:t>第</a:t>
            </a:r>
            <a:endParaRPr lang="zh-CN" altLang="en-US" sz="3200" b="1" dirty="0">
              <a:solidFill>
                <a:srgbClr val="044875"/>
              </a:solidFill>
              <a:latin typeface="微软雅黑" panose="020B0503020204020204" pitchFamily="34" charset="-122"/>
              <a:ea typeface="微软雅黑" panose="020B0503020204020204" pitchFamily="34" charset="-122"/>
            </a:endParaRP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文本框 6"/>
          <p:cNvSpPr txBox="1"/>
          <p:nvPr/>
        </p:nvSpPr>
        <p:spPr>
          <a:xfrm>
            <a:off x="2525713" y="2638425"/>
            <a:ext cx="1766887" cy="585788"/>
          </a:xfrm>
          <a:prstGeom prst="rect">
            <a:avLst/>
          </a:prstGeom>
          <a:noFill/>
          <a:ln w="9525">
            <a:noFill/>
          </a:ln>
        </p:spPr>
        <p:txBody>
          <a:bodyPr>
            <a:spAutoFit/>
          </a:bodyPr>
          <a:p>
            <a:pPr eaLnBrk="1" hangingPunct="1"/>
            <a:r>
              <a:rPr lang="zh-CN" altLang="en-US" sz="3200" b="1" dirty="0">
                <a:solidFill>
                  <a:srgbClr val="044875"/>
                </a:solidFill>
                <a:latin typeface="微软雅黑" panose="020B0503020204020204" pitchFamily="34" charset="-122"/>
                <a:ea typeface="微软雅黑" panose="020B0503020204020204" pitchFamily="34" charset="-122"/>
              </a:rPr>
              <a:t>部分</a:t>
            </a:r>
            <a:endParaRPr lang="zh-CN" altLang="en-US" sz="3200" b="1" dirty="0">
              <a:solidFill>
                <a:srgbClr val="044875"/>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6791325" y="3632200"/>
            <a:ext cx="5727700" cy="831850"/>
          </a:xfrm>
          <a:prstGeom prst="rect">
            <a:avLst/>
          </a:prstGeom>
          <a:noFill/>
          <a:ln w="9525">
            <a:noFill/>
          </a:ln>
        </p:spPr>
        <p:txBody>
          <a:bodyPr>
            <a:spAutoFit/>
          </a:bodyPr>
          <a:p>
            <a:pPr algn="ctr" eaLnBrk="1" hangingPunct="1"/>
            <a:r>
              <a:rPr lang="zh-CN" altLang="en-US" sz="4800" b="1" dirty="0">
                <a:solidFill>
                  <a:schemeClr val="bg1"/>
                </a:solidFill>
                <a:latin typeface="微软雅黑" panose="020B0503020204020204" pitchFamily="34" charset="-122"/>
                <a:ea typeface="微软雅黑" panose="020B0503020204020204" pitchFamily="34" charset="-122"/>
              </a:rPr>
              <a:t>主要研究内容</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000000"/>
                                          </p:val>
                                        </p:tav>
                                        <p:tav tm="100000">
                                          <p:val>
                                            <p:strVal val="#ppt_w"/>
                                          </p:val>
                                        </p:tav>
                                      </p:tavLst>
                                    </p:anim>
                                    <p:anim calcmode="lin" valueType="num">
                                      <p:cBhvr>
                                        <p:cTn id="36" dur="500" fill="hold"/>
                                        <p:tgtEl>
                                          <p:spTgt spid="8"/>
                                        </p:tgtEl>
                                        <p:attrNameLst>
                                          <p:attrName>ppt_h</p:attrName>
                                        </p:attrNameLst>
                                      </p:cBhvr>
                                      <p:tavLst>
                                        <p:tav tm="0">
                                          <p:val>
                                            <p:fltVal val="0.00000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3513138" y="254000"/>
            <a:ext cx="8678863"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12" name="组合 11"/>
          <p:cNvGrpSpPr/>
          <p:nvPr/>
        </p:nvGrpSpPr>
        <p:grpSpPr>
          <a:xfrm>
            <a:off x="550863" y="82550"/>
            <a:ext cx="3395662" cy="585788"/>
            <a:chOff x="551544" y="82976"/>
            <a:chExt cx="3395256" cy="584775"/>
          </a:xfrm>
        </p:grpSpPr>
        <p:sp>
          <p:nvSpPr>
            <p:cNvPr id="8269" name="文本框 12"/>
            <p:cNvSpPr txBox="1"/>
            <p:nvPr/>
          </p:nvSpPr>
          <p:spPr>
            <a:xfrm>
              <a:off x="654960" y="111278"/>
              <a:ext cx="3291840" cy="523220"/>
            </a:xfrm>
            <a:prstGeom prst="rect">
              <a:avLst/>
            </a:prstGeom>
            <a:noFill/>
            <a:ln w="9525">
              <a:noFill/>
            </a:ln>
          </p:spPr>
          <p:txBody>
            <a:bodyPr>
              <a:spAutoFit/>
            </a:bodyPr>
            <a:p>
              <a:pPr algn="ctr" eaLnBrk="1" hangingPunct="1"/>
              <a:r>
                <a:rPr lang="zh-CN" altLang="en-US" sz="2800" dirty="0">
                  <a:solidFill>
                    <a:srgbClr val="044875"/>
                  </a:solidFill>
                  <a:latin typeface="微软雅黑" panose="020B0503020204020204" pitchFamily="34" charset="-122"/>
                  <a:ea typeface="微软雅黑" panose="020B0503020204020204" pitchFamily="34" charset="-122"/>
                </a:rPr>
                <a:t>主要研究内容</a:t>
              </a:r>
              <a:endParaRPr lang="zh-CN" altLang="en-US" sz="2800" dirty="0">
                <a:solidFill>
                  <a:srgbClr val="044875"/>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51544" y="82976"/>
              <a:ext cx="723813" cy="584775"/>
            </a:xfrm>
            <a:prstGeom prst="rect">
              <a:avLst/>
            </a:prstGeom>
            <a:noFill/>
          </p:spPr>
          <p:txBody>
            <a:bodyPr>
              <a:spAutoFit/>
            </a:bodyPr>
            <a:lstStyle/>
            <a:p>
              <a:pPr marR="0" algn="ctr" defTabSz="914400" eaLnBrk="1" fontAlgn="auto" hangingPunct="1">
                <a:spcBef>
                  <a:spcPts val="0"/>
                </a:spcBef>
                <a:spcAft>
                  <a:spcPts val="0"/>
                </a:spcAft>
                <a:buClrTx/>
                <a:buSzTx/>
                <a:buFontTx/>
                <a:buNone/>
                <a:defRPr/>
              </a:pPr>
              <a:r>
                <a:rPr kumimoji="0" lang="en-US" altLang="zh-CN" sz="3200" kern="1200" cap="none" spc="0" normalizeH="0" baseline="0" noProof="0" dirty="0">
                  <a:solidFill>
                    <a:schemeClr val="bg2">
                      <a:lumMod val="25000"/>
                    </a:schemeClr>
                  </a:solidFill>
                  <a:latin typeface="Impact" panose="020B0806030902050204" pitchFamily="34" charset="0"/>
                  <a:ea typeface="+mn-ea"/>
                  <a:cs typeface="+mn-cs"/>
                </a:rPr>
                <a:t>02</a:t>
              </a:r>
              <a:endParaRPr kumimoji="0" lang="zh-CN" altLang="en-US" sz="3200" kern="1200" cap="none" spc="0" normalizeH="0" baseline="0" noProof="0" dirty="0">
                <a:solidFill>
                  <a:schemeClr val="bg2">
                    <a:lumMod val="25000"/>
                  </a:schemeClr>
                </a:solidFill>
                <a:latin typeface="Impact" panose="020B0806030902050204" pitchFamily="34" charset="0"/>
                <a:ea typeface="+mn-ea"/>
                <a:cs typeface="+mn-cs"/>
              </a:endParaRPr>
            </a:p>
          </p:txBody>
        </p:sp>
      </p:grpSp>
      <p:sp>
        <p:nvSpPr>
          <p:cNvPr id="15" name="矩形 14"/>
          <p:cNvSpPr/>
          <p:nvPr/>
        </p:nvSpPr>
        <p:spPr>
          <a:xfrm>
            <a:off x="11566525" y="6621463"/>
            <a:ext cx="625475"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矩形 15"/>
          <p:cNvSpPr/>
          <p:nvPr/>
        </p:nvSpPr>
        <p:spPr>
          <a:xfrm>
            <a:off x="0" y="6621463"/>
            <a:ext cx="10439400"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文本框 16"/>
          <p:cNvSpPr txBox="1"/>
          <p:nvPr/>
        </p:nvSpPr>
        <p:spPr>
          <a:xfrm>
            <a:off x="10264775" y="6538913"/>
            <a:ext cx="1500188" cy="400050"/>
          </a:xfrm>
          <a:prstGeom prst="rect">
            <a:avLst/>
          </a:prstGeom>
          <a:noFill/>
          <a:ln w="9525">
            <a:noFill/>
          </a:ln>
        </p:spPr>
        <p:txBody>
          <a:bodyPr>
            <a:spAutoFit/>
          </a:bodyPr>
          <a:p>
            <a:pPr algn="ctr" eaLnBrk="1" hangingPunct="1"/>
            <a:r>
              <a:rPr lang="en-US" altLang="zh-CN" sz="2000" dirty="0">
                <a:solidFill>
                  <a:srgbClr val="044875"/>
                </a:solidFill>
                <a:latin typeface="微软雅黑" panose="020B0503020204020204" pitchFamily="34" charset="-122"/>
                <a:ea typeface="微软雅黑" panose="020B0503020204020204" pitchFamily="34" charset="-122"/>
              </a:rPr>
              <a:t>LOGO</a:t>
            </a:r>
            <a:endParaRPr lang="zh-CN" altLang="en-US" sz="2000" dirty="0">
              <a:solidFill>
                <a:srgbClr val="044875"/>
              </a:solidFill>
              <a:latin typeface="微软雅黑" panose="020B0503020204020204" pitchFamily="34" charset="-122"/>
              <a:ea typeface="微软雅黑" panose="020B0503020204020204" pitchFamily="34" charset="-122"/>
            </a:endParaRPr>
          </a:p>
        </p:txBody>
      </p:sp>
      <p:sp>
        <p:nvSpPr>
          <p:cNvPr id="63" name="文本框 62"/>
          <p:cNvSpPr txBox="1"/>
          <p:nvPr/>
        </p:nvSpPr>
        <p:spPr bwMode="auto">
          <a:xfrm>
            <a:off x="787400" y="1320800"/>
            <a:ext cx="5048250" cy="963613"/>
          </a:xfrm>
          <a:prstGeom prst="rect">
            <a:avLst/>
          </a:prstGeom>
          <a:noFill/>
        </p:spPr>
        <p:txBody>
          <a:bodyPr>
            <a:spAutoFit/>
          </a:bodyPr>
          <a:lstStyle/>
          <a:p>
            <a:pPr marR="0" defTabSz="914400" eaLnBrk="1" fontAlgn="auto" hangingPunct="1">
              <a:lnSpc>
                <a:spcPts val="1700"/>
              </a:lnSpc>
              <a:spcBef>
                <a:spcPts val="0"/>
              </a:spcBef>
              <a:spcAft>
                <a:spcPts val="0"/>
              </a:spcAft>
              <a:buClrTx/>
              <a:buSzTx/>
              <a:buFontTx/>
              <a:buNone/>
              <a:defRPr/>
            </a:pPr>
            <a:r>
              <a:rPr kumimoji="0" lang="en-US" altLang="zh-CN" sz="1600" kern="1200" cap="none" spc="0" normalizeH="0" baseline="0" noProof="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Remember that happiness is a way of travel. Remember that happiness is a way of travel, not a destination. </a:t>
            </a:r>
            <a:endParaRPr kumimoji="0" lang="en-US" altLang="zh-CN" sz="1600" kern="1200" cap="none" spc="0" normalizeH="0" baseline="0" noProof="0" dirty="0">
              <a:solidFill>
                <a:schemeClr val="bg2">
                  <a:lumMod val="25000"/>
                </a:schemeClr>
              </a:solidFill>
              <a:latin typeface="Arial" panose="020B0604020202020204" pitchFamily="34" charset="0"/>
              <a:ea typeface="+mn-ea"/>
              <a:cs typeface="Arial" panose="020B0604020202020204" pitchFamily="34" charset="0"/>
            </a:endParaRPr>
          </a:p>
        </p:txBody>
      </p:sp>
      <p:grpSp>
        <p:nvGrpSpPr>
          <p:cNvPr id="2" name="组合 1"/>
          <p:cNvGrpSpPr/>
          <p:nvPr/>
        </p:nvGrpSpPr>
        <p:grpSpPr>
          <a:xfrm>
            <a:off x="238125" y="766763"/>
            <a:ext cx="5729288" cy="1941512"/>
            <a:chOff x="238407" y="766950"/>
            <a:chExt cx="5728511" cy="1940706"/>
          </a:xfrm>
        </p:grpSpPr>
        <p:grpSp>
          <p:nvGrpSpPr>
            <p:cNvPr id="8259" name="组合 3"/>
            <p:cNvGrpSpPr/>
            <p:nvPr/>
          </p:nvGrpSpPr>
          <p:grpSpPr>
            <a:xfrm>
              <a:off x="238407" y="766950"/>
              <a:ext cx="5724700" cy="1940706"/>
              <a:chOff x="238407" y="766950"/>
              <a:chExt cx="5724700" cy="1940706"/>
            </a:xfrm>
          </p:grpSpPr>
          <p:sp>
            <p:nvSpPr>
              <p:cNvPr id="61" name="矩形 60"/>
              <p:cNvSpPr/>
              <p:nvPr/>
            </p:nvSpPr>
            <p:spPr>
              <a:xfrm>
                <a:off x="238407" y="997041"/>
                <a:ext cx="5712639" cy="1521781"/>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2" name="文本框 61"/>
              <p:cNvSpPr txBox="1"/>
              <p:nvPr/>
            </p:nvSpPr>
            <p:spPr>
              <a:xfrm>
                <a:off x="382055" y="766950"/>
                <a:ext cx="3081998" cy="461665"/>
              </a:xfrm>
              <a:prstGeom prst="rect">
                <a:avLst/>
              </a:prstGeom>
              <a:blipFill>
                <a:blip r:embed="rId1"/>
                <a:stretch>
                  <a:fillRect t="-45000"/>
                </a:stretch>
              </a:blipFill>
            </p:spPr>
            <p:txBody>
              <a:bodyPr>
                <a:spAutoFit/>
              </a:bodyPr>
              <a:lstStyle/>
              <a:p>
                <a:pPr marR="0" algn="ctr" defTabSz="914400" eaLnBrk="1" fontAlgn="auto" hangingPunct="1">
                  <a:spcBef>
                    <a:spcPts val="0"/>
                  </a:spcBef>
                  <a:spcAft>
                    <a:spcPts val="0"/>
                  </a:spcAft>
                  <a:buClrTx/>
                  <a:buSzTx/>
                  <a:buFontTx/>
                  <a:buNone/>
                  <a:defRPr/>
                </a:pPr>
                <a:r>
                  <a:rPr kumimoji="0" lang="en-US" altLang="zh-CN" sz="2400" kern="1200" cap="none" spc="0" normalizeH="0" baseline="0" noProof="0" dirty="0">
                    <a:solidFill>
                      <a:schemeClr val="bg2">
                        <a:lumMod val="25000"/>
                      </a:schemeClr>
                    </a:solidFill>
                    <a:latin typeface="+mn-lt"/>
                    <a:ea typeface="+mn-ea"/>
                    <a:cs typeface="+mn-cs"/>
                  </a:rPr>
                  <a:t>ADD YOUR TITLE</a:t>
                </a:r>
                <a:endParaRPr kumimoji="0" lang="zh-CN" altLang="en-US" sz="2400" kern="1200" cap="none" spc="0" normalizeH="0" baseline="0" noProof="0" dirty="0">
                  <a:solidFill>
                    <a:schemeClr val="bg2">
                      <a:lumMod val="25000"/>
                    </a:schemeClr>
                  </a:solidFill>
                  <a:latin typeface="+mn-lt"/>
                  <a:ea typeface="+mn-ea"/>
                  <a:cs typeface="+mn-cs"/>
                </a:endParaRPr>
              </a:p>
            </p:txBody>
          </p:sp>
          <p:sp>
            <p:nvSpPr>
              <p:cNvPr id="64" name="矩形 63"/>
              <p:cNvSpPr/>
              <p:nvPr/>
            </p:nvSpPr>
            <p:spPr>
              <a:xfrm>
                <a:off x="586023" y="781231"/>
                <a:ext cx="171427" cy="46177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8266" name="组合 78"/>
              <p:cNvGrpSpPr/>
              <p:nvPr/>
            </p:nvGrpSpPr>
            <p:grpSpPr>
              <a:xfrm>
                <a:off x="5349240" y="2102118"/>
                <a:ext cx="613867" cy="605538"/>
                <a:chOff x="5502097" y="2295716"/>
                <a:chExt cx="461010" cy="454755"/>
              </a:xfrm>
            </p:grpSpPr>
            <p:sp>
              <p:nvSpPr>
                <p:cNvPr id="77" name="矩形 76"/>
                <p:cNvSpPr/>
                <p:nvPr/>
              </p:nvSpPr>
              <p:spPr>
                <a:xfrm>
                  <a:off x="5594053" y="2381042"/>
                  <a:ext cx="369533" cy="36942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8" name="矩形 77"/>
                <p:cNvSpPr/>
                <p:nvPr/>
              </p:nvSpPr>
              <p:spPr>
                <a:xfrm>
                  <a:off x="5502265" y="2295239"/>
                  <a:ext cx="255097" cy="2550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sp>
          <p:nvSpPr>
            <p:cNvPr id="8260" name="文本框 79"/>
            <p:cNvSpPr txBox="1"/>
            <p:nvPr/>
          </p:nvSpPr>
          <p:spPr>
            <a:xfrm>
              <a:off x="5488594" y="2241447"/>
              <a:ext cx="478324" cy="400110"/>
            </a:xfrm>
            <a:prstGeom prst="rect">
              <a:avLst/>
            </a:prstGeom>
            <a:noFill/>
            <a:ln w="9525">
              <a:noFill/>
            </a:ln>
          </p:spPr>
          <p:txBody>
            <a:bodyPr>
              <a:spAutoFit/>
            </a:bodyPr>
            <a:p>
              <a:pPr eaLnBrk="1" hangingPunct="1"/>
              <a:r>
                <a:rPr lang="en-US" altLang="zh-CN" sz="2000" dirty="0">
                  <a:solidFill>
                    <a:schemeClr val="bg1"/>
                  </a:solidFill>
                  <a:latin typeface="Impact" panose="020B0806030902050204" pitchFamily="34" charset="0"/>
                </a:rPr>
                <a:t>01</a:t>
              </a:r>
              <a:endParaRPr lang="zh-CN" altLang="en-US" sz="2000" dirty="0">
                <a:solidFill>
                  <a:schemeClr val="bg1"/>
                </a:solidFill>
                <a:latin typeface="Impact" panose="020B0806030902050204" pitchFamily="34" charset="0"/>
              </a:endParaRPr>
            </a:p>
          </p:txBody>
        </p:sp>
      </p:grpSp>
      <p:sp>
        <p:nvSpPr>
          <p:cNvPr id="68" name="文本框 67"/>
          <p:cNvSpPr txBox="1"/>
          <p:nvPr/>
        </p:nvSpPr>
        <p:spPr bwMode="auto">
          <a:xfrm>
            <a:off x="787400" y="3154363"/>
            <a:ext cx="5048250" cy="965200"/>
          </a:xfrm>
          <a:prstGeom prst="rect">
            <a:avLst/>
          </a:prstGeom>
          <a:noFill/>
        </p:spPr>
        <p:txBody>
          <a:bodyPr>
            <a:spAutoFit/>
          </a:bodyPr>
          <a:lstStyle/>
          <a:p>
            <a:pPr marR="0" defTabSz="914400" eaLnBrk="1" fontAlgn="auto" hangingPunct="1">
              <a:lnSpc>
                <a:spcPts val="1700"/>
              </a:lnSpc>
              <a:spcBef>
                <a:spcPts val="0"/>
              </a:spcBef>
              <a:spcAft>
                <a:spcPts val="0"/>
              </a:spcAft>
              <a:buClrTx/>
              <a:buSzTx/>
              <a:buFontTx/>
              <a:buNone/>
              <a:defRPr/>
            </a:pPr>
            <a:r>
              <a:rPr kumimoji="0" lang="en-US" altLang="zh-CN" sz="1600" kern="1200" cap="none" spc="0" normalizeH="0" baseline="0" noProof="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Remember that happiness is a way of travel. Remember that happiness is a way of travel, not a destination. </a:t>
            </a:r>
            <a:endParaRPr kumimoji="0" lang="en-US" altLang="zh-CN" sz="1600" kern="1200" cap="none" spc="0" normalizeH="0" baseline="0" noProof="0" dirty="0">
              <a:solidFill>
                <a:schemeClr val="bg2">
                  <a:lumMod val="25000"/>
                </a:schemeClr>
              </a:solidFill>
              <a:latin typeface="Arial" panose="020B0604020202020204" pitchFamily="34" charset="0"/>
              <a:ea typeface="+mn-ea"/>
              <a:cs typeface="Arial" panose="020B0604020202020204" pitchFamily="34" charset="0"/>
            </a:endParaRPr>
          </a:p>
        </p:txBody>
      </p:sp>
      <p:grpSp>
        <p:nvGrpSpPr>
          <p:cNvPr id="3" name="组合 2"/>
          <p:cNvGrpSpPr/>
          <p:nvPr/>
        </p:nvGrpSpPr>
        <p:grpSpPr>
          <a:xfrm>
            <a:off x="238125" y="2600325"/>
            <a:ext cx="5729288" cy="1941513"/>
            <a:chOff x="238407" y="2600596"/>
            <a:chExt cx="5728511" cy="1940544"/>
          </a:xfrm>
        </p:grpSpPr>
        <p:grpSp>
          <p:nvGrpSpPr>
            <p:cNvPr id="8249" name="组合 4"/>
            <p:cNvGrpSpPr/>
            <p:nvPr/>
          </p:nvGrpSpPr>
          <p:grpSpPr>
            <a:xfrm>
              <a:off x="238407" y="2600596"/>
              <a:ext cx="5724700" cy="1940544"/>
              <a:chOff x="238407" y="2600596"/>
              <a:chExt cx="5724700" cy="1940544"/>
            </a:xfrm>
          </p:grpSpPr>
          <p:sp>
            <p:nvSpPr>
              <p:cNvPr id="66" name="矩形 65"/>
              <p:cNvSpPr/>
              <p:nvPr/>
            </p:nvSpPr>
            <p:spPr>
              <a:xfrm>
                <a:off x="238407" y="2830669"/>
                <a:ext cx="5712639" cy="1521652"/>
              </a:xfrm>
              <a:prstGeom prst="rect">
                <a:avLst/>
              </a:prstGeom>
              <a:noFill/>
              <a:ln w="1905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7" name="文本框 66"/>
              <p:cNvSpPr txBox="1"/>
              <p:nvPr/>
            </p:nvSpPr>
            <p:spPr>
              <a:xfrm>
                <a:off x="382055" y="2600596"/>
                <a:ext cx="3081998" cy="461665"/>
              </a:xfrm>
              <a:prstGeom prst="rect">
                <a:avLst/>
              </a:prstGeom>
              <a:blipFill>
                <a:blip r:embed="rId1"/>
                <a:stretch>
                  <a:fillRect t="-45000"/>
                </a:stretch>
              </a:blipFill>
            </p:spPr>
            <p:txBody>
              <a:bodyPr>
                <a:spAutoFit/>
              </a:bodyPr>
              <a:lstStyle/>
              <a:p>
                <a:pPr marR="0" algn="ctr" defTabSz="914400" eaLnBrk="1" fontAlgn="auto" hangingPunct="1">
                  <a:spcBef>
                    <a:spcPts val="0"/>
                  </a:spcBef>
                  <a:spcAft>
                    <a:spcPts val="0"/>
                  </a:spcAft>
                  <a:buClrTx/>
                  <a:buSzTx/>
                  <a:buFontTx/>
                  <a:buNone/>
                  <a:defRPr/>
                </a:pPr>
                <a:r>
                  <a:rPr kumimoji="0" lang="en-US" altLang="zh-CN" sz="2400" kern="1200" cap="none" spc="0" normalizeH="0" baseline="0" noProof="0" dirty="0">
                    <a:solidFill>
                      <a:srgbClr val="044875"/>
                    </a:solidFill>
                    <a:latin typeface="+mn-lt"/>
                    <a:ea typeface="+mn-ea"/>
                    <a:cs typeface="+mn-cs"/>
                  </a:rPr>
                  <a:t>ADD YOUR TITLE</a:t>
                </a:r>
                <a:endParaRPr kumimoji="0" lang="zh-CN" altLang="en-US" sz="2400" kern="1200" cap="none" spc="0" normalizeH="0" baseline="0" noProof="0" dirty="0">
                  <a:solidFill>
                    <a:srgbClr val="044875"/>
                  </a:solidFill>
                  <a:latin typeface="+mn-lt"/>
                  <a:ea typeface="+mn-ea"/>
                  <a:cs typeface="+mn-cs"/>
                </a:endParaRPr>
              </a:p>
            </p:txBody>
          </p:sp>
          <p:sp>
            <p:nvSpPr>
              <p:cNvPr id="69" name="矩形 68"/>
              <p:cNvSpPr/>
              <p:nvPr/>
            </p:nvSpPr>
            <p:spPr>
              <a:xfrm>
                <a:off x="586023" y="2614877"/>
                <a:ext cx="171427" cy="461731"/>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8256" name="组合 82"/>
              <p:cNvGrpSpPr/>
              <p:nvPr/>
            </p:nvGrpSpPr>
            <p:grpSpPr>
              <a:xfrm>
                <a:off x="5349240" y="3935602"/>
                <a:ext cx="613867" cy="605538"/>
                <a:chOff x="5502097" y="2295716"/>
                <a:chExt cx="461010" cy="454755"/>
              </a:xfrm>
            </p:grpSpPr>
            <p:sp>
              <p:nvSpPr>
                <p:cNvPr id="85" name="矩形 84"/>
                <p:cNvSpPr/>
                <p:nvPr/>
              </p:nvSpPr>
              <p:spPr>
                <a:xfrm>
                  <a:off x="5594053" y="2381073"/>
                  <a:ext cx="369533" cy="36939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6" name="矩形 85"/>
                <p:cNvSpPr/>
                <p:nvPr/>
              </p:nvSpPr>
              <p:spPr>
                <a:xfrm>
                  <a:off x="5502265" y="2295277"/>
                  <a:ext cx="255097" cy="25500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sp>
          <p:nvSpPr>
            <p:cNvPr id="8250" name="文本框 83"/>
            <p:cNvSpPr txBox="1"/>
            <p:nvPr/>
          </p:nvSpPr>
          <p:spPr>
            <a:xfrm>
              <a:off x="5488594" y="4074931"/>
              <a:ext cx="478324" cy="400110"/>
            </a:xfrm>
            <a:prstGeom prst="rect">
              <a:avLst/>
            </a:prstGeom>
            <a:noFill/>
            <a:ln w="9525">
              <a:noFill/>
            </a:ln>
          </p:spPr>
          <p:txBody>
            <a:bodyPr>
              <a:spAutoFit/>
            </a:bodyPr>
            <a:p>
              <a:pPr eaLnBrk="1" hangingPunct="1"/>
              <a:r>
                <a:rPr lang="en-US" altLang="zh-CN" sz="2000" dirty="0">
                  <a:solidFill>
                    <a:schemeClr val="bg1"/>
                  </a:solidFill>
                  <a:latin typeface="Impact" panose="020B0806030902050204" pitchFamily="34" charset="0"/>
                </a:rPr>
                <a:t>02</a:t>
              </a:r>
              <a:endParaRPr lang="zh-CN" altLang="en-US" sz="2000" dirty="0">
                <a:solidFill>
                  <a:schemeClr val="bg1"/>
                </a:solidFill>
                <a:latin typeface="Impact" panose="020B0806030902050204" pitchFamily="34" charset="0"/>
              </a:endParaRPr>
            </a:p>
          </p:txBody>
        </p:sp>
      </p:grpSp>
      <p:sp>
        <p:nvSpPr>
          <p:cNvPr id="73" name="文本框 72"/>
          <p:cNvSpPr txBox="1"/>
          <p:nvPr/>
        </p:nvSpPr>
        <p:spPr bwMode="auto">
          <a:xfrm>
            <a:off x="787400" y="4987925"/>
            <a:ext cx="5048250" cy="963613"/>
          </a:xfrm>
          <a:prstGeom prst="rect">
            <a:avLst/>
          </a:prstGeom>
          <a:noFill/>
        </p:spPr>
        <p:txBody>
          <a:bodyPr>
            <a:spAutoFit/>
          </a:bodyPr>
          <a:lstStyle/>
          <a:p>
            <a:pPr marR="0" defTabSz="914400" eaLnBrk="1" fontAlgn="auto" hangingPunct="1">
              <a:lnSpc>
                <a:spcPts val="1700"/>
              </a:lnSpc>
              <a:spcBef>
                <a:spcPts val="0"/>
              </a:spcBef>
              <a:spcAft>
                <a:spcPts val="0"/>
              </a:spcAft>
              <a:buClrTx/>
              <a:buSzTx/>
              <a:buFontTx/>
              <a:buNone/>
              <a:defRPr/>
            </a:pPr>
            <a:r>
              <a:rPr kumimoji="0" lang="en-US" altLang="zh-CN" sz="1600" kern="1200" cap="none" spc="0" normalizeH="0" baseline="0" noProof="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Remember that happiness is a way of travel. Remember that happiness is a way of travel, not a destination. </a:t>
            </a:r>
            <a:endParaRPr kumimoji="0" lang="en-US" altLang="zh-CN" sz="1600" kern="1200" cap="none" spc="0" normalizeH="0" baseline="0" noProof="0" dirty="0">
              <a:solidFill>
                <a:schemeClr val="bg2">
                  <a:lumMod val="25000"/>
                </a:schemeClr>
              </a:solidFill>
              <a:latin typeface="Arial" panose="020B0604020202020204" pitchFamily="34" charset="0"/>
              <a:ea typeface="+mn-ea"/>
              <a:cs typeface="Arial" panose="020B0604020202020204" pitchFamily="34" charset="0"/>
            </a:endParaRPr>
          </a:p>
        </p:txBody>
      </p:sp>
      <p:grpSp>
        <p:nvGrpSpPr>
          <p:cNvPr id="18" name="组合 17"/>
          <p:cNvGrpSpPr/>
          <p:nvPr/>
        </p:nvGrpSpPr>
        <p:grpSpPr>
          <a:xfrm>
            <a:off x="238125" y="4433888"/>
            <a:ext cx="5729288" cy="1938337"/>
            <a:chOff x="238407" y="4434080"/>
            <a:chExt cx="5728511" cy="1937907"/>
          </a:xfrm>
        </p:grpSpPr>
        <p:grpSp>
          <p:nvGrpSpPr>
            <p:cNvPr id="8239" name="组合 5"/>
            <p:cNvGrpSpPr/>
            <p:nvPr/>
          </p:nvGrpSpPr>
          <p:grpSpPr>
            <a:xfrm>
              <a:off x="238407" y="4434080"/>
              <a:ext cx="5724700" cy="1937907"/>
              <a:chOff x="238407" y="4434080"/>
              <a:chExt cx="5724700" cy="1937907"/>
            </a:xfrm>
          </p:grpSpPr>
          <p:sp>
            <p:nvSpPr>
              <p:cNvPr id="71" name="矩形 70"/>
              <p:cNvSpPr/>
              <p:nvPr/>
            </p:nvSpPr>
            <p:spPr>
              <a:xfrm>
                <a:off x="238407" y="4664216"/>
                <a:ext cx="5712639" cy="1520488"/>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2" name="文本框 71"/>
              <p:cNvSpPr txBox="1"/>
              <p:nvPr/>
            </p:nvSpPr>
            <p:spPr>
              <a:xfrm>
                <a:off x="382055" y="4434080"/>
                <a:ext cx="3081998" cy="461665"/>
              </a:xfrm>
              <a:prstGeom prst="rect">
                <a:avLst/>
              </a:prstGeom>
              <a:blipFill>
                <a:blip r:embed="rId1"/>
                <a:stretch>
                  <a:fillRect t="-45000"/>
                </a:stretch>
              </a:blipFill>
            </p:spPr>
            <p:txBody>
              <a:bodyPr>
                <a:spAutoFit/>
              </a:bodyPr>
              <a:lstStyle/>
              <a:p>
                <a:pPr marR="0" algn="ctr" defTabSz="914400" eaLnBrk="1" fontAlgn="auto" hangingPunct="1">
                  <a:spcBef>
                    <a:spcPts val="0"/>
                  </a:spcBef>
                  <a:spcAft>
                    <a:spcPts val="0"/>
                  </a:spcAft>
                  <a:buClrTx/>
                  <a:buSzTx/>
                  <a:buFontTx/>
                  <a:buNone/>
                  <a:defRPr/>
                </a:pPr>
                <a:r>
                  <a:rPr kumimoji="0" lang="en-US" altLang="zh-CN" sz="2400" kern="1200" cap="none" spc="0" normalizeH="0" baseline="0" noProof="0" dirty="0">
                    <a:solidFill>
                      <a:schemeClr val="bg2">
                        <a:lumMod val="25000"/>
                      </a:schemeClr>
                    </a:solidFill>
                    <a:latin typeface="+mn-lt"/>
                    <a:ea typeface="+mn-ea"/>
                    <a:cs typeface="+mn-cs"/>
                  </a:rPr>
                  <a:t>ADD YOUR TITLE</a:t>
                </a:r>
                <a:endParaRPr kumimoji="0" lang="zh-CN" altLang="en-US" sz="2400" kern="1200" cap="none" spc="0" normalizeH="0" baseline="0" noProof="0" dirty="0">
                  <a:solidFill>
                    <a:schemeClr val="bg2">
                      <a:lumMod val="25000"/>
                    </a:schemeClr>
                  </a:solidFill>
                  <a:latin typeface="+mn-lt"/>
                  <a:ea typeface="+mn-ea"/>
                  <a:cs typeface="+mn-cs"/>
                </a:endParaRPr>
              </a:p>
            </p:txBody>
          </p:sp>
          <p:sp>
            <p:nvSpPr>
              <p:cNvPr id="74" name="矩形 73"/>
              <p:cNvSpPr/>
              <p:nvPr/>
            </p:nvSpPr>
            <p:spPr>
              <a:xfrm>
                <a:off x="586023" y="4448364"/>
                <a:ext cx="171427" cy="46186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8246" name="组合 87"/>
              <p:cNvGrpSpPr/>
              <p:nvPr/>
            </p:nvGrpSpPr>
            <p:grpSpPr>
              <a:xfrm>
                <a:off x="5349240" y="5766449"/>
                <a:ext cx="613867" cy="605538"/>
                <a:chOff x="5502097" y="2295716"/>
                <a:chExt cx="461010" cy="454755"/>
              </a:xfrm>
            </p:grpSpPr>
            <p:sp>
              <p:nvSpPr>
                <p:cNvPr id="90" name="矩形 89"/>
                <p:cNvSpPr/>
                <p:nvPr/>
              </p:nvSpPr>
              <p:spPr>
                <a:xfrm>
                  <a:off x="5594053" y="2380970"/>
                  <a:ext cx="369533" cy="36950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1" name="矩形 90"/>
                <p:cNvSpPr/>
                <p:nvPr/>
              </p:nvSpPr>
              <p:spPr>
                <a:xfrm>
                  <a:off x="5502265" y="2295151"/>
                  <a:ext cx="255097" cy="25507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sp>
          <p:nvSpPr>
            <p:cNvPr id="8240" name="文本框 88"/>
            <p:cNvSpPr txBox="1"/>
            <p:nvPr/>
          </p:nvSpPr>
          <p:spPr>
            <a:xfrm>
              <a:off x="5488594" y="5905778"/>
              <a:ext cx="478324" cy="400110"/>
            </a:xfrm>
            <a:prstGeom prst="rect">
              <a:avLst/>
            </a:prstGeom>
            <a:noFill/>
            <a:ln w="9525">
              <a:noFill/>
            </a:ln>
          </p:spPr>
          <p:txBody>
            <a:bodyPr>
              <a:spAutoFit/>
            </a:bodyPr>
            <a:p>
              <a:pPr eaLnBrk="1" hangingPunct="1"/>
              <a:r>
                <a:rPr lang="en-US" altLang="zh-CN" sz="2000" dirty="0">
                  <a:solidFill>
                    <a:schemeClr val="bg1"/>
                  </a:solidFill>
                  <a:latin typeface="Impact" panose="020B0806030902050204" pitchFamily="34" charset="0"/>
                </a:rPr>
                <a:t>03</a:t>
              </a:r>
              <a:endParaRPr lang="zh-CN" altLang="en-US" sz="2000" dirty="0">
                <a:solidFill>
                  <a:schemeClr val="bg1"/>
                </a:solidFill>
                <a:latin typeface="Impact" panose="020B0806030902050204" pitchFamily="34" charset="0"/>
              </a:endParaRPr>
            </a:p>
          </p:txBody>
        </p:sp>
      </p:grpSp>
      <p:sp>
        <p:nvSpPr>
          <p:cNvPr id="42" name="文本框 41"/>
          <p:cNvSpPr txBox="1"/>
          <p:nvPr/>
        </p:nvSpPr>
        <p:spPr bwMode="auto">
          <a:xfrm>
            <a:off x="6773863" y="1320800"/>
            <a:ext cx="5048250" cy="963613"/>
          </a:xfrm>
          <a:prstGeom prst="rect">
            <a:avLst/>
          </a:prstGeom>
          <a:noFill/>
        </p:spPr>
        <p:txBody>
          <a:bodyPr>
            <a:spAutoFit/>
          </a:bodyPr>
          <a:lstStyle/>
          <a:p>
            <a:pPr marR="0" defTabSz="914400" eaLnBrk="1" fontAlgn="auto" hangingPunct="1">
              <a:lnSpc>
                <a:spcPts val="1700"/>
              </a:lnSpc>
              <a:spcBef>
                <a:spcPts val="0"/>
              </a:spcBef>
              <a:spcAft>
                <a:spcPts val="0"/>
              </a:spcAft>
              <a:buClrTx/>
              <a:buSzTx/>
              <a:buFontTx/>
              <a:buNone/>
              <a:defRPr/>
            </a:pPr>
            <a:r>
              <a:rPr kumimoji="0" lang="en-US" altLang="zh-CN" sz="1600" kern="1200" cap="none" spc="0" normalizeH="0" baseline="0" noProof="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Remember that happiness is a way of travel. Remember that happiness is a way of travel, not a destination. </a:t>
            </a:r>
            <a:endParaRPr kumimoji="0" lang="en-US" altLang="zh-CN" sz="1600" kern="1200" cap="none" spc="0" normalizeH="0" baseline="0" noProof="0" dirty="0">
              <a:solidFill>
                <a:schemeClr val="bg2">
                  <a:lumMod val="25000"/>
                </a:schemeClr>
              </a:solidFill>
              <a:latin typeface="Arial" panose="020B0604020202020204" pitchFamily="34" charset="0"/>
              <a:ea typeface="+mn-ea"/>
              <a:cs typeface="Arial" panose="020B0604020202020204" pitchFamily="34" charset="0"/>
            </a:endParaRPr>
          </a:p>
        </p:txBody>
      </p:sp>
      <p:grpSp>
        <p:nvGrpSpPr>
          <p:cNvPr id="7" name="组合 6"/>
          <p:cNvGrpSpPr/>
          <p:nvPr/>
        </p:nvGrpSpPr>
        <p:grpSpPr>
          <a:xfrm>
            <a:off x="6224588" y="766763"/>
            <a:ext cx="5727700" cy="1941512"/>
            <a:chOff x="6224731" y="766950"/>
            <a:chExt cx="5727203" cy="1940706"/>
          </a:xfrm>
        </p:grpSpPr>
        <p:sp>
          <p:nvSpPr>
            <p:cNvPr id="38" name="矩形 37"/>
            <p:cNvSpPr/>
            <p:nvPr/>
          </p:nvSpPr>
          <p:spPr>
            <a:xfrm>
              <a:off x="6224731" y="997041"/>
              <a:ext cx="5711329" cy="1521781"/>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1" name="文本框 40"/>
            <p:cNvSpPr txBox="1"/>
            <p:nvPr/>
          </p:nvSpPr>
          <p:spPr>
            <a:xfrm>
              <a:off x="6368379" y="766950"/>
              <a:ext cx="3081998" cy="461665"/>
            </a:xfrm>
            <a:prstGeom prst="rect">
              <a:avLst/>
            </a:prstGeom>
            <a:blipFill>
              <a:blip r:embed="rId1"/>
              <a:stretch>
                <a:fillRect t="-45000"/>
              </a:stretch>
            </a:blipFill>
          </p:spPr>
          <p:txBody>
            <a:bodyPr>
              <a:spAutoFit/>
            </a:bodyPr>
            <a:lstStyle/>
            <a:p>
              <a:pPr marR="0" algn="ctr" defTabSz="914400" eaLnBrk="1" fontAlgn="auto" hangingPunct="1">
                <a:spcBef>
                  <a:spcPts val="0"/>
                </a:spcBef>
                <a:spcAft>
                  <a:spcPts val="0"/>
                </a:spcAft>
                <a:buClrTx/>
                <a:buSzTx/>
                <a:buFontTx/>
                <a:buNone/>
                <a:defRPr/>
              </a:pPr>
              <a:r>
                <a:rPr kumimoji="0" lang="en-US" altLang="zh-CN" sz="2400" kern="1200" cap="none" spc="0" normalizeH="0" baseline="0" noProof="0" dirty="0">
                  <a:solidFill>
                    <a:schemeClr val="bg2">
                      <a:lumMod val="25000"/>
                    </a:schemeClr>
                  </a:solidFill>
                  <a:latin typeface="+mn-lt"/>
                  <a:ea typeface="+mn-ea"/>
                  <a:cs typeface="+mn-cs"/>
                </a:rPr>
                <a:t>ADD YOUR TITLE</a:t>
              </a:r>
              <a:endParaRPr kumimoji="0" lang="zh-CN" altLang="en-US" sz="2400" kern="1200" cap="none" spc="0" normalizeH="0" baseline="0" noProof="0" dirty="0">
                <a:solidFill>
                  <a:schemeClr val="bg2">
                    <a:lumMod val="25000"/>
                  </a:schemeClr>
                </a:solidFill>
                <a:latin typeface="+mn-lt"/>
                <a:ea typeface="+mn-ea"/>
                <a:cs typeface="+mn-cs"/>
              </a:endParaRPr>
            </a:p>
          </p:txBody>
        </p:sp>
        <p:sp>
          <p:nvSpPr>
            <p:cNvPr id="45" name="矩形 44"/>
            <p:cNvSpPr/>
            <p:nvPr/>
          </p:nvSpPr>
          <p:spPr>
            <a:xfrm>
              <a:off x="6572363" y="781231"/>
              <a:ext cx="171435" cy="46177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8235" name="组合 104"/>
            <p:cNvGrpSpPr/>
            <p:nvPr/>
          </p:nvGrpSpPr>
          <p:grpSpPr>
            <a:xfrm>
              <a:off x="11334256" y="2102118"/>
              <a:ext cx="613867" cy="605538"/>
              <a:chOff x="5502097" y="2295716"/>
              <a:chExt cx="461010" cy="454755"/>
            </a:xfrm>
          </p:grpSpPr>
          <p:sp>
            <p:nvSpPr>
              <p:cNvPr id="107" name="矩形 106"/>
              <p:cNvSpPr/>
              <p:nvPr/>
            </p:nvSpPr>
            <p:spPr>
              <a:xfrm>
                <a:off x="5594035" y="2381042"/>
                <a:ext cx="369551" cy="36942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8" name="矩形 107"/>
              <p:cNvSpPr/>
              <p:nvPr/>
            </p:nvSpPr>
            <p:spPr>
              <a:xfrm>
                <a:off x="5502243" y="2295239"/>
                <a:ext cx="255109" cy="2550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8236" name="文本框 105"/>
            <p:cNvSpPr txBox="1"/>
            <p:nvPr/>
          </p:nvSpPr>
          <p:spPr>
            <a:xfrm>
              <a:off x="11473610" y="2241447"/>
              <a:ext cx="478324" cy="400110"/>
            </a:xfrm>
            <a:prstGeom prst="rect">
              <a:avLst/>
            </a:prstGeom>
            <a:noFill/>
            <a:ln w="9525">
              <a:noFill/>
            </a:ln>
          </p:spPr>
          <p:txBody>
            <a:bodyPr>
              <a:spAutoFit/>
            </a:bodyPr>
            <a:p>
              <a:pPr eaLnBrk="1" hangingPunct="1"/>
              <a:r>
                <a:rPr lang="en-US" altLang="zh-CN" sz="2000" dirty="0">
                  <a:solidFill>
                    <a:schemeClr val="bg1"/>
                  </a:solidFill>
                  <a:latin typeface="Impact" panose="020B0806030902050204" pitchFamily="34" charset="0"/>
                </a:rPr>
                <a:t>04</a:t>
              </a:r>
              <a:endParaRPr lang="zh-CN" altLang="en-US" sz="2000" dirty="0">
                <a:solidFill>
                  <a:schemeClr val="bg1"/>
                </a:solidFill>
                <a:latin typeface="Impact" panose="020B0806030902050204" pitchFamily="34" charset="0"/>
              </a:endParaRPr>
            </a:p>
          </p:txBody>
        </p:sp>
      </p:grpSp>
      <p:sp>
        <p:nvSpPr>
          <p:cNvPr id="50" name="文本框 49"/>
          <p:cNvSpPr txBox="1"/>
          <p:nvPr/>
        </p:nvSpPr>
        <p:spPr bwMode="auto">
          <a:xfrm>
            <a:off x="6773863" y="3154363"/>
            <a:ext cx="5048250" cy="965200"/>
          </a:xfrm>
          <a:prstGeom prst="rect">
            <a:avLst/>
          </a:prstGeom>
          <a:noFill/>
        </p:spPr>
        <p:txBody>
          <a:bodyPr>
            <a:spAutoFit/>
          </a:bodyPr>
          <a:lstStyle/>
          <a:p>
            <a:pPr marR="0" defTabSz="914400" eaLnBrk="1" fontAlgn="auto" hangingPunct="1">
              <a:lnSpc>
                <a:spcPts val="1700"/>
              </a:lnSpc>
              <a:spcBef>
                <a:spcPts val="0"/>
              </a:spcBef>
              <a:spcAft>
                <a:spcPts val="0"/>
              </a:spcAft>
              <a:buClrTx/>
              <a:buSzTx/>
              <a:buFontTx/>
              <a:buNone/>
              <a:defRPr/>
            </a:pPr>
            <a:r>
              <a:rPr kumimoji="0" lang="en-US" altLang="zh-CN" sz="1600" kern="1200" cap="none" spc="0" normalizeH="0" baseline="0" noProof="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Remember that happiness is a way of travel. Remember that happiness is a way of travel, not a destination. </a:t>
            </a:r>
            <a:endParaRPr kumimoji="0" lang="en-US" altLang="zh-CN" sz="1600" kern="1200" cap="none" spc="0" normalizeH="0" baseline="0" noProof="0" dirty="0">
              <a:solidFill>
                <a:schemeClr val="bg2">
                  <a:lumMod val="25000"/>
                </a:schemeClr>
              </a:solidFill>
              <a:latin typeface="Arial" panose="020B0604020202020204" pitchFamily="34" charset="0"/>
              <a:ea typeface="+mn-ea"/>
              <a:cs typeface="Arial" panose="020B0604020202020204" pitchFamily="34" charset="0"/>
            </a:endParaRPr>
          </a:p>
        </p:txBody>
      </p:sp>
      <p:grpSp>
        <p:nvGrpSpPr>
          <p:cNvPr id="8" name="组合 7"/>
          <p:cNvGrpSpPr/>
          <p:nvPr/>
        </p:nvGrpSpPr>
        <p:grpSpPr>
          <a:xfrm>
            <a:off x="6224588" y="2600325"/>
            <a:ext cx="5727700" cy="1941513"/>
            <a:chOff x="6224731" y="2600596"/>
            <a:chExt cx="5727203" cy="1940544"/>
          </a:xfrm>
        </p:grpSpPr>
        <p:sp>
          <p:nvSpPr>
            <p:cNvPr id="48" name="矩形 47"/>
            <p:cNvSpPr/>
            <p:nvPr/>
          </p:nvSpPr>
          <p:spPr>
            <a:xfrm>
              <a:off x="6224731" y="2830669"/>
              <a:ext cx="5711329" cy="1521652"/>
            </a:xfrm>
            <a:prstGeom prst="rect">
              <a:avLst/>
            </a:prstGeom>
            <a:noFill/>
            <a:ln w="1905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9" name="文本框 48"/>
            <p:cNvSpPr txBox="1"/>
            <p:nvPr/>
          </p:nvSpPr>
          <p:spPr>
            <a:xfrm>
              <a:off x="6368379" y="2600596"/>
              <a:ext cx="3081998" cy="461665"/>
            </a:xfrm>
            <a:prstGeom prst="rect">
              <a:avLst/>
            </a:prstGeom>
            <a:blipFill>
              <a:blip r:embed="rId1"/>
              <a:stretch>
                <a:fillRect t="-45000"/>
              </a:stretch>
            </a:blipFill>
          </p:spPr>
          <p:txBody>
            <a:bodyPr>
              <a:spAutoFit/>
            </a:bodyPr>
            <a:lstStyle/>
            <a:p>
              <a:pPr marR="0" algn="ctr" defTabSz="914400" eaLnBrk="1" fontAlgn="auto" hangingPunct="1">
                <a:spcBef>
                  <a:spcPts val="0"/>
                </a:spcBef>
                <a:spcAft>
                  <a:spcPts val="0"/>
                </a:spcAft>
                <a:buClrTx/>
                <a:buSzTx/>
                <a:buFontTx/>
                <a:buNone/>
                <a:defRPr/>
              </a:pPr>
              <a:r>
                <a:rPr kumimoji="0" lang="en-US" altLang="zh-CN" sz="2400" kern="1200" cap="none" spc="0" normalizeH="0" baseline="0" noProof="0" dirty="0">
                  <a:solidFill>
                    <a:srgbClr val="044875"/>
                  </a:solidFill>
                  <a:latin typeface="+mn-lt"/>
                  <a:ea typeface="+mn-ea"/>
                  <a:cs typeface="+mn-cs"/>
                </a:rPr>
                <a:t>ADD YOUR TITLE</a:t>
              </a:r>
              <a:endParaRPr kumimoji="0" lang="zh-CN" altLang="en-US" sz="2400" kern="1200" cap="none" spc="0" normalizeH="0" baseline="0" noProof="0" dirty="0">
                <a:solidFill>
                  <a:srgbClr val="044875"/>
                </a:solidFill>
                <a:latin typeface="+mn-lt"/>
                <a:ea typeface="+mn-ea"/>
                <a:cs typeface="+mn-cs"/>
              </a:endParaRPr>
            </a:p>
          </p:txBody>
        </p:sp>
        <p:sp>
          <p:nvSpPr>
            <p:cNvPr id="51" name="矩形 50"/>
            <p:cNvSpPr/>
            <p:nvPr/>
          </p:nvSpPr>
          <p:spPr>
            <a:xfrm>
              <a:off x="6572363" y="2614877"/>
              <a:ext cx="171435" cy="461731"/>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8226" name="组合 100"/>
            <p:cNvGrpSpPr/>
            <p:nvPr/>
          </p:nvGrpSpPr>
          <p:grpSpPr>
            <a:xfrm>
              <a:off x="11334256" y="3935602"/>
              <a:ext cx="613867" cy="605538"/>
              <a:chOff x="5502097" y="2295716"/>
              <a:chExt cx="461010" cy="454755"/>
            </a:xfrm>
          </p:grpSpPr>
          <p:sp>
            <p:nvSpPr>
              <p:cNvPr id="103" name="矩形 102"/>
              <p:cNvSpPr/>
              <p:nvPr/>
            </p:nvSpPr>
            <p:spPr>
              <a:xfrm>
                <a:off x="5594035" y="2381073"/>
                <a:ext cx="369551" cy="36939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4" name="矩形 103"/>
              <p:cNvSpPr/>
              <p:nvPr/>
            </p:nvSpPr>
            <p:spPr>
              <a:xfrm>
                <a:off x="5502243" y="2295277"/>
                <a:ext cx="255109" cy="25500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8227" name="文本框 101"/>
            <p:cNvSpPr txBox="1"/>
            <p:nvPr/>
          </p:nvSpPr>
          <p:spPr>
            <a:xfrm>
              <a:off x="11473610" y="4074931"/>
              <a:ext cx="478324" cy="400110"/>
            </a:xfrm>
            <a:prstGeom prst="rect">
              <a:avLst/>
            </a:prstGeom>
            <a:noFill/>
            <a:ln w="9525">
              <a:noFill/>
            </a:ln>
          </p:spPr>
          <p:txBody>
            <a:bodyPr>
              <a:spAutoFit/>
            </a:bodyPr>
            <a:p>
              <a:pPr eaLnBrk="1" hangingPunct="1"/>
              <a:r>
                <a:rPr lang="en-US" altLang="zh-CN" sz="2000" dirty="0">
                  <a:solidFill>
                    <a:schemeClr val="bg1"/>
                  </a:solidFill>
                  <a:latin typeface="Impact" panose="020B0806030902050204" pitchFamily="34" charset="0"/>
                </a:rPr>
                <a:t>05</a:t>
              </a:r>
              <a:endParaRPr lang="zh-CN" altLang="en-US" sz="2000" dirty="0">
                <a:solidFill>
                  <a:schemeClr val="bg1"/>
                </a:solidFill>
                <a:latin typeface="Impact" panose="020B0806030902050204" pitchFamily="34" charset="0"/>
              </a:endParaRPr>
            </a:p>
          </p:txBody>
        </p:sp>
      </p:grpSp>
      <p:sp>
        <p:nvSpPr>
          <p:cNvPr id="55" name="文本框 54"/>
          <p:cNvSpPr txBox="1"/>
          <p:nvPr/>
        </p:nvSpPr>
        <p:spPr bwMode="auto">
          <a:xfrm>
            <a:off x="6773863" y="4987925"/>
            <a:ext cx="5048250" cy="963613"/>
          </a:xfrm>
          <a:prstGeom prst="rect">
            <a:avLst/>
          </a:prstGeom>
          <a:noFill/>
        </p:spPr>
        <p:txBody>
          <a:bodyPr>
            <a:spAutoFit/>
          </a:bodyPr>
          <a:lstStyle/>
          <a:p>
            <a:pPr marR="0" defTabSz="914400" eaLnBrk="1" fontAlgn="auto" hangingPunct="1">
              <a:lnSpc>
                <a:spcPts val="1700"/>
              </a:lnSpc>
              <a:spcBef>
                <a:spcPts val="0"/>
              </a:spcBef>
              <a:spcAft>
                <a:spcPts val="0"/>
              </a:spcAft>
              <a:buClrTx/>
              <a:buSzTx/>
              <a:buFontTx/>
              <a:buNone/>
              <a:defRPr/>
            </a:pPr>
            <a:r>
              <a:rPr kumimoji="0" lang="en-US" altLang="zh-CN" sz="1600" kern="1200" cap="none" spc="0" normalizeH="0" baseline="0" noProof="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Remember that happiness is a way of travel. Remember that happiness is a way of travel, not a destination. </a:t>
            </a:r>
            <a:endParaRPr kumimoji="0" lang="en-US" altLang="zh-CN" sz="1600" kern="1200" cap="none" spc="0" normalizeH="0" baseline="0" noProof="0" dirty="0">
              <a:solidFill>
                <a:schemeClr val="bg2">
                  <a:lumMod val="25000"/>
                </a:schemeClr>
              </a:solidFill>
              <a:latin typeface="Arial" panose="020B0604020202020204" pitchFamily="34" charset="0"/>
              <a:ea typeface="+mn-ea"/>
              <a:cs typeface="Arial" panose="020B0604020202020204" pitchFamily="34" charset="0"/>
            </a:endParaRPr>
          </a:p>
        </p:txBody>
      </p:sp>
      <p:grpSp>
        <p:nvGrpSpPr>
          <p:cNvPr id="9" name="组合 8"/>
          <p:cNvGrpSpPr/>
          <p:nvPr/>
        </p:nvGrpSpPr>
        <p:grpSpPr>
          <a:xfrm>
            <a:off x="6224588" y="4433888"/>
            <a:ext cx="5727700" cy="1938337"/>
            <a:chOff x="6224731" y="4434080"/>
            <a:chExt cx="5727203" cy="1937907"/>
          </a:xfrm>
        </p:grpSpPr>
        <p:sp>
          <p:nvSpPr>
            <p:cNvPr id="53" name="矩形 52"/>
            <p:cNvSpPr/>
            <p:nvPr/>
          </p:nvSpPr>
          <p:spPr>
            <a:xfrm>
              <a:off x="6224731" y="4664216"/>
              <a:ext cx="5711329" cy="1520488"/>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4" name="文本框 53"/>
            <p:cNvSpPr txBox="1"/>
            <p:nvPr/>
          </p:nvSpPr>
          <p:spPr>
            <a:xfrm>
              <a:off x="6368379" y="4434080"/>
              <a:ext cx="3081998" cy="461665"/>
            </a:xfrm>
            <a:prstGeom prst="rect">
              <a:avLst/>
            </a:prstGeom>
            <a:blipFill>
              <a:blip r:embed="rId1"/>
              <a:stretch>
                <a:fillRect t="-45000"/>
              </a:stretch>
            </a:blipFill>
          </p:spPr>
          <p:txBody>
            <a:bodyPr>
              <a:spAutoFit/>
            </a:bodyPr>
            <a:lstStyle/>
            <a:p>
              <a:pPr marR="0" algn="ctr" defTabSz="914400" eaLnBrk="1" fontAlgn="auto" hangingPunct="1">
                <a:spcBef>
                  <a:spcPts val="0"/>
                </a:spcBef>
                <a:spcAft>
                  <a:spcPts val="0"/>
                </a:spcAft>
                <a:buClrTx/>
                <a:buSzTx/>
                <a:buFontTx/>
                <a:buNone/>
                <a:defRPr/>
              </a:pPr>
              <a:r>
                <a:rPr kumimoji="0" lang="en-US" altLang="zh-CN" sz="2400" kern="1200" cap="none" spc="0" normalizeH="0" baseline="0" noProof="0" dirty="0">
                  <a:solidFill>
                    <a:schemeClr val="bg2">
                      <a:lumMod val="25000"/>
                    </a:schemeClr>
                  </a:solidFill>
                  <a:latin typeface="+mn-lt"/>
                  <a:ea typeface="+mn-ea"/>
                  <a:cs typeface="+mn-cs"/>
                </a:rPr>
                <a:t>ADD YOUR TITLE</a:t>
              </a:r>
              <a:endParaRPr kumimoji="0" lang="zh-CN" altLang="en-US" sz="2400" kern="1200" cap="none" spc="0" normalizeH="0" baseline="0" noProof="0" dirty="0">
                <a:solidFill>
                  <a:schemeClr val="bg2">
                    <a:lumMod val="25000"/>
                  </a:schemeClr>
                </a:solidFill>
                <a:latin typeface="+mn-lt"/>
                <a:ea typeface="+mn-ea"/>
                <a:cs typeface="+mn-cs"/>
              </a:endParaRPr>
            </a:p>
          </p:txBody>
        </p:sp>
        <p:sp>
          <p:nvSpPr>
            <p:cNvPr id="56" name="矩形 55"/>
            <p:cNvSpPr/>
            <p:nvPr/>
          </p:nvSpPr>
          <p:spPr>
            <a:xfrm>
              <a:off x="6572363" y="4448364"/>
              <a:ext cx="171435" cy="46186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8217" name="组合 96"/>
            <p:cNvGrpSpPr/>
            <p:nvPr/>
          </p:nvGrpSpPr>
          <p:grpSpPr>
            <a:xfrm>
              <a:off x="11334256" y="5766449"/>
              <a:ext cx="613867" cy="605538"/>
              <a:chOff x="5502097" y="2295716"/>
              <a:chExt cx="461010" cy="454755"/>
            </a:xfrm>
          </p:grpSpPr>
          <p:sp>
            <p:nvSpPr>
              <p:cNvPr id="99" name="矩形 98"/>
              <p:cNvSpPr/>
              <p:nvPr/>
            </p:nvSpPr>
            <p:spPr>
              <a:xfrm>
                <a:off x="5594035" y="2380970"/>
                <a:ext cx="369551" cy="36950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0" name="矩形 99"/>
              <p:cNvSpPr/>
              <p:nvPr/>
            </p:nvSpPr>
            <p:spPr>
              <a:xfrm>
                <a:off x="5502243" y="2295151"/>
                <a:ext cx="255109" cy="25507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8218" name="文本框 97"/>
            <p:cNvSpPr txBox="1"/>
            <p:nvPr/>
          </p:nvSpPr>
          <p:spPr>
            <a:xfrm>
              <a:off x="11473610" y="5905778"/>
              <a:ext cx="478324" cy="400110"/>
            </a:xfrm>
            <a:prstGeom prst="rect">
              <a:avLst/>
            </a:prstGeom>
            <a:noFill/>
            <a:ln w="9525">
              <a:noFill/>
            </a:ln>
          </p:spPr>
          <p:txBody>
            <a:bodyPr>
              <a:spAutoFit/>
            </a:bodyPr>
            <a:p>
              <a:pPr eaLnBrk="1" hangingPunct="1"/>
              <a:r>
                <a:rPr lang="en-US" altLang="zh-CN" sz="2000" dirty="0">
                  <a:solidFill>
                    <a:schemeClr val="bg1"/>
                  </a:solidFill>
                  <a:latin typeface="Impact" panose="020B0806030902050204" pitchFamily="34" charset="0"/>
                </a:rPr>
                <a:t>06</a:t>
              </a:r>
              <a:endParaRPr lang="zh-CN" altLang="en-US" sz="2000" dirty="0">
                <a:solidFill>
                  <a:schemeClr val="bg1"/>
                </a:solidFill>
                <a:latin typeface="Impact" panose="020B0806030902050204" pitchFamily="34" charset="0"/>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p:stCondLst>
                              <p:cond delay="500"/>
                            </p:stCondLst>
                            <p:childTnLst>
                              <p:par>
                                <p:cTn id="26" presetID="21" presetClass="entr" presetSubtype="1"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heel(1)">
                                      <p:cBhvr>
                                        <p:cTn id="28" dur="2000"/>
                                        <p:tgtEl>
                                          <p:spTgt spid="2"/>
                                        </p:tgtEl>
                                      </p:cBhvr>
                                    </p:animEffect>
                                  </p:childTnLst>
                                </p:cTn>
                              </p:par>
                            </p:childTnLst>
                          </p:cTn>
                        </p:par>
                        <p:par>
                          <p:cTn id="29" fill="hold">
                            <p:stCondLst>
                              <p:cond delay="2500"/>
                            </p:stCondLst>
                            <p:childTnLst>
                              <p:par>
                                <p:cTn id="30" presetID="22" presetClass="entr" presetSubtype="4" fill="hold" grpId="0" nodeType="afterEffect">
                                  <p:stCondLst>
                                    <p:cond delay="0"/>
                                  </p:stCondLst>
                                  <p:childTnLst>
                                    <p:set>
                                      <p:cBhvr>
                                        <p:cTn id="31" dur="1" fill="hold">
                                          <p:stCondLst>
                                            <p:cond delay="0"/>
                                          </p:stCondLst>
                                        </p:cTn>
                                        <p:tgtEl>
                                          <p:spTgt spid="63"/>
                                        </p:tgtEl>
                                        <p:attrNameLst>
                                          <p:attrName>style.visibility</p:attrName>
                                        </p:attrNameLst>
                                      </p:cBhvr>
                                      <p:to>
                                        <p:strVal val="visible"/>
                                      </p:to>
                                    </p:set>
                                    <p:animEffect transition="in" filter="wipe(down)">
                                      <p:cBhvr>
                                        <p:cTn id="32" dur="500"/>
                                        <p:tgtEl>
                                          <p:spTgt spid="63"/>
                                        </p:tgtEl>
                                      </p:cBhvr>
                                    </p:animEffect>
                                  </p:childTnLst>
                                </p:cTn>
                              </p:par>
                            </p:childTnLst>
                          </p:cTn>
                        </p:par>
                        <p:par>
                          <p:cTn id="33" fill="hold">
                            <p:stCondLst>
                              <p:cond delay="3000"/>
                            </p:stCondLst>
                            <p:childTnLst>
                              <p:par>
                                <p:cTn id="34" presetID="21" presetClass="entr" presetSubtype="1" fill="hold" nodeType="after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heel(1)">
                                      <p:cBhvr>
                                        <p:cTn id="36" dur="2000"/>
                                        <p:tgtEl>
                                          <p:spTgt spid="3"/>
                                        </p:tgtEl>
                                      </p:cBhvr>
                                    </p:animEffect>
                                  </p:childTnLst>
                                </p:cTn>
                              </p:par>
                            </p:childTnLst>
                          </p:cTn>
                        </p:par>
                        <p:par>
                          <p:cTn id="37" fill="hold">
                            <p:stCondLst>
                              <p:cond delay="5000"/>
                            </p:stCondLst>
                            <p:childTnLst>
                              <p:par>
                                <p:cTn id="38" presetID="22" presetClass="entr" presetSubtype="4" fill="hold" grpId="0" nodeType="afterEffect">
                                  <p:stCondLst>
                                    <p:cond delay="0"/>
                                  </p:stCondLst>
                                  <p:childTnLst>
                                    <p:set>
                                      <p:cBhvr>
                                        <p:cTn id="39" dur="1" fill="hold">
                                          <p:stCondLst>
                                            <p:cond delay="0"/>
                                          </p:stCondLst>
                                        </p:cTn>
                                        <p:tgtEl>
                                          <p:spTgt spid="68"/>
                                        </p:tgtEl>
                                        <p:attrNameLst>
                                          <p:attrName>style.visibility</p:attrName>
                                        </p:attrNameLst>
                                      </p:cBhvr>
                                      <p:to>
                                        <p:strVal val="visible"/>
                                      </p:to>
                                    </p:set>
                                    <p:animEffect transition="in" filter="wipe(down)">
                                      <p:cBhvr>
                                        <p:cTn id="40" dur="500"/>
                                        <p:tgtEl>
                                          <p:spTgt spid="68"/>
                                        </p:tgtEl>
                                      </p:cBhvr>
                                    </p:animEffect>
                                  </p:childTnLst>
                                </p:cTn>
                              </p:par>
                            </p:childTnLst>
                          </p:cTn>
                        </p:par>
                        <p:par>
                          <p:cTn id="41" fill="hold">
                            <p:stCondLst>
                              <p:cond delay="5500"/>
                            </p:stCondLst>
                            <p:childTnLst>
                              <p:par>
                                <p:cTn id="42" presetID="21" presetClass="entr" presetSubtype="1" fill="hold" nodeType="after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wheel(1)">
                                      <p:cBhvr>
                                        <p:cTn id="44" dur="2000"/>
                                        <p:tgtEl>
                                          <p:spTgt spid="18"/>
                                        </p:tgtEl>
                                      </p:cBhvr>
                                    </p:animEffect>
                                  </p:childTnLst>
                                </p:cTn>
                              </p:par>
                            </p:childTnLst>
                          </p:cTn>
                        </p:par>
                        <p:par>
                          <p:cTn id="45" fill="hold">
                            <p:stCondLst>
                              <p:cond delay="7500"/>
                            </p:stCondLst>
                            <p:childTnLst>
                              <p:par>
                                <p:cTn id="46" presetID="22" presetClass="entr" presetSubtype="4" fill="hold" grpId="0" nodeType="afterEffect">
                                  <p:stCondLst>
                                    <p:cond delay="0"/>
                                  </p:stCondLst>
                                  <p:childTnLst>
                                    <p:set>
                                      <p:cBhvr>
                                        <p:cTn id="47" dur="1" fill="hold">
                                          <p:stCondLst>
                                            <p:cond delay="0"/>
                                          </p:stCondLst>
                                        </p:cTn>
                                        <p:tgtEl>
                                          <p:spTgt spid="73"/>
                                        </p:tgtEl>
                                        <p:attrNameLst>
                                          <p:attrName>style.visibility</p:attrName>
                                        </p:attrNameLst>
                                      </p:cBhvr>
                                      <p:to>
                                        <p:strVal val="visible"/>
                                      </p:to>
                                    </p:set>
                                    <p:animEffect transition="in" filter="wipe(down)">
                                      <p:cBhvr>
                                        <p:cTn id="48" dur="500"/>
                                        <p:tgtEl>
                                          <p:spTgt spid="73"/>
                                        </p:tgtEl>
                                      </p:cBhvr>
                                    </p:animEffect>
                                  </p:childTnLst>
                                </p:cTn>
                              </p:par>
                            </p:childTnLst>
                          </p:cTn>
                        </p:par>
                        <p:par>
                          <p:cTn id="49" fill="hold">
                            <p:stCondLst>
                              <p:cond delay="8000"/>
                            </p:stCondLst>
                            <p:childTnLst>
                              <p:par>
                                <p:cTn id="50" presetID="21" presetClass="entr" presetSubtype="1" fill="hold" nodeType="after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heel(1)">
                                      <p:cBhvr>
                                        <p:cTn id="52" dur="2000"/>
                                        <p:tgtEl>
                                          <p:spTgt spid="7"/>
                                        </p:tgtEl>
                                      </p:cBhvr>
                                    </p:animEffect>
                                  </p:childTnLst>
                                </p:cTn>
                              </p:par>
                            </p:childTnLst>
                          </p:cTn>
                        </p:par>
                        <p:par>
                          <p:cTn id="53" fill="hold">
                            <p:stCondLst>
                              <p:cond delay="10000"/>
                            </p:stCondLst>
                            <p:childTnLst>
                              <p:par>
                                <p:cTn id="54" presetID="22" presetClass="entr" presetSubtype="4" fill="hold" grpId="0" nodeType="after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wipe(down)">
                                      <p:cBhvr>
                                        <p:cTn id="56" dur="500"/>
                                        <p:tgtEl>
                                          <p:spTgt spid="42"/>
                                        </p:tgtEl>
                                      </p:cBhvr>
                                    </p:animEffect>
                                  </p:childTnLst>
                                </p:cTn>
                              </p:par>
                            </p:childTnLst>
                          </p:cTn>
                        </p:par>
                        <p:par>
                          <p:cTn id="57" fill="hold">
                            <p:stCondLst>
                              <p:cond delay="10500"/>
                            </p:stCondLst>
                            <p:childTnLst>
                              <p:par>
                                <p:cTn id="58" presetID="21" presetClass="entr" presetSubtype="1" fill="hold" nodeType="after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wheel(1)">
                                      <p:cBhvr>
                                        <p:cTn id="60" dur="2000"/>
                                        <p:tgtEl>
                                          <p:spTgt spid="8"/>
                                        </p:tgtEl>
                                      </p:cBhvr>
                                    </p:animEffect>
                                  </p:childTnLst>
                                </p:cTn>
                              </p:par>
                            </p:childTnLst>
                          </p:cTn>
                        </p:par>
                        <p:par>
                          <p:cTn id="61" fill="hold">
                            <p:stCondLst>
                              <p:cond delay="12500"/>
                            </p:stCondLst>
                            <p:childTnLst>
                              <p:par>
                                <p:cTn id="62" presetID="22" presetClass="entr" presetSubtype="4" fill="hold" grpId="0" nodeType="after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wipe(down)">
                                      <p:cBhvr>
                                        <p:cTn id="64" dur="500"/>
                                        <p:tgtEl>
                                          <p:spTgt spid="50"/>
                                        </p:tgtEl>
                                      </p:cBhvr>
                                    </p:animEffect>
                                  </p:childTnLst>
                                </p:cTn>
                              </p:par>
                            </p:childTnLst>
                          </p:cTn>
                        </p:par>
                        <p:par>
                          <p:cTn id="65" fill="hold">
                            <p:stCondLst>
                              <p:cond delay="13000"/>
                            </p:stCondLst>
                            <p:childTnLst>
                              <p:par>
                                <p:cTn id="66" presetID="21" presetClass="entr" presetSubtype="1" fill="hold" nodeType="after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wheel(1)">
                                      <p:cBhvr>
                                        <p:cTn id="68" dur="2000"/>
                                        <p:tgtEl>
                                          <p:spTgt spid="9"/>
                                        </p:tgtEl>
                                      </p:cBhvr>
                                    </p:animEffect>
                                  </p:childTnLst>
                                </p:cTn>
                              </p:par>
                            </p:childTnLst>
                          </p:cTn>
                        </p:par>
                        <p:par>
                          <p:cTn id="69" fill="hold">
                            <p:stCondLst>
                              <p:cond delay="15000"/>
                            </p:stCondLst>
                            <p:childTnLst>
                              <p:par>
                                <p:cTn id="70" presetID="22" presetClass="entr" presetSubtype="4" fill="hold" grpId="0" nodeType="afterEffect">
                                  <p:stCondLst>
                                    <p:cond delay="0"/>
                                  </p:stCondLst>
                                  <p:childTnLst>
                                    <p:set>
                                      <p:cBhvr>
                                        <p:cTn id="71" dur="1" fill="hold">
                                          <p:stCondLst>
                                            <p:cond delay="0"/>
                                          </p:stCondLst>
                                        </p:cTn>
                                        <p:tgtEl>
                                          <p:spTgt spid="55"/>
                                        </p:tgtEl>
                                        <p:attrNameLst>
                                          <p:attrName>style.visibility</p:attrName>
                                        </p:attrNameLst>
                                      </p:cBhvr>
                                      <p:to>
                                        <p:strVal val="visible"/>
                                      </p:to>
                                    </p:set>
                                    <p:animEffect transition="in" filter="wipe(down)">
                                      <p:cBhvr>
                                        <p:cTn id="7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17" grpId="0"/>
      <p:bldP spid="63" grpId="0"/>
      <p:bldP spid="68" grpId="0"/>
      <p:bldP spid="73" grpId="0"/>
      <p:bldP spid="42" grpId="0"/>
      <p:bldP spid="50" grpId="0"/>
      <p:bldP spid="5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2014538"/>
            <a:ext cx="12192000" cy="28495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文本框 3"/>
          <p:cNvSpPr txBox="1"/>
          <p:nvPr/>
        </p:nvSpPr>
        <p:spPr>
          <a:xfrm>
            <a:off x="946150" y="2000250"/>
            <a:ext cx="1539875" cy="1862138"/>
          </a:xfrm>
          <a:prstGeom prst="rect">
            <a:avLst/>
          </a:prstGeom>
          <a:noFill/>
          <a:ln w="9525">
            <a:noFill/>
          </a:ln>
        </p:spPr>
        <p:txBody>
          <a:bodyPr>
            <a:spAutoFit/>
          </a:bodyPr>
          <a:p>
            <a:pPr algn="ctr" eaLnBrk="1" hangingPunct="1"/>
            <a:r>
              <a:rPr lang="en-US" altLang="zh-CN" sz="11500" dirty="0">
                <a:solidFill>
                  <a:schemeClr val="bg1"/>
                </a:solidFill>
                <a:latin typeface="Impact" panose="020B0806030902050204" pitchFamily="34" charset="0"/>
              </a:rPr>
              <a:t>3</a:t>
            </a:r>
            <a:endParaRPr lang="zh-CN" altLang="en-US" sz="11500" dirty="0">
              <a:solidFill>
                <a:schemeClr val="bg1"/>
              </a:solidFill>
              <a:latin typeface="Impact" panose="020B0806030902050204" pitchFamily="34" charset="0"/>
            </a:endParaRPr>
          </a:p>
        </p:txBody>
      </p:sp>
      <p:sp>
        <p:nvSpPr>
          <p:cNvPr id="5" name="文本框 4"/>
          <p:cNvSpPr txBox="1"/>
          <p:nvPr/>
        </p:nvSpPr>
        <p:spPr>
          <a:xfrm>
            <a:off x="419100" y="2638425"/>
            <a:ext cx="571500" cy="585788"/>
          </a:xfrm>
          <a:prstGeom prst="rect">
            <a:avLst/>
          </a:prstGeom>
          <a:noFill/>
          <a:ln w="9525">
            <a:noFill/>
          </a:ln>
        </p:spPr>
        <p:txBody>
          <a:bodyPr>
            <a:spAutoFit/>
          </a:bodyPr>
          <a:p>
            <a:pPr eaLnBrk="1" hangingPunct="1"/>
            <a:r>
              <a:rPr lang="zh-CN" altLang="en-US" sz="3200" b="1" dirty="0">
                <a:solidFill>
                  <a:srgbClr val="044875"/>
                </a:solidFill>
                <a:latin typeface="微软雅黑" panose="020B0503020204020204" pitchFamily="34" charset="-122"/>
                <a:ea typeface="微软雅黑" panose="020B0503020204020204" pitchFamily="34" charset="-122"/>
              </a:rPr>
              <a:t>第</a:t>
            </a:r>
            <a:endParaRPr lang="zh-CN" altLang="en-US" sz="3200" b="1" dirty="0">
              <a:solidFill>
                <a:srgbClr val="044875"/>
              </a:solidFill>
              <a:latin typeface="微软雅黑" panose="020B0503020204020204" pitchFamily="34" charset="-122"/>
              <a:ea typeface="微软雅黑" panose="020B0503020204020204" pitchFamily="34" charset="-122"/>
            </a:endParaRP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文本框 6"/>
          <p:cNvSpPr txBox="1"/>
          <p:nvPr/>
        </p:nvSpPr>
        <p:spPr>
          <a:xfrm>
            <a:off x="2525713" y="2638425"/>
            <a:ext cx="1766887" cy="585788"/>
          </a:xfrm>
          <a:prstGeom prst="rect">
            <a:avLst/>
          </a:prstGeom>
          <a:noFill/>
          <a:ln w="9525">
            <a:noFill/>
          </a:ln>
        </p:spPr>
        <p:txBody>
          <a:bodyPr>
            <a:spAutoFit/>
          </a:bodyPr>
          <a:p>
            <a:pPr eaLnBrk="1" hangingPunct="1"/>
            <a:r>
              <a:rPr lang="zh-CN" altLang="en-US" sz="3200" b="1" dirty="0">
                <a:solidFill>
                  <a:srgbClr val="044875"/>
                </a:solidFill>
                <a:latin typeface="微软雅黑" panose="020B0503020204020204" pitchFamily="34" charset="-122"/>
                <a:ea typeface="微软雅黑" panose="020B0503020204020204" pitchFamily="34" charset="-122"/>
              </a:rPr>
              <a:t>部分</a:t>
            </a:r>
            <a:endParaRPr lang="zh-CN" altLang="en-US" sz="3200" b="1" dirty="0">
              <a:solidFill>
                <a:srgbClr val="044875"/>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6791325" y="3632200"/>
            <a:ext cx="5727700" cy="831850"/>
          </a:xfrm>
          <a:prstGeom prst="rect">
            <a:avLst/>
          </a:prstGeom>
          <a:noFill/>
          <a:ln w="9525">
            <a:noFill/>
          </a:ln>
        </p:spPr>
        <p:txBody>
          <a:bodyPr>
            <a:spAutoFit/>
          </a:bodyPr>
          <a:p>
            <a:pPr algn="ctr" eaLnBrk="1" hangingPunct="1"/>
            <a:r>
              <a:rPr lang="zh-CN" altLang="en-US" sz="4800" b="1" dirty="0">
                <a:solidFill>
                  <a:schemeClr val="bg1"/>
                </a:solidFill>
                <a:latin typeface="微软雅黑" panose="020B0503020204020204" pitchFamily="34" charset="-122"/>
                <a:ea typeface="微软雅黑" panose="020B0503020204020204" pitchFamily="34" charset="-122"/>
              </a:rPr>
              <a:t>项目原理分析</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000000"/>
                                          </p:val>
                                        </p:tav>
                                        <p:tav tm="100000">
                                          <p:val>
                                            <p:strVal val="#ppt_w"/>
                                          </p:val>
                                        </p:tav>
                                      </p:tavLst>
                                    </p:anim>
                                    <p:anim calcmode="lin" valueType="num">
                                      <p:cBhvr>
                                        <p:cTn id="36" dur="500" fill="hold"/>
                                        <p:tgtEl>
                                          <p:spTgt spid="8"/>
                                        </p:tgtEl>
                                        <p:attrNameLst>
                                          <p:attrName>ppt_h</p:attrName>
                                        </p:attrNameLst>
                                      </p:cBhvr>
                                      <p:tavLst>
                                        <p:tav tm="0">
                                          <p:val>
                                            <p:fltVal val="0.00000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tags/tag1.xml><?xml version="1.0" encoding="utf-8"?>
<p:tagLst xmlns:p="http://schemas.openxmlformats.org/presentationml/2006/main">
  <p:tag name="KSO_WM_DIAGRAM_VIRTUALLY_FRAME" val="{&quot;height&quot;:234.12503937007878,&quot;left&quot;:24.62503937007874,&quot;top&quot;:204.25,&quot;width&quot;:901.3749606299212}"/>
</p:tagLst>
</file>

<file path=ppt/tags/tag10.xml><?xml version="1.0" encoding="utf-8"?>
<p:tagLst xmlns:p="http://schemas.openxmlformats.org/presentationml/2006/main">
  <p:tag name="KSO_WM_DIAGRAM_VIRTUALLY_FRAME" val="{&quot;height&quot;:234.12503937007878,&quot;left&quot;:24.62503937007874,&quot;top&quot;:204.25,&quot;width&quot;:901.3749606299212}"/>
</p:tagLst>
</file>

<file path=ppt/tags/tag11.xml><?xml version="1.0" encoding="utf-8"?>
<p:tagLst xmlns:p="http://schemas.openxmlformats.org/presentationml/2006/main">
  <p:tag name="KSO_WM_DIAGRAM_VIRTUALLY_FRAME" val="{&quot;height&quot;:234.12503937007878,&quot;left&quot;:24.62503937007874,&quot;top&quot;:204.25,&quot;width&quot;:901.3749606299212}"/>
</p:tagLst>
</file>

<file path=ppt/tags/tag12.xml><?xml version="1.0" encoding="utf-8"?>
<p:tagLst xmlns:p="http://schemas.openxmlformats.org/presentationml/2006/main">
  <p:tag name="KSO_WM_DIAGRAM_VIRTUALLY_FRAME" val="{&quot;height&quot;:234.12503937007878,&quot;left&quot;:24.62503937007874,&quot;top&quot;:204.25,&quot;width&quot;:901.3749606299212}"/>
</p:tagLst>
</file>

<file path=ppt/tags/tag13.xml><?xml version="1.0" encoding="utf-8"?>
<p:tagLst xmlns:p="http://schemas.openxmlformats.org/presentationml/2006/main">
  <p:tag name="KSO_WM_DIAGRAM_VIRTUALLY_FRAME" val="{&quot;height&quot;:234.12503937007878,&quot;left&quot;:24.62503937007874,&quot;top&quot;:204.25,&quot;width&quot;:901.3749606299212}"/>
</p:tagLst>
</file>

<file path=ppt/tags/tag14.xml><?xml version="1.0" encoding="utf-8"?>
<p:tagLst xmlns:p="http://schemas.openxmlformats.org/presentationml/2006/main">
  <p:tag name="KSO_WM_DIAGRAM_VIRTUALLY_FRAME" val="{&quot;height&quot;:234.12503937007878,&quot;left&quot;:24.62503937007874,&quot;top&quot;:204.25,&quot;width&quot;:901.3749606299212}"/>
</p:tagLst>
</file>

<file path=ppt/tags/tag15.xml><?xml version="1.0" encoding="utf-8"?>
<p:tagLst xmlns:p="http://schemas.openxmlformats.org/presentationml/2006/main">
  <p:tag name="KSO_WM_DIAGRAM_VIRTUALLY_FRAME" val="{&quot;height&quot;:234.12503937007878,&quot;left&quot;:24.62503937007874,&quot;top&quot;:204.25,&quot;width&quot;:901.3749606299212}"/>
</p:tagLst>
</file>

<file path=ppt/tags/tag16.xml><?xml version="1.0" encoding="utf-8"?>
<p:tagLst xmlns:p="http://schemas.openxmlformats.org/presentationml/2006/main">
  <p:tag name="KSO_WM_DIAGRAM_VIRTUALLY_FRAME" val="{&quot;height&quot;:234.12503937007878,&quot;left&quot;:24.62503937007874,&quot;top&quot;:204.25,&quot;width&quot;:901.3749606299212}"/>
</p:tagLst>
</file>

<file path=ppt/tags/tag17.xml><?xml version="1.0" encoding="utf-8"?>
<p:tagLst xmlns:p="http://schemas.openxmlformats.org/presentationml/2006/main">
  <p:tag name="KSO_WM_DIAGRAM_VIRTUALLY_FRAME" val="{&quot;height&quot;:234.12503937007878,&quot;left&quot;:24.62503937007874,&quot;top&quot;:204.25,&quot;width&quot;:901.3749606299212}"/>
</p:tagLst>
</file>

<file path=ppt/tags/tag18.xml><?xml version="1.0" encoding="utf-8"?>
<p:tagLst xmlns:p="http://schemas.openxmlformats.org/presentationml/2006/main">
  <p:tag name="KSO_WM_DIAGRAM_VIRTUALLY_FRAME" val="{&quot;height&quot;:234.12503937007878,&quot;left&quot;:24.62503937007874,&quot;top&quot;:204.25,&quot;width&quot;:901.3749606299212}"/>
</p:tagLst>
</file>

<file path=ppt/tags/tag19.xml><?xml version="1.0" encoding="utf-8"?>
<p:tagLst xmlns:p="http://schemas.openxmlformats.org/presentationml/2006/main">
  <p:tag name="KSO_WM_DIAGRAM_VIRTUALLY_FRAME" val="{&quot;height&quot;:234.12503937007878,&quot;left&quot;:24.62503937007874,&quot;top&quot;:204.25,&quot;width&quot;:901.3749606299212}"/>
</p:tagLst>
</file>

<file path=ppt/tags/tag2.xml><?xml version="1.0" encoding="utf-8"?>
<p:tagLst xmlns:p="http://schemas.openxmlformats.org/presentationml/2006/main">
  <p:tag name="KSO_WM_DIAGRAM_VIRTUALLY_FRAME" val="{&quot;height&quot;:234.12503937007878,&quot;left&quot;:24.62503937007874,&quot;top&quot;:204.25,&quot;width&quot;:901.3749606299212}"/>
</p:tagLst>
</file>

<file path=ppt/tags/tag20.xml><?xml version="1.0" encoding="utf-8"?>
<p:tagLst xmlns:p="http://schemas.openxmlformats.org/presentationml/2006/main">
  <p:tag name="KSO_WM_DIAGRAM_VIRTUALLY_FRAME" val="{&quot;height&quot;:234.12503937007878,&quot;left&quot;:24.62503937007874,&quot;top&quot;:204.25,&quot;width&quot;:901.3749606299212}"/>
</p:tagLst>
</file>

<file path=ppt/tags/tag21.xml><?xml version="1.0" encoding="utf-8"?>
<p:tagLst xmlns:p="http://schemas.openxmlformats.org/presentationml/2006/main">
  <p:tag name="KSO_WM_DIAGRAM_VIRTUALLY_FRAME" val="{&quot;height&quot;:234.12503937007878,&quot;left&quot;:24.62503937007874,&quot;top&quot;:204.25,&quot;width&quot;:901.3749606299212}"/>
</p:tagLst>
</file>

<file path=ppt/tags/tag22.xml><?xml version="1.0" encoding="utf-8"?>
<p:tagLst xmlns:p="http://schemas.openxmlformats.org/presentationml/2006/main">
  <p:tag name="KSO_WM_DIAGRAM_VIRTUALLY_FRAME" val="{&quot;height&quot;:234.12503937007878,&quot;left&quot;:24.62503937007874,&quot;top&quot;:204.25,&quot;width&quot;:901.3749606299212}"/>
</p:tagLst>
</file>

<file path=ppt/tags/tag23.xml><?xml version="1.0" encoding="utf-8"?>
<p:tagLst xmlns:p="http://schemas.openxmlformats.org/presentationml/2006/main">
  <p:tag name="KSO_WM_DIAGRAM_VIRTUALLY_FRAME" val="{&quot;height&quot;:234.12503937007878,&quot;left&quot;:24.62503937007874,&quot;top&quot;:204.25,&quot;width&quot;:901.3749606299212}"/>
</p:tagLst>
</file>

<file path=ppt/tags/tag24.xml><?xml version="1.0" encoding="utf-8"?>
<p:tagLst xmlns:p="http://schemas.openxmlformats.org/presentationml/2006/main">
  <p:tag name="KSO_WM_DIAGRAM_VIRTUALLY_FRAME" val="{&quot;height&quot;:234.12503937007878,&quot;left&quot;:24.62503937007874,&quot;top&quot;:204.25,&quot;width&quot;:901.3749606299212}"/>
</p:tagLst>
</file>

<file path=ppt/tags/tag25.xml><?xml version="1.0" encoding="utf-8"?>
<p:tagLst xmlns:p="http://schemas.openxmlformats.org/presentationml/2006/main">
  <p:tag name="KSO_WM_DIAGRAM_VIRTUALLY_FRAME" val="{&quot;height&quot;:234.12503937007878,&quot;left&quot;:24.62503937007874,&quot;top&quot;:204.25,&quot;width&quot;:901.3749606299212}"/>
</p:tagLst>
</file>

<file path=ppt/tags/tag26.xml><?xml version="1.0" encoding="utf-8"?>
<p:tagLst xmlns:p="http://schemas.openxmlformats.org/presentationml/2006/main">
  <p:tag name="KSO_WM_DIAGRAM_VIRTUALLY_FRAME" val="{&quot;height&quot;:234.12503937007878,&quot;left&quot;:24.62503937007874,&quot;top&quot;:204.25,&quot;width&quot;:901.3749606299212}"/>
</p:tagLst>
</file>

<file path=ppt/tags/tag27.xml><?xml version="1.0" encoding="utf-8"?>
<p:tagLst xmlns:p="http://schemas.openxmlformats.org/presentationml/2006/main">
  <p:tag name="KSO_WM_DIAGRAM_VIRTUALLY_FRAME" val="{&quot;height&quot;:234.12503937007878,&quot;left&quot;:24.62503937007874,&quot;top&quot;:204.25,&quot;width&quot;:901.3749606299212}"/>
</p:tagLst>
</file>

<file path=ppt/tags/tag28.xml><?xml version="1.0" encoding="utf-8"?>
<p:tagLst xmlns:p="http://schemas.openxmlformats.org/presentationml/2006/main">
  <p:tag name="KSO_WM_DIAGRAM_VIRTUALLY_FRAME" val="{&quot;height&quot;:234.12503937007878,&quot;left&quot;:24.62503937007874,&quot;top&quot;:204.25,&quot;width&quot;:901.3749606299212}"/>
</p:tagLst>
</file>

<file path=ppt/tags/tag29.xml><?xml version="1.0" encoding="utf-8"?>
<p:tagLst xmlns:p="http://schemas.openxmlformats.org/presentationml/2006/main">
  <p:tag name="KSO_WM_DIAGRAM_VIRTUALLY_FRAME" val="{&quot;height&quot;:234.12503937007878,&quot;left&quot;:24.62503937007874,&quot;top&quot;:204.25,&quot;width&quot;:901.3749606299212}"/>
</p:tagLst>
</file>

<file path=ppt/tags/tag3.xml><?xml version="1.0" encoding="utf-8"?>
<p:tagLst xmlns:p="http://schemas.openxmlformats.org/presentationml/2006/main">
  <p:tag name="KSO_WM_DIAGRAM_VIRTUALLY_FRAME" val="{&quot;height&quot;:234.12503937007878,&quot;left&quot;:24.62503937007874,&quot;top&quot;:204.25,&quot;width&quot;:901.3749606299212}"/>
</p:tagLst>
</file>

<file path=ppt/tags/tag30.xml><?xml version="1.0" encoding="utf-8"?>
<p:tagLst xmlns:p="http://schemas.openxmlformats.org/presentationml/2006/main">
  <p:tag name="KSO_WM_DIAGRAM_VIRTUALLY_FRAME" val="{&quot;height&quot;:234.12503937007878,&quot;left&quot;:24.62503937007874,&quot;top&quot;:204.25,&quot;width&quot;:901.3749606299212}"/>
</p:tagLst>
</file>

<file path=ppt/tags/tag31.xml><?xml version="1.0" encoding="utf-8"?>
<p:tagLst xmlns:p="http://schemas.openxmlformats.org/presentationml/2006/main">
  <p:tag name="KSO_WM_DIAGRAM_VIRTUALLY_FRAME" val="{&quot;height&quot;:234.12503937007878,&quot;left&quot;:24.62503937007874,&quot;top&quot;:204.25,&quot;width&quot;:901.3749606299212}"/>
</p:tagLst>
</file>

<file path=ppt/tags/tag32.xml><?xml version="1.0" encoding="utf-8"?>
<p:tagLst xmlns:p="http://schemas.openxmlformats.org/presentationml/2006/main">
  <p:tag name="KSO_WM_DIAGRAM_VIRTUALLY_FRAME" val="{&quot;height&quot;:234.12503937007878,&quot;left&quot;:24.62503937007874,&quot;top&quot;:204.25,&quot;width&quot;:901.3749606299212}"/>
</p:tagLst>
</file>

<file path=ppt/tags/tag33.xml><?xml version="1.0" encoding="utf-8"?>
<p:tagLst xmlns:p="http://schemas.openxmlformats.org/presentationml/2006/main">
  <p:tag name="KSO_WM_DIAGRAM_VIRTUALLY_FRAME" val="{&quot;height&quot;:234.12503937007878,&quot;left&quot;:24.62503937007874,&quot;top&quot;:204.25,&quot;width&quot;:901.3749606299212}"/>
</p:tagLst>
</file>

<file path=ppt/tags/tag34.xml><?xml version="1.0" encoding="utf-8"?>
<p:tagLst xmlns:p="http://schemas.openxmlformats.org/presentationml/2006/main">
  <p:tag name="KSO_WM_DIAGRAM_VIRTUALLY_FRAME" val="{&quot;height&quot;:234.12503937007878,&quot;left&quot;:24.62503937007874,&quot;top&quot;:204.25,&quot;width&quot;:901.3749606299212}"/>
</p:tagLst>
</file>

<file path=ppt/tags/tag35.xml><?xml version="1.0" encoding="utf-8"?>
<p:tagLst xmlns:p="http://schemas.openxmlformats.org/presentationml/2006/main">
  <p:tag name="KSO_WM_DIAGRAM_VIRTUALLY_FRAME" val="{&quot;height&quot;:234.12503937007878,&quot;left&quot;:24.62503937007874,&quot;top&quot;:204.25,&quot;width&quot;:901.3749606299212}"/>
</p:tagLst>
</file>

<file path=ppt/tags/tag36.xml><?xml version="1.0" encoding="utf-8"?>
<p:tagLst xmlns:p="http://schemas.openxmlformats.org/presentationml/2006/main">
  <p:tag name="KSO_WM_DIAGRAM_VIRTUALLY_FRAME" val="{&quot;height&quot;:234.12503937007878,&quot;left&quot;:24.62503937007874,&quot;top&quot;:204.25,&quot;width&quot;:901.3749606299212}"/>
</p:tagLst>
</file>

<file path=ppt/tags/tag37.xml><?xml version="1.0" encoding="utf-8"?>
<p:tagLst xmlns:p="http://schemas.openxmlformats.org/presentationml/2006/main">
  <p:tag name="KSO_WM_DIAGRAM_VIRTUALLY_FRAME" val="{&quot;height&quot;:234.12503937007878,&quot;left&quot;:24.62503937007874,&quot;top&quot;:204.25,&quot;width&quot;:901.3749606299212}"/>
</p:tagLst>
</file>

<file path=ppt/tags/tag38.xml><?xml version="1.0" encoding="utf-8"?>
<p:tagLst xmlns:p="http://schemas.openxmlformats.org/presentationml/2006/main">
  <p:tag name="KSO_WM_DIAGRAM_VIRTUALLY_FRAME" val="{&quot;height&quot;:234.12503937007878,&quot;left&quot;:24.62503937007874,&quot;top&quot;:204.25,&quot;width&quot;:901.3749606299212}"/>
</p:tagLst>
</file>

<file path=ppt/tags/tag39.xml><?xml version="1.0" encoding="utf-8"?>
<p:tagLst xmlns:p="http://schemas.openxmlformats.org/presentationml/2006/main">
  <p:tag name="KSO_WM_DIAGRAM_VIRTUALLY_FRAME" val="{&quot;height&quot;:234.12503937007878,&quot;left&quot;:24.62503937007874,&quot;top&quot;:204.25,&quot;width&quot;:901.3749606299212}"/>
</p:tagLst>
</file>

<file path=ppt/tags/tag4.xml><?xml version="1.0" encoding="utf-8"?>
<p:tagLst xmlns:p="http://schemas.openxmlformats.org/presentationml/2006/main">
  <p:tag name="KSO_WM_DIAGRAM_VIRTUALLY_FRAME" val="{&quot;height&quot;:234.12503937007878,&quot;left&quot;:24.62503937007874,&quot;top&quot;:204.25,&quot;width&quot;:901.3749606299212}"/>
</p:tagLst>
</file>

<file path=ppt/tags/tag5.xml><?xml version="1.0" encoding="utf-8"?>
<p:tagLst xmlns:p="http://schemas.openxmlformats.org/presentationml/2006/main">
  <p:tag name="KSO_WM_DIAGRAM_VIRTUALLY_FRAME" val="{&quot;height&quot;:234.12503937007878,&quot;left&quot;:24.62503937007874,&quot;top&quot;:204.25,&quot;width&quot;:901.3749606299212}"/>
</p:tagLst>
</file>

<file path=ppt/tags/tag6.xml><?xml version="1.0" encoding="utf-8"?>
<p:tagLst xmlns:p="http://schemas.openxmlformats.org/presentationml/2006/main">
  <p:tag name="KSO_WM_DIAGRAM_VIRTUALLY_FRAME" val="{&quot;height&quot;:234.12503937007878,&quot;left&quot;:24.62503937007874,&quot;top&quot;:204.25,&quot;width&quot;:901.3749606299212}"/>
</p:tagLst>
</file>

<file path=ppt/tags/tag7.xml><?xml version="1.0" encoding="utf-8"?>
<p:tagLst xmlns:p="http://schemas.openxmlformats.org/presentationml/2006/main">
  <p:tag name="KSO_WM_DIAGRAM_VIRTUALLY_FRAME" val="{&quot;height&quot;:234.12503937007878,&quot;left&quot;:24.62503937007874,&quot;top&quot;:204.25,&quot;width&quot;:901.3749606299212}"/>
</p:tagLst>
</file>

<file path=ppt/tags/tag8.xml><?xml version="1.0" encoding="utf-8"?>
<p:tagLst xmlns:p="http://schemas.openxmlformats.org/presentationml/2006/main">
  <p:tag name="KSO_WM_DIAGRAM_VIRTUALLY_FRAME" val="{&quot;height&quot;:234.12503937007878,&quot;left&quot;:24.62503937007874,&quot;top&quot;:204.25,&quot;width&quot;:901.3749606299212}"/>
</p:tagLst>
</file>

<file path=ppt/tags/tag9.xml><?xml version="1.0" encoding="utf-8"?>
<p:tagLst xmlns:p="http://schemas.openxmlformats.org/presentationml/2006/main">
  <p:tag name="KSO_WM_DIAGRAM_VIRTUALLY_FRAME" val="{&quot;height&quot;:234.12503937007878,&quot;left&quot;:24.62503937007874,&quot;top&quot;:204.25,&quot;width&quot;:901.3749606299212}"/>
</p:tagLst>
</file>

<file path=ppt/theme/theme1.xml><?xml version="1.0" encoding="utf-8"?>
<a:theme xmlns:a="http://schemas.openxmlformats.org/drawingml/2006/main" name="清风素材 https://12sc.taobao.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清风素材 https://12sc.taobao.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6655</Words>
  <Application>WPS 演示</Application>
  <PresentationFormat>自定义</PresentationFormat>
  <Paragraphs>382</Paragraphs>
  <Slides>20</Slides>
  <Notes>0</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20</vt:i4>
      </vt:variant>
    </vt:vector>
  </HeadingPairs>
  <TitlesOfParts>
    <vt:vector size="37" baseType="lpstr">
      <vt:lpstr>Arial</vt:lpstr>
      <vt:lpstr>宋体</vt:lpstr>
      <vt:lpstr>Wingdings</vt:lpstr>
      <vt:lpstr>Calibri</vt:lpstr>
      <vt:lpstr>Calibri Light</vt:lpstr>
      <vt:lpstr>微软雅黑</vt:lpstr>
      <vt:lpstr>Impact</vt:lpstr>
      <vt:lpstr>Levenim MT</vt:lpstr>
      <vt:lpstr>Segoe Print</vt:lpstr>
      <vt:lpstr>Arial Unicode MS</vt:lpstr>
      <vt:lpstr>华文隶书</vt:lpstr>
      <vt:lpstr>幼圆</vt:lpstr>
      <vt:lpstr>黑体</vt:lpstr>
      <vt:lpstr>华文彩云</vt:lpstr>
      <vt:lpstr>Wingdings</vt:lpstr>
      <vt:lpstr>清风素材 https://12sc.taobao.com</vt:lpstr>
      <vt:lpstr>1_清风素材 https://12sc.taobao.com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清风素材; 12sc.taobao.com</dc:creator>
  <cp:keywords>12sc.taobao.com</cp:keywords>
  <dc:description>12sc.taobao.com</dc:description>
  <dc:subject>12sc.taobao.com</dc:subject>
  <cp:category>12sc.taobao.com</cp:category>
  <cp:lastModifiedBy>San Freya</cp:lastModifiedBy>
  <cp:revision>59</cp:revision>
  <dcterms:created xsi:type="dcterms:W3CDTF">2015-04-13T12:15:43Z</dcterms:created>
  <dcterms:modified xsi:type="dcterms:W3CDTF">2024-12-04T04:24:56Z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A1E6ADB9E7B14347BD3F7F54B3AF3EF9_12</vt:lpwstr>
  </property>
  <property fmtid="{D5CDD505-2E9C-101B-9397-08002B2CF9AE}" pid="3" name="KSOProductBuildVer">
    <vt:lpwstr>2052-12.1.0.19302</vt:lpwstr>
  </property>
</Properties>
</file>