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91" r:id="rId2"/>
    <p:sldId id="296" r:id="rId3"/>
    <p:sldId id="295" r:id="rId4"/>
    <p:sldId id="294" r:id="rId5"/>
    <p:sldId id="297" r:id="rId6"/>
    <p:sldId id="29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6496D5"/>
    <a:srgbClr val="A8BDEC"/>
    <a:srgbClr val="83AEE1"/>
    <a:srgbClr val="C3D0F0"/>
    <a:srgbClr val="E7EDFA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86" autoAdjust="0"/>
    <p:restoredTop sz="94607" autoAdjust="0"/>
  </p:normalViewPr>
  <p:slideViewPr>
    <p:cSldViewPr snapToObjects="1">
      <p:cViewPr varScale="1">
        <p:scale>
          <a:sx n="97" d="100"/>
          <a:sy n="97" d="100"/>
        </p:scale>
        <p:origin x="-2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81CA4-9F7D-4956-AC4E-646D0F61642D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C8D68-B52B-4FBC-AABC-F3FA2BAC43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4400" b="1">
                <a:effectLst/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28" y="1196975"/>
            <a:ext cx="7319985" cy="5127625"/>
          </a:xfr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  <a:lvl2pPr>
              <a:defRPr sz="3200">
                <a:latin typeface="Calibri" pitchFamily="34" charset="0"/>
              </a:defRPr>
            </a:lvl2pPr>
            <a:lvl3pPr>
              <a:defRPr sz="2800">
                <a:latin typeface="Calibri" pitchFamily="34" charset="0"/>
              </a:defRPr>
            </a:lvl3pPr>
            <a:lvl4pPr>
              <a:defRPr sz="2800">
                <a:latin typeface="Calibri" pitchFamily="34" charset="0"/>
              </a:defRPr>
            </a:lvl4pPr>
            <a:lvl5pPr>
              <a:defRPr sz="2800"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481263" algn="l"/>
              </a:tabLst>
              <a:defRPr/>
            </a:pPr>
            <a:endParaRPr lang="en-US" sz="800" i="1" kern="1200" dirty="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481263" algn="l"/>
              </a:tabLst>
            </a:pPr>
            <a:fld id="{396A2528-BFCE-4DA1-8CA6-E7CCE78C7A79}" type="slidenum">
              <a:rPr lang="fi-FI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481263" algn="l"/>
                </a:tabLst>
              </a:pPr>
              <a:t>‹#›</a:t>
            </a:fld>
            <a:endParaRPr lang="fi-FI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9100" y="188913"/>
            <a:ext cx="1979613" cy="6135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7088" y="188913"/>
            <a:ext cx="5789612" cy="6135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481263" algn="l"/>
              </a:tabLst>
              <a:defRPr/>
            </a:pPr>
            <a:endParaRPr lang="en-US" sz="800" i="1" kern="120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481263" algn="l"/>
              </a:tabLst>
            </a:pPr>
            <a:fld id="{396A2528-BFCE-4DA1-8CA6-E7CCE78C7A79}" type="slidenum">
              <a:rPr lang="fi-FI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481263" algn="l"/>
                </a:tabLst>
              </a:pPr>
              <a:t>‹#›</a:t>
            </a:fld>
            <a:endParaRPr lang="fi-FI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33375"/>
            <a:ext cx="8461375" cy="579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800" y="1052513"/>
            <a:ext cx="4081463" cy="5272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052513"/>
            <a:ext cx="4083050" cy="5272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481263" algn="l"/>
              </a:tabLst>
              <a:defRPr/>
            </a:pPr>
            <a:endParaRPr lang="en-US" sz="800" i="1" kern="120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481263" algn="l"/>
              </a:tabLst>
            </a:pPr>
            <a:fld id="{396A2528-BFCE-4DA1-8CA6-E7CCE78C7A79}" type="slidenum">
              <a:rPr lang="fi-FI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481263" algn="l"/>
                </a:tabLst>
              </a:pPr>
              <a:t>‹#›</a:t>
            </a:fld>
            <a:endParaRPr lang="fi-FI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11413" y="3886200"/>
            <a:ext cx="6046787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 sz="25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2970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411413" y="2598738"/>
            <a:ext cx="6046787" cy="1190625"/>
          </a:xfrm>
        </p:spPr>
        <p:txBody>
          <a:bodyPr anchor="b">
            <a:spAutoFit/>
          </a:bodyPr>
          <a:lstStyle>
            <a:lvl1pPr>
              <a:defRPr sz="3600" b="1">
                <a:solidFill>
                  <a:srgbClr val="00009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0"/>
          </p:nvPr>
        </p:nvSpPr>
        <p:spPr>
          <a:xfrm>
            <a:off x="827088" y="6492875"/>
            <a:ext cx="7859712" cy="268288"/>
          </a:xfrm>
        </p:spPr>
        <p:txBody>
          <a:bodyPr/>
          <a:lstStyle>
            <a:lvl1pPr>
              <a:defRPr smtClean="0"/>
            </a:lvl1pPr>
          </a:lstStyle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481263" algn="l"/>
              </a:tabLst>
              <a:defRPr/>
            </a:pPr>
            <a:endParaRPr lang="en-US" sz="800" i="1" kern="1200" dirty="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4406900"/>
            <a:ext cx="6923109" cy="1362075"/>
          </a:xfrm>
        </p:spPr>
        <p:txBody>
          <a:bodyPr anchor="t"/>
          <a:lstStyle>
            <a:lvl1pPr algn="l">
              <a:defRPr lang="en-US" sz="4400" b="1" dirty="0">
                <a:solidFill>
                  <a:srgbClr val="0000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04" y="2906713"/>
            <a:ext cx="6923109" cy="1500187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lang="en-US" sz="28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481263" algn="l"/>
              </a:tabLst>
              <a:defRPr/>
            </a:pPr>
            <a:endParaRPr lang="en-US" sz="800" i="1" kern="120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481263" algn="l"/>
              </a:tabLst>
            </a:pPr>
            <a:fld id="{396A2528-BFCE-4DA1-8CA6-E7CCE78C7A79}" type="slidenum">
              <a:rPr lang="fi-FI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481263" algn="l"/>
                </a:tabLst>
              </a:pPr>
              <a:t>‹#›</a:t>
            </a:fld>
            <a:endParaRPr lang="fi-FI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196975"/>
            <a:ext cx="3884612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100" y="1196975"/>
            <a:ext cx="3884613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481263" algn="l"/>
              </a:tabLst>
              <a:defRPr/>
            </a:pPr>
            <a:endParaRPr lang="en-US" sz="800" i="1" kern="120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481263" algn="l"/>
              </a:tabLst>
            </a:pPr>
            <a:fld id="{396A2528-BFCE-4DA1-8CA6-E7CCE78C7A79}" type="slidenum">
              <a:rPr lang="fi-FI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481263" algn="l"/>
                </a:tabLst>
              </a:pPr>
              <a:t>‹#›</a:t>
            </a:fld>
            <a:endParaRPr lang="fi-FI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481263" algn="l"/>
              </a:tabLst>
              <a:defRPr/>
            </a:pPr>
            <a:endParaRPr lang="en-US" sz="800" i="1" kern="120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481263" algn="l"/>
              </a:tabLst>
            </a:pPr>
            <a:fld id="{396A2528-BFCE-4DA1-8CA6-E7CCE78C7A79}" type="slidenum">
              <a:rPr lang="fi-FI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481263" algn="l"/>
                </a:tabLst>
              </a:pPr>
              <a:t>‹#›</a:t>
            </a:fld>
            <a:endParaRPr lang="fi-FI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4400" b="1" dirty="0" smtClean="0">
                <a:solidFill>
                  <a:srgbClr val="0000D6"/>
                </a:solidFill>
                <a:effectLst/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481263" algn="l"/>
              </a:tabLst>
              <a:defRPr/>
            </a:pPr>
            <a:endParaRPr lang="en-US" sz="800" i="1" kern="120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481263" algn="l"/>
              </a:tabLst>
            </a:pPr>
            <a:fld id="{396A2528-BFCE-4DA1-8CA6-E7CCE78C7A79}" type="slidenum">
              <a:rPr lang="fi-FI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481263" algn="l"/>
                </a:tabLst>
              </a:pPr>
              <a:t>‹#›</a:t>
            </a:fld>
            <a:endParaRPr lang="fi-FI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481263" algn="l"/>
              </a:tabLst>
              <a:defRPr/>
            </a:pPr>
            <a:endParaRPr lang="en-US" sz="800" i="1" kern="120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481263" algn="l"/>
              </a:tabLst>
            </a:pPr>
            <a:fld id="{396A2528-BFCE-4DA1-8CA6-E7CCE78C7A79}" type="slidenum">
              <a:rPr lang="fi-FI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481263" algn="l"/>
                </a:tabLst>
              </a:pPr>
              <a:t>‹#›</a:t>
            </a:fld>
            <a:endParaRPr lang="fi-FI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481263" algn="l"/>
              </a:tabLst>
              <a:defRPr/>
            </a:pPr>
            <a:endParaRPr lang="en-US" sz="800" i="1" kern="120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481263" algn="l"/>
              </a:tabLst>
            </a:pPr>
            <a:fld id="{396A2528-BFCE-4DA1-8CA6-E7CCE78C7A79}" type="slidenum">
              <a:rPr lang="fi-FI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481263" algn="l"/>
                </a:tabLst>
              </a:pPr>
              <a:t>‹#›</a:t>
            </a:fld>
            <a:endParaRPr lang="fi-FI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481263" algn="l"/>
              </a:tabLst>
              <a:defRPr/>
            </a:pPr>
            <a:endParaRPr lang="en-US" sz="800" i="1" kern="120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481263" algn="l"/>
              </a:tabLst>
            </a:pPr>
            <a:fld id="{396A2528-BFCE-4DA1-8CA6-E7CCE78C7A79}" type="slidenum">
              <a:rPr lang="fi-FI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481263" algn="l"/>
                </a:tabLst>
              </a:pPr>
              <a:t>‹#›</a:t>
            </a:fld>
            <a:endParaRPr lang="fi-FI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481263" algn="l"/>
              </a:tabLst>
              <a:defRPr/>
            </a:pPr>
            <a:endParaRPr lang="en-US" sz="800" i="1" kern="120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481263" algn="l"/>
              </a:tabLst>
            </a:pPr>
            <a:fld id="{396A2528-BFCE-4DA1-8CA6-E7CCE78C7A79}" type="slidenum">
              <a:rPr lang="fi-FI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481263" algn="l"/>
                </a:tabLst>
              </a:pPr>
              <a:t>‹#›</a:t>
            </a:fld>
            <a:endParaRPr lang="fi-FI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reeform 3"/>
          <p:cNvSpPr>
            <a:spLocks/>
          </p:cNvSpPr>
          <p:nvPr/>
        </p:nvSpPr>
        <p:spPr bwMode="auto">
          <a:xfrm>
            <a:off x="0" y="0"/>
            <a:ext cx="3119438" cy="6845300"/>
          </a:xfrm>
          <a:custGeom>
            <a:avLst/>
            <a:gdLst/>
            <a:ahLst/>
            <a:cxnLst>
              <a:cxn ang="0">
                <a:pos x="0" y="1725"/>
              </a:cxn>
              <a:cxn ang="0">
                <a:pos x="918" y="2584"/>
              </a:cxn>
              <a:cxn ang="0">
                <a:pos x="853" y="2717"/>
              </a:cxn>
              <a:cxn ang="0">
                <a:pos x="780" y="2849"/>
              </a:cxn>
              <a:cxn ang="0">
                <a:pos x="693" y="2950"/>
              </a:cxn>
              <a:cxn ang="0">
                <a:pos x="591" y="3043"/>
              </a:cxn>
              <a:cxn ang="0">
                <a:pos x="475" y="3129"/>
              </a:cxn>
              <a:cxn ang="0">
                <a:pos x="344" y="3199"/>
              </a:cxn>
              <a:cxn ang="0">
                <a:pos x="221" y="3246"/>
              </a:cxn>
              <a:cxn ang="0">
                <a:pos x="76" y="3285"/>
              </a:cxn>
              <a:cxn ang="0">
                <a:pos x="156" y="4297"/>
              </a:cxn>
              <a:cxn ang="0">
                <a:pos x="294" y="4273"/>
              </a:cxn>
              <a:cxn ang="0">
                <a:pos x="374" y="3798"/>
              </a:cxn>
              <a:cxn ang="0">
                <a:pos x="533" y="3736"/>
              </a:cxn>
              <a:cxn ang="0">
                <a:pos x="679" y="3658"/>
              </a:cxn>
              <a:cxn ang="0">
                <a:pos x="1057" y="3939"/>
              </a:cxn>
              <a:cxn ang="0">
                <a:pos x="1165" y="3853"/>
              </a:cxn>
              <a:cxn ang="0">
                <a:pos x="1020" y="3402"/>
              </a:cxn>
              <a:cxn ang="0">
                <a:pos x="1144" y="3269"/>
              </a:cxn>
              <a:cxn ang="0">
                <a:pos x="1253" y="3121"/>
              </a:cxn>
              <a:cxn ang="0">
                <a:pos x="1703" y="3199"/>
              </a:cxn>
              <a:cxn ang="0">
                <a:pos x="1769" y="3075"/>
              </a:cxn>
              <a:cxn ang="0">
                <a:pos x="1449" y="2717"/>
              </a:cxn>
              <a:cxn ang="0">
                <a:pos x="1492" y="2545"/>
              </a:cxn>
              <a:cxn ang="0">
                <a:pos x="1507" y="2460"/>
              </a:cxn>
              <a:cxn ang="0">
                <a:pos x="1950" y="2304"/>
              </a:cxn>
              <a:cxn ang="0">
                <a:pos x="1965" y="2148"/>
              </a:cxn>
              <a:cxn ang="0">
                <a:pos x="1950" y="2000"/>
              </a:cxn>
              <a:cxn ang="0">
                <a:pos x="1507" y="1845"/>
              </a:cxn>
              <a:cxn ang="0">
                <a:pos x="1463" y="1674"/>
              </a:cxn>
              <a:cxn ang="0">
                <a:pos x="1798" y="1308"/>
              </a:cxn>
              <a:cxn ang="0">
                <a:pos x="1739" y="1175"/>
              </a:cxn>
              <a:cxn ang="0">
                <a:pos x="1667" y="1035"/>
              </a:cxn>
              <a:cxn ang="0">
                <a:pos x="1195" y="1105"/>
              </a:cxn>
              <a:cxn ang="0">
                <a:pos x="1093" y="973"/>
              </a:cxn>
              <a:cxn ang="0">
                <a:pos x="1231" y="490"/>
              </a:cxn>
              <a:cxn ang="0">
                <a:pos x="1107" y="405"/>
              </a:cxn>
              <a:cxn ang="0">
                <a:pos x="991" y="319"/>
              </a:cxn>
              <a:cxn ang="0">
                <a:pos x="606" y="599"/>
              </a:cxn>
              <a:cxn ang="0">
                <a:pos x="461" y="537"/>
              </a:cxn>
              <a:cxn ang="0">
                <a:pos x="374" y="47"/>
              </a:cxn>
              <a:cxn ang="0">
                <a:pos x="221" y="16"/>
              </a:cxn>
              <a:cxn ang="0">
                <a:pos x="76" y="0"/>
              </a:cxn>
              <a:cxn ang="0">
                <a:pos x="148" y="1035"/>
              </a:cxn>
              <a:cxn ang="0">
                <a:pos x="286" y="1074"/>
              </a:cxn>
              <a:cxn ang="0">
                <a:pos x="417" y="1129"/>
              </a:cxn>
              <a:cxn ang="0">
                <a:pos x="533" y="1206"/>
              </a:cxn>
              <a:cxn ang="0">
                <a:pos x="635" y="1300"/>
              </a:cxn>
              <a:cxn ang="0">
                <a:pos x="737" y="1393"/>
              </a:cxn>
              <a:cxn ang="0">
                <a:pos x="824" y="1518"/>
              </a:cxn>
              <a:cxn ang="0">
                <a:pos x="889" y="1650"/>
              </a:cxn>
            </a:cxnLst>
            <a:rect l="0" t="0" r="r" b="b"/>
            <a:pathLst>
              <a:path w="1965" h="4312">
                <a:moveTo>
                  <a:pt x="918" y="1720"/>
                </a:moveTo>
                <a:lnTo>
                  <a:pt x="0" y="1725"/>
                </a:lnTo>
                <a:lnTo>
                  <a:pt x="2" y="2583"/>
                </a:lnTo>
                <a:lnTo>
                  <a:pt x="918" y="2584"/>
                </a:lnTo>
                <a:lnTo>
                  <a:pt x="889" y="2654"/>
                </a:lnTo>
                <a:lnTo>
                  <a:pt x="853" y="2717"/>
                </a:lnTo>
                <a:lnTo>
                  <a:pt x="824" y="2787"/>
                </a:lnTo>
                <a:lnTo>
                  <a:pt x="780" y="2849"/>
                </a:lnTo>
                <a:lnTo>
                  <a:pt x="737" y="2903"/>
                </a:lnTo>
                <a:lnTo>
                  <a:pt x="693" y="2950"/>
                </a:lnTo>
                <a:lnTo>
                  <a:pt x="635" y="3005"/>
                </a:lnTo>
                <a:lnTo>
                  <a:pt x="591" y="3043"/>
                </a:lnTo>
                <a:lnTo>
                  <a:pt x="533" y="3090"/>
                </a:lnTo>
                <a:lnTo>
                  <a:pt x="475" y="3129"/>
                </a:lnTo>
                <a:lnTo>
                  <a:pt x="417" y="3176"/>
                </a:lnTo>
                <a:lnTo>
                  <a:pt x="344" y="3199"/>
                </a:lnTo>
                <a:lnTo>
                  <a:pt x="286" y="3230"/>
                </a:lnTo>
                <a:lnTo>
                  <a:pt x="221" y="3246"/>
                </a:lnTo>
                <a:lnTo>
                  <a:pt x="148" y="3269"/>
                </a:lnTo>
                <a:lnTo>
                  <a:pt x="76" y="3285"/>
                </a:lnTo>
                <a:lnTo>
                  <a:pt x="76" y="4312"/>
                </a:lnTo>
                <a:lnTo>
                  <a:pt x="156" y="4297"/>
                </a:lnTo>
                <a:lnTo>
                  <a:pt x="221" y="4289"/>
                </a:lnTo>
                <a:lnTo>
                  <a:pt x="294" y="4273"/>
                </a:lnTo>
                <a:lnTo>
                  <a:pt x="374" y="4258"/>
                </a:lnTo>
                <a:lnTo>
                  <a:pt x="374" y="3798"/>
                </a:lnTo>
                <a:lnTo>
                  <a:pt x="461" y="3767"/>
                </a:lnTo>
                <a:lnTo>
                  <a:pt x="533" y="3736"/>
                </a:lnTo>
                <a:lnTo>
                  <a:pt x="606" y="3705"/>
                </a:lnTo>
                <a:lnTo>
                  <a:pt x="679" y="3658"/>
                </a:lnTo>
                <a:lnTo>
                  <a:pt x="991" y="3978"/>
                </a:lnTo>
                <a:lnTo>
                  <a:pt x="1057" y="3939"/>
                </a:lnTo>
                <a:lnTo>
                  <a:pt x="1107" y="3900"/>
                </a:lnTo>
                <a:lnTo>
                  <a:pt x="1165" y="3853"/>
                </a:lnTo>
                <a:lnTo>
                  <a:pt x="1231" y="3814"/>
                </a:lnTo>
                <a:lnTo>
                  <a:pt x="1020" y="3402"/>
                </a:lnTo>
                <a:lnTo>
                  <a:pt x="1093" y="3331"/>
                </a:lnTo>
                <a:lnTo>
                  <a:pt x="1144" y="3269"/>
                </a:lnTo>
                <a:lnTo>
                  <a:pt x="1195" y="3199"/>
                </a:lnTo>
                <a:lnTo>
                  <a:pt x="1253" y="3121"/>
                </a:lnTo>
                <a:lnTo>
                  <a:pt x="1667" y="3261"/>
                </a:lnTo>
                <a:lnTo>
                  <a:pt x="1703" y="3199"/>
                </a:lnTo>
                <a:lnTo>
                  <a:pt x="1739" y="3129"/>
                </a:lnTo>
                <a:lnTo>
                  <a:pt x="1769" y="3075"/>
                </a:lnTo>
                <a:lnTo>
                  <a:pt x="1798" y="2997"/>
                </a:lnTo>
                <a:lnTo>
                  <a:pt x="1449" y="2717"/>
                </a:lnTo>
                <a:lnTo>
                  <a:pt x="1463" y="2631"/>
                </a:lnTo>
                <a:lnTo>
                  <a:pt x="1492" y="2545"/>
                </a:lnTo>
                <a:lnTo>
                  <a:pt x="1500" y="2506"/>
                </a:lnTo>
                <a:lnTo>
                  <a:pt x="1507" y="2460"/>
                </a:lnTo>
                <a:lnTo>
                  <a:pt x="1522" y="2374"/>
                </a:lnTo>
                <a:lnTo>
                  <a:pt x="1950" y="2304"/>
                </a:lnTo>
                <a:lnTo>
                  <a:pt x="1965" y="2218"/>
                </a:lnTo>
                <a:lnTo>
                  <a:pt x="1965" y="2148"/>
                </a:lnTo>
                <a:lnTo>
                  <a:pt x="1965" y="2070"/>
                </a:lnTo>
                <a:lnTo>
                  <a:pt x="1950" y="2000"/>
                </a:lnTo>
                <a:lnTo>
                  <a:pt x="1522" y="1923"/>
                </a:lnTo>
                <a:lnTo>
                  <a:pt x="1507" y="1845"/>
                </a:lnTo>
                <a:lnTo>
                  <a:pt x="1492" y="1759"/>
                </a:lnTo>
                <a:lnTo>
                  <a:pt x="1463" y="1674"/>
                </a:lnTo>
                <a:lnTo>
                  <a:pt x="1449" y="1572"/>
                </a:lnTo>
                <a:lnTo>
                  <a:pt x="1798" y="1308"/>
                </a:lnTo>
                <a:lnTo>
                  <a:pt x="1769" y="1230"/>
                </a:lnTo>
                <a:lnTo>
                  <a:pt x="1739" y="1175"/>
                </a:lnTo>
                <a:lnTo>
                  <a:pt x="1703" y="1105"/>
                </a:lnTo>
                <a:lnTo>
                  <a:pt x="1667" y="1035"/>
                </a:lnTo>
                <a:lnTo>
                  <a:pt x="1253" y="1183"/>
                </a:lnTo>
                <a:lnTo>
                  <a:pt x="1195" y="1105"/>
                </a:lnTo>
                <a:lnTo>
                  <a:pt x="1144" y="1035"/>
                </a:lnTo>
                <a:lnTo>
                  <a:pt x="1093" y="973"/>
                </a:lnTo>
                <a:lnTo>
                  <a:pt x="1020" y="903"/>
                </a:lnTo>
                <a:lnTo>
                  <a:pt x="1231" y="490"/>
                </a:lnTo>
                <a:lnTo>
                  <a:pt x="1165" y="444"/>
                </a:lnTo>
                <a:lnTo>
                  <a:pt x="1107" y="405"/>
                </a:lnTo>
                <a:lnTo>
                  <a:pt x="1057" y="358"/>
                </a:lnTo>
                <a:lnTo>
                  <a:pt x="991" y="319"/>
                </a:lnTo>
                <a:lnTo>
                  <a:pt x="679" y="646"/>
                </a:lnTo>
                <a:lnTo>
                  <a:pt x="606" y="599"/>
                </a:lnTo>
                <a:lnTo>
                  <a:pt x="533" y="568"/>
                </a:lnTo>
                <a:lnTo>
                  <a:pt x="461" y="537"/>
                </a:lnTo>
                <a:lnTo>
                  <a:pt x="374" y="506"/>
                </a:lnTo>
                <a:lnTo>
                  <a:pt x="374" y="47"/>
                </a:lnTo>
                <a:lnTo>
                  <a:pt x="294" y="31"/>
                </a:lnTo>
                <a:lnTo>
                  <a:pt x="221" y="16"/>
                </a:lnTo>
                <a:lnTo>
                  <a:pt x="156" y="8"/>
                </a:lnTo>
                <a:lnTo>
                  <a:pt x="76" y="0"/>
                </a:lnTo>
                <a:lnTo>
                  <a:pt x="76" y="1012"/>
                </a:lnTo>
                <a:lnTo>
                  <a:pt x="148" y="1035"/>
                </a:lnTo>
                <a:lnTo>
                  <a:pt x="221" y="1043"/>
                </a:lnTo>
                <a:lnTo>
                  <a:pt x="286" y="1074"/>
                </a:lnTo>
                <a:lnTo>
                  <a:pt x="344" y="1098"/>
                </a:lnTo>
                <a:lnTo>
                  <a:pt x="417" y="1129"/>
                </a:lnTo>
                <a:lnTo>
                  <a:pt x="475" y="1160"/>
                </a:lnTo>
                <a:lnTo>
                  <a:pt x="533" y="1206"/>
                </a:lnTo>
                <a:lnTo>
                  <a:pt x="591" y="1245"/>
                </a:lnTo>
                <a:lnTo>
                  <a:pt x="635" y="1300"/>
                </a:lnTo>
                <a:lnTo>
                  <a:pt x="693" y="1347"/>
                </a:lnTo>
                <a:lnTo>
                  <a:pt x="737" y="1393"/>
                </a:lnTo>
                <a:lnTo>
                  <a:pt x="780" y="1456"/>
                </a:lnTo>
                <a:lnTo>
                  <a:pt x="824" y="1518"/>
                </a:lnTo>
                <a:lnTo>
                  <a:pt x="853" y="1588"/>
                </a:lnTo>
                <a:lnTo>
                  <a:pt x="889" y="1650"/>
                </a:lnTo>
                <a:lnTo>
                  <a:pt x="918" y="1720"/>
                </a:lnTo>
              </a:path>
            </a:pathLst>
          </a:custGeom>
          <a:gradFill rotWithShape="1">
            <a:gsLst>
              <a:gs pos="0">
                <a:srgbClr val="D7E1FF"/>
              </a:gs>
              <a:gs pos="100000">
                <a:srgbClr val="E3EAFF"/>
              </a:gs>
            </a:gsLst>
            <a:lin ang="0" scaled="1"/>
          </a:gradFill>
          <a:ln w="3175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196975"/>
            <a:ext cx="7921625" cy="512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360363" cy="2790825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4076700"/>
            <a:ext cx="360363" cy="2781300"/>
          </a:xfrm>
          <a:prstGeom prst="rect">
            <a:avLst/>
          </a:prstGeom>
          <a:solidFill>
            <a:srgbClr val="00259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2736850"/>
            <a:ext cx="360363" cy="1363663"/>
          </a:xfrm>
          <a:prstGeom prst="rect">
            <a:avLst/>
          </a:prstGeom>
          <a:solidFill>
            <a:srgbClr val="003CF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88913"/>
            <a:ext cx="7921625" cy="86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05575"/>
            <a:ext cx="7921625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tabLst>
                <a:tab pos="2481263" algn="l"/>
              </a:tabLst>
              <a:defRPr sz="800" b="0" i="1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US" kern="120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05575"/>
            <a:ext cx="360363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tabLst>
                <a:tab pos="2481263" algn="l"/>
              </a:tabLst>
              <a:defRPr sz="800" b="0">
                <a:solidFill>
                  <a:srgbClr val="FFFFFF"/>
                </a:solidFill>
                <a:effectLst/>
                <a:latin typeface="Lucida Sans Unicode" pitchFamily="34" charset="0"/>
              </a:defRPr>
            </a:lvl1pPr>
          </a:lstStyle>
          <a:p>
            <a:pPr rtl="0"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kern="1200" smtClean="0">
                <a:ea typeface="+mn-ea"/>
                <a:cs typeface="+mn-cs"/>
              </a:rPr>
              <a:pPr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fi-FI" kern="1200">
              <a:ea typeface="+mn-ea"/>
              <a:cs typeface="+mn-cs"/>
            </a:endParaRPr>
          </a:p>
        </p:txBody>
      </p:sp>
      <p:pic>
        <p:nvPicPr>
          <p:cNvPr id="11" name="Picture 1" descr="Z:\-- Management --\Julkisuus\LOGOT\ttylogen28_DCS2008_v3.wm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215074" y="6359151"/>
            <a:ext cx="2510476" cy="37409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90000"/>
        <a:buFont typeface="Monotype Sorts" pitchFamily="2" charset="2"/>
        <a:buChar char="n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l"/>
        <a:defRPr sz="2500">
          <a:solidFill>
            <a:schemeClr val="tx1"/>
          </a:solidFill>
          <a:latin typeface="+mn-lt"/>
        </a:defRPr>
      </a:lvl2pPr>
      <a:lvl3pPr marL="1258888" indent="-306388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75000"/>
        <a:buFont typeface="Monotype Sorts" pitchFamily="2" charset="2"/>
        <a:buChar char="o"/>
        <a:defRPr sz="2100">
          <a:solidFill>
            <a:schemeClr val="tx1"/>
          </a:solidFill>
          <a:latin typeface="+mn-lt"/>
        </a:defRPr>
      </a:lvl3pPr>
      <a:lvl4pPr marL="1703388" indent="-265113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32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304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6pPr>
      <a:lvl7pPr marL="29876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7pPr>
      <a:lvl8pPr marL="34448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8pPr>
      <a:lvl9pPr marL="39020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71604" y="2600908"/>
            <a:ext cx="6923109" cy="1362075"/>
          </a:xfrm>
        </p:spPr>
        <p:txBody>
          <a:bodyPr/>
          <a:lstStyle/>
          <a:p>
            <a:r>
              <a:rPr lang="fi-FI" dirty="0" err="1" smtClean="0"/>
              <a:t>Kactus</a:t>
            </a:r>
            <a:r>
              <a:rPr lang="fi-FI" dirty="0" smtClean="0"/>
              <a:t> 2 </a:t>
            </a:r>
            <a:r>
              <a:rPr lang="fi-FI" dirty="0" err="1" smtClean="0"/>
              <a:t>manual</a:t>
            </a:r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/>
          <p:cNvSpPr>
            <a:spLocks noGrp="1"/>
          </p:cNvSpPr>
          <p:nvPr>
            <p:ph type="body" idx="1"/>
          </p:nvPr>
        </p:nvSpPr>
        <p:spPr>
          <a:xfrm>
            <a:off x="629265" y="125518"/>
            <a:ext cx="6923109" cy="630299"/>
          </a:xfrm>
        </p:spPr>
        <p:txBody>
          <a:bodyPr/>
          <a:lstStyle/>
          <a:p>
            <a:r>
              <a:rPr lang="en-US" dirty="0" smtClean="0"/>
              <a:t>New dialog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944725"/>
            <a:ext cx="4883355" cy="45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5769260"/>
            <a:ext cx="45434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5318" y="2384684"/>
            <a:ext cx="9715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931" y="3982065"/>
            <a:ext cx="17430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5318" y="1382291"/>
            <a:ext cx="9715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16971" y="1353716"/>
            <a:ext cx="9810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48264" y="1353716"/>
            <a:ext cx="16192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88149" y="1372766"/>
            <a:ext cx="9810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69099" y="2483557"/>
            <a:ext cx="10001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931" y="4993414"/>
            <a:ext cx="17430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tangle 19"/>
          <p:cNvSpPr/>
          <p:nvPr/>
        </p:nvSpPr>
        <p:spPr bwMode="auto">
          <a:xfrm>
            <a:off x="481781" y="5042423"/>
            <a:ext cx="530941" cy="53702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23" name="Text Placeholder 2"/>
          <p:cNvSpPr>
            <a:spLocks noGrp="1"/>
          </p:cNvSpPr>
          <p:nvPr>
            <p:ph type="body" idx="1"/>
          </p:nvPr>
        </p:nvSpPr>
        <p:spPr>
          <a:xfrm>
            <a:off x="629265" y="440668"/>
            <a:ext cx="6923109" cy="630299"/>
          </a:xfrm>
        </p:spPr>
        <p:txBody>
          <a:bodyPr/>
          <a:lstStyle/>
          <a:p>
            <a:r>
              <a:rPr lang="en-US" dirty="0" smtClean="0"/>
              <a:t>Toolbar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1781" y="2384684"/>
            <a:ext cx="28289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 bwMode="auto">
          <a:xfrm>
            <a:off x="3529781" y="2423345"/>
            <a:ext cx="383458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1781" y="1401341"/>
            <a:ext cx="28289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 bwMode="auto">
          <a:xfrm>
            <a:off x="589936" y="2428414"/>
            <a:ext cx="383458" cy="50159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/>
          <p:cNvSpPr>
            <a:spLocks noGrp="1"/>
          </p:cNvSpPr>
          <p:nvPr>
            <p:ph type="body" idx="1"/>
          </p:nvPr>
        </p:nvSpPr>
        <p:spPr>
          <a:xfrm>
            <a:off x="629265" y="440668"/>
            <a:ext cx="6923109" cy="630299"/>
          </a:xfrm>
        </p:spPr>
        <p:txBody>
          <a:bodyPr/>
          <a:lstStyle/>
          <a:p>
            <a:r>
              <a:rPr lang="en-US" dirty="0" smtClean="0"/>
              <a:t>Sections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265" y="1582738"/>
            <a:ext cx="360045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/>
          <p:cNvSpPr>
            <a:spLocks noGrp="1"/>
          </p:cNvSpPr>
          <p:nvPr>
            <p:ph type="body" idx="1"/>
          </p:nvPr>
        </p:nvSpPr>
        <p:spPr>
          <a:xfrm>
            <a:off x="629265" y="440668"/>
            <a:ext cx="6923109" cy="630299"/>
          </a:xfrm>
        </p:spPr>
        <p:txBody>
          <a:bodyPr/>
          <a:lstStyle/>
          <a:p>
            <a:r>
              <a:rPr lang="en-US" dirty="0" smtClean="0"/>
              <a:t>DE2 demo block diagram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84784"/>
            <a:ext cx="47529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TUT-DCS-2008_powerpoin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9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9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itchFamily="34" charset="0"/>
          </a:defRPr>
        </a:defPPr>
      </a:lstStyle>
    </a:lnDef>
    <a:txDef>
      <a:spPr>
        <a:noFill/>
      </a:spPr>
      <a:bodyPr wrap="none" rtlCol="0">
        <a:no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9573</TotalTime>
  <Words>11</Words>
  <Application>Microsoft Office PowerPoint</Application>
  <PresentationFormat>On-screen Show (4:3)</PresentationFormat>
  <Paragraphs>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TUT-DCS-2008_powerpoint_theme</vt:lpstr>
      <vt:lpstr>Kactus 2 manual</vt:lpstr>
      <vt:lpstr>Slide 2</vt:lpstr>
      <vt:lpstr>Slide 3</vt:lpstr>
      <vt:lpstr>Slide 4</vt:lpstr>
      <vt:lpstr>Slide 5</vt:lpstr>
      <vt:lpstr>Slide 6</vt:lpstr>
    </vt:vector>
  </TitlesOfParts>
  <Company>Tampere University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detailed overview</dc:title>
  <dc:creator>t</dc:creator>
  <cp:lastModifiedBy>arvio</cp:lastModifiedBy>
  <cp:revision>531</cp:revision>
  <dcterms:created xsi:type="dcterms:W3CDTF">2008-07-14T08:13:58Z</dcterms:created>
  <dcterms:modified xsi:type="dcterms:W3CDTF">2011-11-08T16:08:34Z</dcterms:modified>
</cp:coreProperties>
</file>