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2"/>
  </p:notesMasterIdLst>
  <p:sldIdLst>
    <p:sldId id="256" r:id="rId2"/>
    <p:sldId id="257" r:id="rId3"/>
    <p:sldId id="259" r:id="rId4"/>
    <p:sldId id="258" r:id="rId5"/>
    <p:sldId id="260" r:id="rId6"/>
    <p:sldId id="263" r:id="rId7"/>
    <p:sldId id="264"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48" autoAdjust="0"/>
  </p:normalViewPr>
  <p:slideViewPr>
    <p:cSldViewPr snapToGrid="0">
      <p:cViewPr varScale="1">
        <p:scale>
          <a:sx n="82" d="100"/>
          <a:sy n="82" d="100"/>
        </p:scale>
        <p:origin x="16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947A8C-DFC1-4C57-9C50-2A1FB20EF988}"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93E39AFA-C28A-45DD-A777-1EAFFA75133E}">
      <dgm:prSet/>
      <dgm:spPr/>
      <dgm:t>
        <a:bodyPr/>
        <a:lstStyle/>
        <a:p>
          <a:r>
            <a:rPr lang="fr-FR"/>
            <a:t>Présentation de la solution</a:t>
          </a:r>
          <a:endParaRPr lang="en-US"/>
        </a:p>
      </dgm:t>
    </dgm:pt>
    <dgm:pt modelId="{EDB14A67-DED8-4B63-9ED3-0F0FABD51236}" type="parTrans" cxnId="{E05C1D5F-B035-4884-AFA6-1376CAA957F5}">
      <dgm:prSet/>
      <dgm:spPr/>
      <dgm:t>
        <a:bodyPr/>
        <a:lstStyle/>
        <a:p>
          <a:endParaRPr lang="en-US"/>
        </a:p>
      </dgm:t>
    </dgm:pt>
    <dgm:pt modelId="{0E736F61-25B3-419A-851C-F3DA24F8116B}" type="sibTrans" cxnId="{E05C1D5F-B035-4884-AFA6-1376CAA957F5}">
      <dgm:prSet/>
      <dgm:spPr/>
      <dgm:t>
        <a:bodyPr/>
        <a:lstStyle/>
        <a:p>
          <a:endParaRPr lang="en-US"/>
        </a:p>
      </dgm:t>
    </dgm:pt>
    <dgm:pt modelId="{EDFC601B-CF16-4B61-A05E-97AF3725E2EB}">
      <dgm:prSet/>
      <dgm:spPr/>
      <dgm:t>
        <a:bodyPr/>
        <a:lstStyle/>
        <a:p>
          <a:r>
            <a:rPr lang="fr-FR"/>
            <a:t>Points positifs et négatifs</a:t>
          </a:r>
          <a:endParaRPr lang="en-US"/>
        </a:p>
      </dgm:t>
    </dgm:pt>
    <dgm:pt modelId="{E0BA8CEF-3E7B-4DB3-B0E5-331DA7B56614}" type="parTrans" cxnId="{A80F2A5C-C842-4763-8D0B-B366AD90B72B}">
      <dgm:prSet/>
      <dgm:spPr/>
      <dgm:t>
        <a:bodyPr/>
        <a:lstStyle/>
        <a:p>
          <a:endParaRPr lang="en-US"/>
        </a:p>
      </dgm:t>
    </dgm:pt>
    <dgm:pt modelId="{AA45432F-4920-4211-ABB5-DF7159455DEF}" type="sibTrans" cxnId="{A80F2A5C-C842-4763-8D0B-B366AD90B72B}">
      <dgm:prSet/>
      <dgm:spPr/>
      <dgm:t>
        <a:bodyPr/>
        <a:lstStyle/>
        <a:p>
          <a:endParaRPr lang="en-US"/>
        </a:p>
      </dgm:t>
    </dgm:pt>
    <dgm:pt modelId="{DBCB6BC3-71EC-4B75-BA93-F9CC0EFAE883}">
      <dgm:prSet/>
      <dgm:spPr/>
      <dgm:t>
        <a:bodyPr/>
        <a:lstStyle/>
        <a:p>
          <a:r>
            <a:rPr lang="fr-FR"/>
            <a:t>Retour sur le POC</a:t>
          </a:r>
          <a:endParaRPr lang="en-US"/>
        </a:p>
      </dgm:t>
    </dgm:pt>
    <dgm:pt modelId="{714C360D-EC99-4F30-A28C-791C509B7DD3}" type="parTrans" cxnId="{138EE9B1-7787-4308-B27B-86CBE9AA0687}">
      <dgm:prSet/>
      <dgm:spPr/>
      <dgm:t>
        <a:bodyPr/>
        <a:lstStyle/>
        <a:p>
          <a:endParaRPr lang="en-US"/>
        </a:p>
      </dgm:t>
    </dgm:pt>
    <dgm:pt modelId="{C5B3AEC7-5B40-409C-967F-41A093F88D9F}" type="sibTrans" cxnId="{138EE9B1-7787-4308-B27B-86CBE9AA0687}">
      <dgm:prSet/>
      <dgm:spPr/>
      <dgm:t>
        <a:bodyPr/>
        <a:lstStyle/>
        <a:p>
          <a:endParaRPr lang="en-US"/>
        </a:p>
      </dgm:t>
    </dgm:pt>
    <dgm:pt modelId="{307ACC61-000E-46AC-B479-0C325C98EDDE}">
      <dgm:prSet/>
      <dgm:spPr/>
      <dgm:t>
        <a:bodyPr/>
        <a:lstStyle/>
        <a:p>
          <a:r>
            <a:rPr lang="fr-FR"/>
            <a:t>Conclusion</a:t>
          </a:r>
          <a:endParaRPr lang="en-US"/>
        </a:p>
      </dgm:t>
    </dgm:pt>
    <dgm:pt modelId="{22CF3FA4-1AC1-4622-9E23-F36EFF212E95}" type="parTrans" cxnId="{C072EDE5-7732-4631-BD48-E22F12DE7622}">
      <dgm:prSet/>
      <dgm:spPr/>
      <dgm:t>
        <a:bodyPr/>
        <a:lstStyle/>
        <a:p>
          <a:endParaRPr lang="en-US"/>
        </a:p>
      </dgm:t>
    </dgm:pt>
    <dgm:pt modelId="{6B3422AF-4687-482B-8CBD-73719C44488F}" type="sibTrans" cxnId="{C072EDE5-7732-4631-BD48-E22F12DE7622}">
      <dgm:prSet/>
      <dgm:spPr/>
      <dgm:t>
        <a:bodyPr/>
        <a:lstStyle/>
        <a:p>
          <a:endParaRPr lang="en-US"/>
        </a:p>
      </dgm:t>
    </dgm:pt>
    <dgm:pt modelId="{2F5DC846-28EA-4E60-8541-FA43AD3B6932}" type="pres">
      <dgm:prSet presAssocID="{00947A8C-DFC1-4C57-9C50-2A1FB20EF988}" presName="outerComposite" presStyleCnt="0">
        <dgm:presLayoutVars>
          <dgm:chMax val="5"/>
          <dgm:dir/>
          <dgm:resizeHandles val="exact"/>
        </dgm:presLayoutVars>
      </dgm:prSet>
      <dgm:spPr/>
    </dgm:pt>
    <dgm:pt modelId="{3FD7DFE5-6918-4FE3-B868-CB5751450F42}" type="pres">
      <dgm:prSet presAssocID="{00947A8C-DFC1-4C57-9C50-2A1FB20EF988}" presName="dummyMaxCanvas" presStyleCnt="0">
        <dgm:presLayoutVars/>
      </dgm:prSet>
      <dgm:spPr/>
    </dgm:pt>
    <dgm:pt modelId="{0C6FC1BF-8A25-442A-9981-06A62A3FB2B7}" type="pres">
      <dgm:prSet presAssocID="{00947A8C-DFC1-4C57-9C50-2A1FB20EF988}" presName="FourNodes_1" presStyleLbl="node1" presStyleIdx="0" presStyleCnt="4">
        <dgm:presLayoutVars>
          <dgm:bulletEnabled val="1"/>
        </dgm:presLayoutVars>
      </dgm:prSet>
      <dgm:spPr/>
    </dgm:pt>
    <dgm:pt modelId="{96301C93-7ADC-4621-8F3F-3FD350DB3AEB}" type="pres">
      <dgm:prSet presAssocID="{00947A8C-DFC1-4C57-9C50-2A1FB20EF988}" presName="FourNodes_2" presStyleLbl="node1" presStyleIdx="1" presStyleCnt="4">
        <dgm:presLayoutVars>
          <dgm:bulletEnabled val="1"/>
        </dgm:presLayoutVars>
      </dgm:prSet>
      <dgm:spPr/>
    </dgm:pt>
    <dgm:pt modelId="{0F98E082-C906-42D3-9E3F-480059AF3AC4}" type="pres">
      <dgm:prSet presAssocID="{00947A8C-DFC1-4C57-9C50-2A1FB20EF988}" presName="FourNodes_3" presStyleLbl="node1" presStyleIdx="2" presStyleCnt="4">
        <dgm:presLayoutVars>
          <dgm:bulletEnabled val="1"/>
        </dgm:presLayoutVars>
      </dgm:prSet>
      <dgm:spPr/>
    </dgm:pt>
    <dgm:pt modelId="{DF8D3254-D30C-4C30-B09A-70C0F9CD61B3}" type="pres">
      <dgm:prSet presAssocID="{00947A8C-DFC1-4C57-9C50-2A1FB20EF988}" presName="FourNodes_4" presStyleLbl="node1" presStyleIdx="3" presStyleCnt="4">
        <dgm:presLayoutVars>
          <dgm:bulletEnabled val="1"/>
        </dgm:presLayoutVars>
      </dgm:prSet>
      <dgm:spPr/>
    </dgm:pt>
    <dgm:pt modelId="{82EAB17C-8104-4255-A75C-35D80DE7716D}" type="pres">
      <dgm:prSet presAssocID="{00947A8C-DFC1-4C57-9C50-2A1FB20EF988}" presName="FourConn_1-2" presStyleLbl="fgAccFollowNode1" presStyleIdx="0" presStyleCnt="3">
        <dgm:presLayoutVars>
          <dgm:bulletEnabled val="1"/>
        </dgm:presLayoutVars>
      </dgm:prSet>
      <dgm:spPr/>
    </dgm:pt>
    <dgm:pt modelId="{A617F305-7451-47EB-A33D-31E96F47BD2A}" type="pres">
      <dgm:prSet presAssocID="{00947A8C-DFC1-4C57-9C50-2A1FB20EF988}" presName="FourConn_2-3" presStyleLbl="fgAccFollowNode1" presStyleIdx="1" presStyleCnt="3">
        <dgm:presLayoutVars>
          <dgm:bulletEnabled val="1"/>
        </dgm:presLayoutVars>
      </dgm:prSet>
      <dgm:spPr/>
    </dgm:pt>
    <dgm:pt modelId="{045B363B-297E-45D6-A7AB-2ED4AAD510EF}" type="pres">
      <dgm:prSet presAssocID="{00947A8C-DFC1-4C57-9C50-2A1FB20EF988}" presName="FourConn_3-4" presStyleLbl="fgAccFollowNode1" presStyleIdx="2" presStyleCnt="3">
        <dgm:presLayoutVars>
          <dgm:bulletEnabled val="1"/>
        </dgm:presLayoutVars>
      </dgm:prSet>
      <dgm:spPr/>
    </dgm:pt>
    <dgm:pt modelId="{8670241D-965D-4173-A21D-34E6B1226531}" type="pres">
      <dgm:prSet presAssocID="{00947A8C-DFC1-4C57-9C50-2A1FB20EF988}" presName="FourNodes_1_text" presStyleLbl="node1" presStyleIdx="3" presStyleCnt="4">
        <dgm:presLayoutVars>
          <dgm:bulletEnabled val="1"/>
        </dgm:presLayoutVars>
      </dgm:prSet>
      <dgm:spPr/>
    </dgm:pt>
    <dgm:pt modelId="{88039477-4060-4E68-ADFB-BBE1BCCDB217}" type="pres">
      <dgm:prSet presAssocID="{00947A8C-DFC1-4C57-9C50-2A1FB20EF988}" presName="FourNodes_2_text" presStyleLbl="node1" presStyleIdx="3" presStyleCnt="4">
        <dgm:presLayoutVars>
          <dgm:bulletEnabled val="1"/>
        </dgm:presLayoutVars>
      </dgm:prSet>
      <dgm:spPr/>
    </dgm:pt>
    <dgm:pt modelId="{4B910AFD-1D54-47E6-8FBE-A19B717F3341}" type="pres">
      <dgm:prSet presAssocID="{00947A8C-DFC1-4C57-9C50-2A1FB20EF988}" presName="FourNodes_3_text" presStyleLbl="node1" presStyleIdx="3" presStyleCnt="4">
        <dgm:presLayoutVars>
          <dgm:bulletEnabled val="1"/>
        </dgm:presLayoutVars>
      </dgm:prSet>
      <dgm:spPr/>
    </dgm:pt>
    <dgm:pt modelId="{3D4AD0EB-3EFE-4A4A-B84E-C011D31C2D5F}" type="pres">
      <dgm:prSet presAssocID="{00947A8C-DFC1-4C57-9C50-2A1FB20EF988}" presName="FourNodes_4_text" presStyleLbl="node1" presStyleIdx="3" presStyleCnt="4">
        <dgm:presLayoutVars>
          <dgm:bulletEnabled val="1"/>
        </dgm:presLayoutVars>
      </dgm:prSet>
      <dgm:spPr/>
    </dgm:pt>
  </dgm:ptLst>
  <dgm:cxnLst>
    <dgm:cxn modelId="{ED960301-151D-4A73-9834-FA2394290196}" type="presOf" srcId="{C5B3AEC7-5B40-409C-967F-41A093F88D9F}" destId="{045B363B-297E-45D6-A7AB-2ED4AAD510EF}" srcOrd="0" destOrd="0" presId="urn:microsoft.com/office/officeart/2005/8/layout/vProcess5"/>
    <dgm:cxn modelId="{E89CE001-6514-4BA7-87C5-F9A6A38F6E96}" type="presOf" srcId="{AA45432F-4920-4211-ABB5-DF7159455DEF}" destId="{A617F305-7451-47EB-A33D-31E96F47BD2A}" srcOrd="0" destOrd="0" presId="urn:microsoft.com/office/officeart/2005/8/layout/vProcess5"/>
    <dgm:cxn modelId="{1FF44205-ED45-4521-8D53-4C7C3A782F08}" type="presOf" srcId="{DBCB6BC3-71EC-4B75-BA93-F9CC0EFAE883}" destId="{4B910AFD-1D54-47E6-8FBE-A19B717F3341}" srcOrd="1" destOrd="0" presId="urn:microsoft.com/office/officeart/2005/8/layout/vProcess5"/>
    <dgm:cxn modelId="{A4073112-812F-4F48-B7D7-7B7A6C2BD700}" type="presOf" srcId="{93E39AFA-C28A-45DD-A777-1EAFFA75133E}" destId="{8670241D-965D-4173-A21D-34E6B1226531}" srcOrd="1" destOrd="0" presId="urn:microsoft.com/office/officeart/2005/8/layout/vProcess5"/>
    <dgm:cxn modelId="{B3711A18-FA82-46CE-AD88-29C734297171}" type="presOf" srcId="{EDFC601B-CF16-4B61-A05E-97AF3725E2EB}" destId="{88039477-4060-4E68-ADFB-BBE1BCCDB217}" srcOrd="1" destOrd="0" presId="urn:microsoft.com/office/officeart/2005/8/layout/vProcess5"/>
    <dgm:cxn modelId="{4ACEF53B-05ED-4C9A-9C12-23782FED3661}" type="presOf" srcId="{307ACC61-000E-46AC-B479-0C325C98EDDE}" destId="{3D4AD0EB-3EFE-4A4A-B84E-C011D31C2D5F}" srcOrd="1" destOrd="0" presId="urn:microsoft.com/office/officeart/2005/8/layout/vProcess5"/>
    <dgm:cxn modelId="{A80F2A5C-C842-4763-8D0B-B366AD90B72B}" srcId="{00947A8C-DFC1-4C57-9C50-2A1FB20EF988}" destId="{EDFC601B-CF16-4B61-A05E-97AF3725E2EB}" srcOrd="1" destOrd="0" parTransId="{E0BA8CEF-3E7B-4DB3-B0E5-331DA7B56614}" sibTransId="{AA45432F-4920-4211-ABB5-DF7159455DEF}"/>
    <dgm:cxn modelId="{E05C1D5F-B035-4884-AFA6-1376CAA957F5}" srcId="{00947A8C-DFC1-4C57-9C50-2A1FB20EF988}" destId="{93E39AFA-C28A-45DD-A777-1EAFFA75133E}" srcOrd="0" destOrd="0" parTransId="{EDB14A67-DED8-4B63-9ED3-0F0FABD51236}" sibTransId="{0E736F61-25B3-419A-851C-F3DA24F8116B}"/>
    <dgm:cxn modelId="{65992369-773A-4FDE-B4BF-05E0AFA9B9C1}" type="presOf" srcId="{EDFC601B-CF16-4B61-A05E-97AF3725E2EB}" destId="{96301C93-7ADC-4621-8F3F-3FD350DB3AEB}" srcOrd="0" destOrd="0" presId="urn:microsoft.com/office/officeart/2005/8/layout/vProcess5"/>
    <dgm:cxn modelId="{9991C14E-1302-4B5C-9F86-D3C6D09D2767}" type="presOf" srcId="{307ACC61-000E-46AC-B479-0C325C98EDDE}" destId="{DF8D3254-D30C-4C30-B09A-70C0F9CD61B3}" srcOrd="0" destOrd="0" presId="urn:microsoft.com/office/officeart/2005/8/layout/vProcess5"/>
    <dgm:cxn modelId="{138EE9B1-7787-4308-B27B-86CBE9AA0687}" srcId="{00947A8C-DFC1-4C57-9C50-2A1FB20EF988}" destId="{DBCB6BC3-71EC-4B75-BA93-F9CC0EFAE883}" srcOrd="2" destOrd="0" parTransId="{714C360D-EC99-4F30-A28C-791C509B7DD3}" sibTransId="{C5B3AEC7-5B40-409C-967F-41A093F88D9F}"/>
    <dgm:cxn modelId="{4C2962CD-3558-4BC5-9CED-8FD85CE01A21}" type="presOf" srcId="{00947A8C-DFC1-4C57-9C50-2A1FB20EF988}" destId="{2F5DC846-28EA-4E60-8541-FA43AD3B6932}" srcOrd="0" destOrd="0" presId="urn:microsoft.com/office/officeart/2005/8/layout/vProcess5"/>
    <dgm:cxn modelId="{847451D6-D3B9-4182-8953-247C4B017D7A}" type="presOf" srcId="{DBCB6BC3-71EC-4B75-BA93-F9CC0EFAE883}" destId="{0F98E082-C906-42D3-9E3F-480059AF3AC4}" srcOrd="0" destOrd="0" presId="urn:microsoft.com/office/officeart/2005/8/layout/vProcess5"/>
    <dgm:cxn modelId="{A80D51D8-DEF3-4268-B5F6-93ED08AC0BE0}" type="presOf" srcId="{93E39AFA-C28A-45DD-A777-1EAFFA75133E}" destId="{0C6FC1BF-8A25-442A-9981-06A62A3FB2B7}" srcOrd="0" destOrd="0" presId="urn:microsoft.com/office/officeart/2005/8/layout/vProcess5"/>
    <dgm:cxn modelId="{C072EDE5-7732-4631-BD48-E22F12DE7622}" srcId="{00947A8C-DFC1-4C57-9C50-2A1FB20EF988}" destId="{307ACC61-000E-46AC-B479-0C325C98EDDE}" srcOrd="3" destOrd="0" parTransId="{22CF3FA4-1AC1-4622-9E23-F36EFF212E95}" sibTransId="{6B3422AF-4687-482B-8CBD-73719C44488F}"/>
    <dgm:cxn modelId="{F2D33FEF-37C5-4D07-966C-D7BEE6FB822A}" type="presOf" srcId="{0E736F61-25B3-419A-851C-F3DA24F8116B}" destId="{82EAB17C-8104-4255-A75C-35D80DE7716D}" srcOrd="0" destOrd="0" presId="urn:microsoft.com/office/officeart/2005/8/layout/vProcess5"/>
    <dgm:cxn modelId="{4D2B915F-BF59-44CE-AF30-E59B777BFEF2}" type="presParOf" srcId="{2F5DC846-28EA-4E60-8541-FA43AD3B6932}" destId="{3FD7DFE5-6918-4FE3-B868-CB5751450F42}" srcOrd="0" destOrd="0" presId="urn:microsoft.com/office/officeart/2005/8/layout/vProcess5"/>
    <dgm:cxn modelId="{CDC15448-8FC3-437D-B633-EF5B8B6EEFBC}" type="presParOf" srcId="{2F5DC846-28EA-4E60-8541-FA43AD3B6932}" destId="{0C6FC1BF-8A25-442A-9981-06A62A3FB2B7}" srcOrd="1" destOrd="0" presId="urn:microsoft.com/office/officeart/2005/8/layout/vProcess5"/>
    <dgm:cxn modelId="{E6820086-2F29-4271-BA68-B42FFE94AC38}" type="presParOf" srcId="{2F5DC846-28EA-4E60-8541-FA43AD3B6932}" destId="{96301C93-7ADC-4621-8F3F-3FD350DB3AEB}" srcOrd="2" destOrd="0" presId="urn:microsoft.com/office/officeart/2005/8/layout/vProcess5"/>
    <dgm:cxn modelId="{E86B9532-A09D-4E4E-BF82-0FBE48596C76}" type="presParOf" srcId="{2F5DC846-28EA-4E60-8541-FA43AD3B6932}" destId="{0F98E082-C906-42D3-9E3F-480059AF3AC4}" srcOrd="3" destOrd="0" presId="urn:microsoft.com/office/officeart/2005/8/layout/vProcess5"/>
    <dgm:cxn modelId="{65AD5A00-E53B-4F36-B6AC-DD8886E54DE6}" type="presParOf" srcId="{2F5DC846-28EA-4E60-8541-FA43AD3B6932}" destId="{DF8D3254-D30C-4C30-B09A-70C0F9CD61B3}" srcOrd="4" destOrd="0" presId="urn:microsoft.com/office/officeart/2005/8/layout/vProcess5"/>
    <dgm:cxn modelId="{54567C6F-9613-4BE4-B457-9AD6C84D541C}" type="presParOf" srcId="{2F5DC846-28EA-4E60-8541-FA43AD3B6932}" destId="{82EAB17C-8104-4255-A75C-35D80DE7716D}" srcOrd="5" destOrd="0" presId="urn:microsoft.com/office/officeart/2005/8/layout/vProcess5"/>
    <dgm:cxn modelId="{C044E005-2320-4FC6-AE18-F9B24355DCD2}" type="presParOf" srcId="{2F5DC846-28EA-4E60-8541-FA43AD3B6932}" destId="{A617F305-7451-47EB-A33D-31E96F47BD2A}" srcOrd="6" destOrd="0" presId="urn:microsoft.com/office/officeart/2005/8/layout/vProcess5"/>
    <dgm:cxn modelId="{E17823DB-9B5E-4B22-A3BB-1BB48B92DE24}" type="presParOf" srcId="{2F5DC846-28EA-4E60-8541-FA43AD3B6932}" destId="{045B363B-297E-45D6-A7AB-2ED4AAD510EF}" srcOrd="7" destOrd="0" presId="urn:microsoft.com/office/officeart/2005/8/layout/vProcess5"/>
    <dgm:cxn modelId="{421860FE-369C-4256-AC63-E82B74569844}" type="presParOf" srcId="{2F5DC846-28EA-4E60-8541-FA43AD3B6932}" destId="{8670241D-965D-4173-A21D-34E6B1226531}" srcOrd="8" destOrd="0" presId="urn:microsoft.com/office/officeart/2005/8/layout/vProcess5"/>
    <dgm:cxn modelId="{6A411883-724E-43FB-9961-7D183819F721}" type="presParOf" srcId="{2F5DC846-28EA-4E60-8541-FA43AD3B6932}" destId="{88039477-4060-4E68-ADFB-BBE1BCCDB217}" srcOrd="9" destOrd="0" presId="urn:microsoft.com/office/officeart/2005/8/layout/vProcess5"/>
    <dgm:cxn modelId="{D466D3D0-5B10-4369-862F-69CDA570CEC4}" type="presParOf" srcId="{2F5DC846-28EA-4E60-8541-FA43AD3B6932}" destId="{4B910AFD-1D54-47E6-8FBE-A19B717F3341}" srcOrd="10" destOrd="0" presId="urn:microsoft.com/office/officeart/2005/8/layout/vProcess5"/>
    <dgm:cxn modelId="{65CAE3E0-5271-4811-82F4-2AF832C83499}" type="presParOf" srcId="{2F5DC846-28EA-4E60-8541-FA43AD3B6932}" destId="{3D4AD0EB-3EFE-4A4A-B84E-C011D31C2D5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4EB80D-CBC7-4DA6-B690-FAA72FC3B3E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F57ECD4-82DC-4E95-90AA-1D05FECAE0BB}">
      <dgm:prSet/>
      <dgm:spPr/>
      <dgm:t>
        <a:bodyPr/>
        <a:lstStyle/>
        <a:p>
          <a:pPr>
            <a:defRPr cap="all"/>
          </a:pPr>
          <a:r>
            <a:rPr lang="fr-FR"/>
            <a:t>Système de client/serveur</a:t>
          </a:r>
          <a:endParaRPr lang="en-US"/>
        </a:p>
      </dgm:t>
    </dgm:pt>
    <dgm:pt modelId="{FD7FEBBC-9869-4B03-984E-12682E66B79A}" type="parTrans" cxnId="{8A803C4E-2BE3-45C2-BCD2-3DDDFBD1B53E}">
      <dgm:prSet/>
      <dgm:spPr/>
      <dgm:t>
        <a:bodyPr/>
        <a:lstStyle/>
        <a:p>
          <a:endParaRPr lang="en-US"/>
        </a:p>
      </dgm:t>
    </dgm:pt>
    <dgm:pt modelId="{0468DAF8-0A89-4CC5-A276-7DD912BE51BD}" type="sibTrans" cxnId="{8A803C4E-2BE3-45C2-BCD2-3DDDFBD1B53E}">
      <dgm:prSet/>
      <dgm:spPr/>
      <dgm:t>
        <a:bodyPr/>
        <a:lstStyle/>
        <a:p>
          <a:endParaRPr lang="en-US"/>
        </a:p>
      </dgm:t>
    </dgm:pt>
    <dgm:pt modelId="{7D38A1A8-4AF7-4938-909C-9635710D1709}">
      <dgm:prSet/>
      <dgm:spPr/>
      <dgm:t>
        <a:bodyPr/>
        <a:lstStyle/>
        <a:p>
          <a:pPr>
            <a:defRPr cap="all"/>
          </a:pPr>
          <a:r>
            <a:rPr lang="fr-FR"/>
            <a:t>Open Source</a:t>
          </a:r>
          <a:endParaRPr lang="en-US"/>
        </a:p>
      </dgm:t>
    </dgm:pt>
    <dgm:pt modelId="{6EB473C4-F3D1-4635-B4FD-C461871B929F}" type="parTrans" cxnId="{51ACF965-D1B5-4D70-9DD0-FC59C4AE4D8F}">
      <dgm:prSet/>
      <dgm:spPr/>
      <dgm:t>
        <a:bodyPr/>
        <a:lstStyle/>
        <a:p>
          <a:endParaRPr lang="en-US"/>
        </a:p>
      </dgm:t>
    </dgm:pt>
    <dgm:pt modelId="{8CDC1298-45FE-4E3B-98F9-B99521F9DC7F}" type="sibTrans" cxnId="{51ACF965-D1B5-4D70-9DD0-FC59C4AE4D8F}">
      <dgm:prSet/>
      <dgm:spPr/>
      <dgm:t>
        <a:bodyPr/>
        <a:lstStyle/>
        <a:p>
          <a:endParaRPr lang="en-US"/>
        </a:p>
      </dgm:t>
    </dgm:pt>
    <dgm:pt modelId="{A96998FE-EFE7-418F-B655-602DB390DEBF}" type="pres">
      <dgm:prSet presAssocID="{174EB80D-CBC7-4DA6-B690-FAA72FC3B3E7}" presName="root" presStyleCnt="0">
        <dgm:presLayoutVars>
          <dgm:dir/>
          <dgm:resizeHandles val="exact"/>
        </dgm:presLayoutVars>
      </dgm:prSet>
      <dgm:spPr/>
    </dgm:pt>
    <dgm:pt modelId="{2B31CFE7-4484-4CDE-A00D-9931D604304A}" type="pres">
      <dgm:prSet presAssocID="{3F57ECD4-82DC-4E95-90AA-1D05FECAE0BB}" presName="compNode" presStyleCnt="0"/>
      <dgm:spPr/>
    </dgm:pt>
    <dgm:pt modelId="{121088A4-F934-45CE-9D6A-FEC9A86CF229}" type="pres">
      <dgm:prSet presAssocID="{3F57ECD4-82DC-4E95-90AA-1D05FECAE0BB}" presName="iconBgRect" presStyleLbl="bgShp" presStyleIdx="0" presStyleCnt="2"/>
      <dgm:spPr>
        <a:prstGeom prst="round2DiagRect">
          <a:avLst>
            <a:gd name="adj1" fmla="val 29727"/>
            <a:gd name="adj2" fmla="val 0"/>
          </a:avLst>
        </a:prstGeom>
      </dgm:spPr>
    </dgm:pt>
    <dgm:pt modelId="{3F70D7A7-BD2F-4E65-8B96-E9DE0A7A5122}" type="pres">
      <dgm:prSet presAssocID="{3F57ECD4-82DC-4E95-90AA-1D05FECAE0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ur"/>
        </a:ext>
      </dgm:extLst>
    </dgm:pt>
    <dgm:pt modelId="{D4FABB96-FC3B-422C-8400-9E77DB95E915}" type="pres">
      <dgm:prSet presAssocID="{3F57ECD4-82DC-4E95-90AA-1D05FECAE0BB}" presName="spaceRect" presStyleCnt="0"/>
      <dgm:spPr/>
    </dgm:pt>
    <dgm:pt modelId="{486FFD94-6D84-4963-8852-510FE99941E8}" type="pres">
      <dgm:prSet presAssocID="{3F57ECD4-82DC-4E95-90AA-1D05FECAE0BB}" presName="textRect" presStyleLbl="revTx" presStyleIdx="0" presStyleCnt="2">
        <dgm:presLayoutVars>
          <dgm:chMax val="1"/>
          <dgm:chPref val="1"/>
        </dgm:presLayoutVars>
      </dgm:prSet>
      <dgm:spPr/>
    </dgm:pt>
    <dgm:pt modelId="{193F04BA-AB63-4092-9B5F-F61EE4DBCC69}" type="pres">
      <dgm:prSet presAssocID="{0468DAF8-0A89-4CC5-A276-7DD912BE51BD}" presName="sibTrans" presStyleCnt="0"/>
      <dgm:spPr/>
    </dgm:pt>
    <dgm:pt modelId="{FD89171C-5B3E-443E-9959-34E5D9F08D49}" type="pres">
      <dgm:prSet presAssocID="{7D38A1A8-4AF7-4938-909C-9635710D1709}" presName="compNode" presStyleCnt="0"/>
      <dgm:spPr/>
    </dgm:pt>
    <dgm:pt modelId="{5108CDDB-4CAB-4540-9AC1-D632F63A8953}" type="pres">
      <dgm:prSet presAssocID="{7D38A1A8-4AF7-4938-909C-9635710D1709}" presName="iconBgRect" presStyleLbl="bgShp" presStyleIdx="1" presStyleCnt="2"/>
      <dgm:spPr>
        <a:prstGeom prst="round2DiagRect">
          <a:avLst>
            <a:gd name="adj1" fmla="val 29727"/>
            <a:gd name="adj2" fmla="val 0"/>
          </a:avLst>
        </a:prstGeom>
      </dgm:spPr>
    </dgm:pt>
    <dgm:pt modelId="{1DF56FD4-6C30-47DC-A711-3AF67D628247}" type="pres">
      <dgm:prSet presAssocID="{7D38A1A8-4AF7-4938-909C-9635710D17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685364C7-B712-4506-A8B2-ABBFF4E5EB81}" type="pres">
      <dgm:prSet presAssocID="{7D38A1A8-4AF7-4938-909C-9635710D1709}" presName="spaceRect" presStyleCnt="0"/>
      <dgm:spPr/>
    </dgm:pt>
    <dgm:pt modelId="{2C318829-DF5F-45D8-A0D6-2271C9642D05}" type="pres">
      <dgm:prSet presAssocID="{7D38A1A8-4AF7-4938-909C-9635710D1709}" presName="textRect" presStyleLbl="revTx" presStyleIdx="1" presStyleCnt="2">
        <dgm:presLayoutVars>
          <dgm:chMax val="1"/>
          <dgm:chPref val="1"/>
        </dgm:presLayoutVars>
      </dgm:prSet>
      <dgm:spPr/>
    </dgm:pt>
  </dgm:ptLst>
  <dgm:cxnLst>
    <dgm:cxn modelId="{B496A501-E564-4AA3-8E2D-4F39F238F94B}" type="presOf" srcId="{7D38A1A8-4AF7-4938-909C-9635710D1709}" destId="{2C318829-DF5F-45D8-A0D6-2271C9642D05}" srcOrd="0" destOrd="0" presId="urn:microsoft.com/office/officeart/2018/5/layout/IconLeafLabelList"/>
    <dgm:cxn modelId="{51ACF965-D1B5-4D70-9DD0-FC59C4AE4D8F}" srcId="{174EB80D-CBC7-4DA6-B690-FAA72FC3B3E7}" destId="{7D38A1A8-4AF7-4938-909C-9635710D1709}" srcOrd="1" destOrd="0" parTransId="{6EB473C4-F3D1-4635-B4FD-C461871B929F}" sibTransId="{8CDC1298-45FE-4E3B-98F9-B99521F9DC7F}"/>
    <dgm:cxn modelId="{2CC3EC67-FE8C-4E66-B3AA-6A6886CC2F3C}" type="presOf" srcId="{3F57ECD4-82DC-4E95-90AA-1D05FECAE0BB}" destId="{486FFD94-6D84-4963-8852-510FE99941E8}" srcOrd="0" destOrd="0" presId="urn:microsoft.com/office/officeart/2018/5/layout/IconLeafLabelList"/>
    <dgm:cxn modelId="{8A803C4E-2BE3-45C2-BCD2-3DDDFBD1B53E}" srcId="{174EB80D-CBC7-4DA6-B690-FAA72FC3B3E7}" destId="{3F57ECD4-82DC-4E95-90AA-1D05FECAE0BB}" srcOrd="0" destOrd="0" parTransId="{FD7FEBBC-9869-4B03-984E-12682E66B79A}" sibTransId="{0468DAF8-0A89-4CC5-A276-7DD912BE51BD}"/>
    <dgm:cxn modelId="{E112B9B3-1241-455B-BC8E-FD4D89F094D0}" type="presOf" srcId="{174EB80D-CBC7-4DA6-B690-FAA72FC3B3E7}" destId="{A96998FE-EFE7-418F-B655-602DB390DEBF}" srcOrd="0" destOrd="0" presId="urn:microsoft.com/office/officeart/2018/5/layout/IconLeafLabelList"/>
    <dgm:cxn modelId="{5FAA0F28-6A0E-4FE1-8D1F-EFF5EBB444DE}" type="presParOf" srcId="{A96998FE-EFE7-418F-B655-602DB390DEBF}" destId="{2B31CFE7-4484-4CDE-A00D-9931D604304A}" srcOrd="0" destOrd="0" presId="urn:microsoft.com/office/officeart/2018/5/layout/IconLeafLabelList"/>
    <dgm:cxn modelId="{687B1E4B-3303-46C5-836F-D3EC6FC7C66D}" type="presParOf" srcId="{2B31CFE7-4484-4CDE-A00D-9931D604304A}" destId="{121088A4-F934-45CE-9D6A-FEC9A86CF229}" srcOrd="0" destOrd="0" presId="urn:microsoft.com/office/officeart/2018/5/layout/IconLeafLabelList"/>
    <dgm:cxn modelId="{1EEF0F36-1A61-4CE8-9612-A4DF6D249B4D}" type="presParOf" srcId="{2B31CFE7-4484-4CDE-A00D-9931D604304A}" destId="{3F70D7A7-BD2F-4E65-8B96-E9DE0A7A5122}" srcOrd="1" destOrd="0" presId="urn:microsoft.com/office/officeart/2018/5/layout/IconLeafLabelList"/>
    <dgm:cxn modelId="{6AEB08F5-843B-4787-9B50-0A4EC0F3ECC7}" type="presParOf" srcId="{2B31CFE7-4484-4CDE-A00D-9931D604304A}" destId="{D4FABB96-FC3B-422C-8400-9E77DB95E915}" srcOrd="2" destOrd="0" presId="urn:microsoft.com/office/officeart/2018/5/layout/IconLeafLabelList"/>
    <dgm:cxn modelId="{D41EECC7-F432-4237-9041-18CB1CBD29F4}" type="presParOf" srcId="{2B31CFE7-4484-4CDE-A00D-9931D604304A}" destId="{486FFD94-6D84-4963-8852-510FE99941E8}" srcOrd="3" destOrd="0" presId="urn:microsoft.com/office/officeart/2018/5/layout/IconLeafLabelList"/>
    <dgm:cxn modelId="{1BA6BE9A-F0A2-4D53-B240-1A4238DBDF03}" type="presParOf" srcId="{A96998FE-EFE7-418F-B655-602DB390DEBF}" destId="{193F04BA-AB63-4092-9B5F-F61EE4DBCC69}" srcOrd="1" destOrd="0" presId="urn:microsoft.com/office/officeart/2018/5/layout/IconLeafLabelList"/>
    <dgm:cxn modelId="{A9BA2F70-646A-4E0F-8E65-8F76D992B94D}" type="presParOf" srcId="{A96998FE-EFE7-418F-B655-602DB390DEBF}" destId="{FD89171C-5B3E-443E-9959-34E5D9F08D49}" srcOrd="2" destOrd="0" presId="urn:microsoft.com/office/officeart/2018/5/layout/IconLeafLabelList"/>
    <dgm:cxn modelId="{07C6810D-D11A-4427-9CE1-1E110C12479C}" type="presParOf" srcId="{FD89171C-5B3E-443E-9959-34E5D9F08D49}" destId="{5108CDDB-4CAB-4540-9AC1-D632F63A8953}" srcOrd="0" destOrd="0" presId="urn:microsoft.com/office/officeart/2018/5/layout/IconLeafLabelList"/>
    <dgm:cxn modelId="{B95EB747-1E6D-4C56-99F5-A0D76FEF23C9}" type="presParOf" srcId="{FD89171C-5B3E-443E-9959-34E5D9F08D49}" destId="{1DF56FD4-6C30-47DC-A711-3AF67D628247}" srcOrd="1" destOrd="0" presId="urn:microsoft.com/office/officeart/2018/5/layout/IconLeafLabelList"/>
    <dgm:cxn modelId="{5160F8F4-C322-4C12-BF35-F080156F2997}" type="presParOf" srcId="{FD89171C-5B3E-443E-9959-34E5D9F08D49}" destId="{685364C7-B712-4506-A8B2-ABBFF4E5EB81}" srcOrd="2" destOrd="0" presId="urn:microsoft.com/office/officeart/2018/5/layout/IconLeafLabelList"/>
    <dgm:cxn modelId="{37429ED8-3926-4625-B01C-E8B19EC6E761}" type="presParOf" srcId="{FD89171C-5B3E-443E-9959-34E5D9F08D49}" destId="{2C318829-DF5F-45D8-A0D6-2271C9642D0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471BC7-44D8-459C-8786-0839AB1242B0}"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4C84AD5C-60B9-4AAC-B2CB-F1C43254A7E7}">
      <dgm:prSet/>
      <dgm:spPr/>
      <dgm:t>
        <a:bodyPr/>
        <a:lstStyle/>
        <a:p>
          <a:r>
            <a:rPr lang="fr-FR"/>
            <a:t>Points positifs</a:t>
          </a:r>
          <a:endParaRPr lang="en-US"/>
        </a:p>
      </dgm:t>
    </dgm:pt>
    <dgm:pt modelId="{F83D9BA3-BEFB-4145-BED6-9EF2E4D38FC2}" type="parTrans" cxnId="{57647E85-6915-4C6E-8375-0CD27D805681}">
      <dgm:prSet/>
      <dgm:spPr/>
      <dgm:t>
        <a:bodyPr/>
        <a:lstStyle/>
        <a:p>
          <a:endParaRPr lang="en-US"/>
        </a:p>
      </dgm:t>
    </dgm:pt>
    <dgm:pt modelId="{D0D62249-475C-4499-B973-52EE81E0B9AD}" type="sibTrans" cxnId="{57647E85-6915-4C6E-8375-0CD27D805681}">
      <dgm:prSet/>
      <dgm:spPr/>
      <dgm:t>
        <a:bodyPr/>
        <a:lstStyle/>
        <a:p>
          <a:endParaRPr lang="en-US"/>
        </a:p>
      </dgm:t>
    </dgm:pt>
    <dgm:pt modelId="{5B6EE80B-D8A7-4C13-9C96-BD0C8C8E5EC6}">
      <dgm:prSet/>
      <dgm:spPr/>
      <dgm:t>
        <a:bodyPr/>
        <a:lstStyle/>
        <a:p>
          <a:r>
            <a:rPr lang="fr-FR"/>
            <a:t>Open Source</a:t>
          </a:r>
          <a:endParaRPr lang="en-US"/>
        </a:p>
      </dgm:t>
    </dgm:pt>
    <dgm:pt modelId="{3D5BBBAE-92AE-4742-BFA3-EEA6B940BACC}" type="parTrans" cxnId="{EF3E18B9-3C2D-49F2-B7CD-E796265F0FA0}">
      <dgm:prSet/>
      <dgm:spPr/>
      <dgm:t>
        <a:bodyPr/>
        <a:lstStyle/>
        <a:p>
          <a:endParaRPr lang="en-US"/>
        </a:p>
      </dgm:t>
    </dgm:pt>
    <dgm:pt modelId="{07BB4B0E-9958-4B60-ACFE-EEA88A1E9AEC}" type="sibTrans" cxnId="{EF3E18B9-3C2D-49F2-B7CD-E796265F0FA0}">
      <dgm:prSet/>
      <dgm:spPr/>
      <dgm:t>
        <a:bodyPr/>
        <a:lstStyle/>
        <a:p>
          <a:endParaRPr lang="en-US"/>
        </a:p>
      </dgm:t>
    </dgm:pt>
    <dgm:pt modelId="{11DB482E-7247-4BD0-923D-CC365394C4F7}">
      <dgm:prSet/>
      <dgm:spPr/>
      <dgm:t>
        <a:bodyPr/>
        <a:lstStyle/>
        <a:p>
          <a:r>
            <a:rPr lang="fr-FR"/>
            <a:t>Rapide à l’exécution</a:t>
          </a:r>
          <a:endParaRPr lang="en-US"/>
        </a:p>
      </dgm:t>
    </dgm:pt>
    <dgm:pt modelId="{39C0487B-DDBB-45F5-948C-85A031CF6C51}" type="parTrans" cxnId="{36A270E0-D376-4E78-8739-E9DA64516A48}">
      <dgm:prSet/>
      <dgm:spPr/>
      <dgm:t>
        <a:bodyPr/>
        <a:lstStyle/>
        <a:p>
          <a:endParaRPr lang="en-US"/>
        </a:p>
      </dgm:t>
    </dgm:pt>
    <dgm:pt modelId="{06B58CCF-A8E9-41FC-973D-69FE06217D7A}" type="sibTrans" cxnId="{36A270E0-D376-4E78-8739-E9DA64516A48}">
      <dgm:prSet/>
      <dgm:spPr/>
      <dgm:t>
        <a:bodyPr/>
        <a:lstStyle/>
        <a:p>
          <a:endParaRPr lang="en-US"/>
        </a:p>
      </dgm:t>
    </dgm:pt>
    <dgm:pt modelId="{10BE71D8-AC58-439F-A246-38CCF3CD1051}">
      <dgm:prSet/>
      <dgm:spPr/>
      <dgm:t>
        <a:bodyPr/>
        <a:lstStyle/>
        <a:p>
          <a:r>
            <a:rPr lang="fr-FR"/>
            <a:t>Facile à mettre en place</a:t>
          </a:r>
          <a:endParaRPr lang="en-US"/>
        </a:p>
      </dgm:t>
    </dgm:pt>
    <dgm:pt modelId="{A6821D90-DE8D-4E35-B9ED-4362A66E35FD}" type="parTrans" cxnId="{296AC718-341A-4016-9DE8-30C5D85C17E4}">
      <dgm:prSet/>
      <dgm:spPr/>
      <dgm:t>
        <a:bodyPr/>
        <a:lstStyle/>
        <a:p>
          <a:endParaRPr lang="en-US"/>
        </a:p>
      </dgm:t>
    </dgm:pt>
    <dgm:pt modelId="{BA0BFD5C-E55D-4D75-BCA2-850D77FC7595}" type="sibTrans" cxnId="{296AC718-341A-4016-9DE8-30C5D85C17E4}">
      <dgm:prSet/>
      <dgm:spPr/>
      <dgm:t>
        <a:bodyPr/>
        <a:lstStyle/>
        <a:p>
          <a:endParaRPr lang="en-US"/>
        </a:p>
      </dgm:t>
    </dgm:pt>
    <dgm:pt modelId="{71112C67-0922-4ADC-A50F-593844E1364E}">
      <dgm:prSet/>
      <dgm:spPr/>
      <dgm:t>
        <a:bodyPr/>
        <a:lstStyle/>
        <a:p>
          <a:r>
            <a:rPr lang="fr-FR"/>
            <a:t>Backups à chaud</a:t>
          </a:r>
          <a:endParaRPr lang="en-US"/>
        </a:p>
      </dgm:t>
    </dgm:pt>
    <dgm:pt modelId="{A4CA9EB5-6DA9-4A4C-AC80-5CF907E14804}" type="parTrans" cxnId="{C47EC9DA-7FBC-4418-9D46-46DA9A173A3D}">
      <dgm:prSet/>
      <dgm:spPr/>
      <dgm:t>
        <a:bodyPr/>
        <a:lstStyle/>
        <a:p>
          <a:endParaRPr lang="en-US"/>
        </a:p>
      </dgm:t>
    </dgm:pt>
    <dgm:pt modelId="{6D16B73F-607C-4280-A14D-263616484551}" type="sibTrans" cxnId="{C47EC9DA-7FBC-4418-9D46-46DA9A173A3D}">
      <dgm:prSet/>
      <dgm:spPr/>
      <dgm:t>
        <a:bodyPr/>
        <a:lstStyle/>
        <a:p>
          <a:endParaRPr lang="en-US"/>
        </a:p>
      </dgm:t>
    </dgm:pt>
    <dgm:pt modelId="{D773480A-E6E3-42A1-93D5-30AE7CD305B2}">
      <dgm:prSet/>
      <dgm:spPr/>
      <dgm:t>
        <a:bodyPr/>
        <a:lstStyle/>
        <a:p>
          <a:r>
            <a:rPr lang="fr-FR"/>
            <a:t>Points négatifs</a:t>
          </a:r>
          <a:endParaRPr lang="en-US"/>
        </a:p>
      </dgm:t>
    </dgm:pt>
    <dgm:pt modelId="{23C1A144-8642-454B-AD98-6F3C6C269AB7}" type="parTrans" cxnId="{1A7EA2E8-F914-42A5-9B02-4C6AC2B11CE1}">
      <dgm:prSet/>
      <dgm:spPr/>
      <dgm:t>
        <a:bodyPr/>
        <a:lstStyle/>
        <a:p>
          <a:endParaRPr lang="en-US"/>
        </a:p>
      </dgm:t>
    </dgm:pt>
    <dgm:pt modelId="{F82089BC-4914-4E75-AB5E-DBB2B34BCB0A}" type="sibTrans" cxnId="{1A7EA2E8-F914-42A5-9B02-4C6AC2B11CE1}">
      <dgm:prSet/>
      <dgm:spPr/>
      <dgm:t>
        <a:bodyPr/>
        <a:lstStyle/>
        <a:p>
          <a:endParaRPr lang="en-US"/>
        </a:p>
      </dgm:t>
    </dgm:pt>
    <dgm:pt modelId="{7C15A107-5BE8-4967-8CBC-10CBD0728761}">
      <dgm:prSet/>
      <dgm:spPr/>
      <dgm:t>
        <a:bodyPr/>
        <a:lstStyle/>
        <a:p>
          <a:r>
            <a:rPr lang="fr-FR"/>
            <a:t>Configuration des clients parfois mal synchro</a:t>
          </a:r>
          <a:endParaRPr lang="en-US"/>
        </a:p>
      </dgm:t>
    </dgm:pt>
    <dgm:pt modelId="{799280ED-2198-4196-BCD8-62D3AAC8181B}" type="parTrans" cxnId="{291ADEB8-D61B-4F04-B744-EA3C3059031C}">
      <dgm:prSet/>
      <dgm:spPr/>
      <dgm:t>
        <a:bodyPr/>
        <a:lstStyle/>
        <a:p>
          <a:endParaRPr lang="en-US"/>
        </a:p>
      </dgm:t>
    </dgm:pt>
    <dgm:pt modelId="{787063F4-71AD-49DA-A0E1-80F055525A59}" type="sibTrans" cxnId="{291ADEB8-D61B-4F04-B744-EA3C3059031C}">
      <dgm:prSet/>
      <dgm:spPr/>
      <dgm:t>
        <a:bodyPr/>
        <a:lstStyle/>
        <a:p>
          <a:endParaRPr lang="en-US"/>
        </a:p>
      </dgm:t>
    </dgm:pt>
    <dgm:pt modelId="{D628DD66-01F5-4C71-8EA4-D9693C5FD8BC}">
      <dgm:prSet/>
      <dgm:spPr/>
      <dgm:t>
        <a:bodyPr/>
        <a:lstStyle/>
        <a:p>
          <a:r>
            <a:rPr lang="fr-FR"/>
            <a:t>Pas de cloud proposé par l’entreprise</a:t>
          </a:r>
          <a:endParaRPr lang="en-US"/>
        </a:p>
      </dgm:t>
    </dgm:pt>
    <dgm:pt modelId="{029F1D3E-ADB5-41A0-B00F-E65FE1A0FFCA}" type="parTrans" cxnId="{5CD25B42-A087-439C-8662-DD34F3CEF324}">
      <dgm:prSet/>
      <dgm:spPr/>
      <dgm:t>
        <a:bodyPr/>
        <a:lstStyle/>
        <a:p>
          <a:endParaRPr lang="en-US"/>
        </a:p>
      </dgm:t>
    </dgm:pt>
    <dgm:pt modelId="{716932C4-6700-4E45-B8EA-BB1A661B18F9}" type="sibTrans" cxnId="{5CD25B42-A087-439C-8662-DD34F3CEF324}">
      <dgm:prSet/>
      <dgm:spPr/>
      <dgm:t>
        <a:bodyPr/>
        <a:lstStyle/>
        <a:p>
          <a:endParaRPr lang="en-US"/>
        </a:p>
      </dgm:t>
    </dgm:pt>
    <dgm:pt modelId="{2D91EC58-44EA-4FC2-9962-8A58B3C79614}">
      <dgm:prSet/>
      <dgm:spPr/>
      <dgm:t>
        <a:bodyPr/>
        <a:lstStyle/>
        <a:p>
          <a:r>
            <a:rPr lang="fr-FR"/>
            <a:t>Moins compatible avec Linux que Windows</a:t>
          </a:r>
          <a:endParaRPr lang="en-US"/>
        </a:p>
      </dgm:t>
    </dgm:pt>
    <dgm:pt modelId="{3236E692-4603-44E0-8E3F-3CE2C8378ABD}" type="parTrans" cxnId="{A0E9F2C9-2DA3-48E0-B3C2-A74CE27780BE}">
      <dgm:prSet/>
      <dgm:spPr/>
      <dgm:t>
        <a:bodyPr/>
        <a:lstStyle/>
        <a:p>
          <a:endParaRPr lang="en-US"/>
        </a:p>
      </dgm:t>
    </dgm:pt>
    <dgm:pt modelId="{0D6363A2-2C1B-472B-8C83-946589F09E21}" type="sibTrans" cxnId="{A0E9F2C9-2DA3-48E0-B3C2-A74CE27780BE}">
      <dgm:prSet/>
      <dgm:spPr/>
      <dgm:t>
        <a:bodyPr/>
        <a:lstStyle/>
        <a:p>
          <a:endParaRPr lang="en-US"/>
        </a:p>
      </dgm:t>
    </dgm:pt>
    <dgm:pt modelId="{1B2072AB-EDEA-42E4-B7FC-28419A6AD72F}" type="pres">
      <dgm:prSet presAssocID="{56471BC7-44D8-459C-8786-0839AB1242B0}" presName="linear" presStyleCnt="0">
        <dgm:presLayoutVars>
          <dgm:dir/>
          <dgm:animLvl val="lvl"/>
          <dgm:resizeHandles val="exact"/>
        </dgm:presLayoutVars>
      </dgm:prSet>
      <dgm:spPr/>
    </dgm:pt>
    <dgm:pt modelId="{DE417209-B239-4737-A241-9A5853471C86}" type="pres">
      <dgm:prSet presAssocID="{4C84AD5C-60B9-4AAC-B2CB-F1C43254A7E7}" presName="parentLin" presStyleCnt="0"/>
      <dgm:spPr/>
    </dgm:pt>
    <dgm:pt modelId="{36BE03A1-749B-424B-91F2-CDA1DE94600E}" type="pres">
      <dgm:prSet presAssocID="{4C84AD5C-60B9-4AAC-B2CB-F1C43254A7E7}" presName="parentLeftMargin" presStyleLbl="node1" presStyleIdx="0" presStyleCnt="2"/>
      <dgm:spPr/>
    </dgm:pt>
    <dgm:pt modelId="{70A38462-6390-431D-934B-9559251F3DD4}" type="pres">
      <dgm:prSet presAssocID="{4C84AD5C-60B9-4AAC-B2CB-F1C43254A7E7}" presName="parentText" presStyleLbl="node1" presStyleIdx="0" presStyleCnt="2">
        <dgm:presLayoutVars>
          <dgm:chMax val="0"/>
          <dgm:bulletEnabled val="1"/>
        </dgm:presLayoutVars>
      </dgm:prSet>
      <dgm:spPr/>
    </dgm:pt>
    <dgm:pt modelId="{6C066A2B-363E-4530-AAAD-1CB8473B11B2}" type="pres">
      <dgm:prSet presAssocID="{4C84AD5C-60B9-4AAC-B2CB-F1C43254A7E7}" presName="negativeSpace" presStyleCnt="0"/>
      <dgm:spPr/>
    </dgm:pt>
    <dgm:pt modelId="{715A2593-72A8-4FC5-A7E2-7C656A03D7C6}" type="pres">
      <dgm:prSet presAssocID="{4C84AD5C-60B9-4AAC-B2CB-F1C43254A7E7}" presName="childText" presStyleLbl="conFgAcc1" presStyleIdx="0" presStyleCnt="2">
        <dgm:presLayoutVars>
          <dgm:bulletEnabled val="1"/>
        </dgm:presLayoutVars>
      </dgm:prSet>
      <dgm:spPr/>
    </dgm:pt>
    <dgm:pt modelId="{ED206284-5335-4B2E-AF3D-6EA21ACAD3AF}" type="pres">
      <dgm:prSet presAssocID="{D0D62249-475C-4499-B973-52EE81E0B9AD}" presName="spaceBetweenRectangles" presStyleCnt="0"/>
      <dgm:spPr/>
    </dgm:pt>
    <dgm:pt modelId="{C88DC3C1-5E33-4C45-BBA4-4877906BCF7E}" type="pres">
      <dgm:prSet presAssocID="{D773480A-E6E3-42A1-93D5-30AE7CD305B2}" presName="parentLin" presStyleCnt="0"/>
      <dgm:spPr/>
    </dgm:pt>
    <dgm:pt modelId="{5EFAE36A-1D52-4CFA-90F1-E52C2A01E806}" type="pres">
      <dgm:prSet presAssocID="{D773480A-E6E3-42A1-93D5-30AE7CD305B2}" presName="parentLeftMargin" presStyleLbl="node1" presStyleIdx="0" presStyleCnt="2"/>
      <dgm:spPr/>
    </dgm:pt>
    <dgm:pt modelId="{4741D2BD-D11C-4258-B98C-915F2DB849D4}" type="pres">
      <dgm:prSet presAssocID="{D773480A-E6E3-42A1-93D5-30AE7CD305B2}" presName="parentText" presStyleLbl="node1" presStyleIdx="1" presStyleCnt="2">
        <dgm:presLayoutVars>
          <dgm:chMax val="0"/>
          <dgm:bulletEnabled val="1"/>
        </dgm:presLayoutVars>
      </dgm:prSet>
      <dgm:spPr/>
    </dgm:pt>
    <dgm:pt modelId="{79DE55F0-BDF2-446B-A10F-895806023EC7}" type="pres">
      <dgm:prSet presAssocID="{D773480A-E6E3-42A1-93D5-30AE7CD305B2}" presName="negativeSpace" presStyleCnt="0"/>
      <dgm:spPr/>
    </dgm:pt>
    <dgm:pt modelId="{467D6E39-D38D-49C4-9DEB-80619484FC61}" type="pres">
      <dgm:prSet presAssocID="{D773480A-E6E3-42A1-93D5-30AE7CD305B2}" presName="childText" presStyleLbl="conFgAcc1" presStyleIdx="1" presStyleCnt="2">
        <dgm:presLayoutVars>
          <dgm:bulletEnabled val="1"/>
        </dgm:presLayoutVars>
      </dgm:prSet>
      <dgm:spPr/>
    </dgm:pt>
  </dgm:ptLst>
  <dgm:cxnLst>
    <dgm:cxn modelId="{01020B06-AC67-47D9-BBB0-E08A2B372602}" type="presOf" srcId="{4C84AD5C-60B9-4AAC-B2CB-F1C43254A7E7}" destId="{70A38462-6390-431D-934B-9559251F3DD4}" srcOrd="1" destOrd="0" presId="urn:microsoft.com/office/officeart/2005/8/layout/list1"/>
    <dgm:cxn modelId="{47800F07-5189-4BFD-A68D-F59B79B32741}" type="presOf" srcId="{10BE71D8-AC58-439F-A246-38CCF3CD1051}" destId="{715A2593-72A8-4FC5-A7E2-7C656A03D7C6}" srcOrd="0" destOrd="2" presId="urn:microsoft.com/office/officeart/2005/8/layout/list1"/>
    <dgm:cxn modelId="{E0FD9807-4C61-4035-A2CB-1DDBCEB99F29}" type="presOf" srcId="{71112C67-0922-4ADC-A50F-593844E1364E}" destId="{715A2593-72A8-4FC5-A7E2-7C656A03D7C6}" srcOrd="0" destOrd="3" presId="urn:microsoft.com/office/officeart/2005/8/layout/list1"/>
    <dgm:cxn modelId="{D981750B-DE98-423C-911C-6F424C5766FF}" type="presOf" srcId="{D773480A-E6E3-42A1-93D5-30AE7CD305B2}" destId="{4741D2BD-D11C-4258-B98C-915F2DB849D4}" srcOrd="1" destOrd="0" presId="urn:microsoft.com/office/officeart/2005/8/layout/list1"/>
    <dgm:cxn modelId="{296AC718-341A-4016-9DE8-30C5D85C17E4}" srcId="{4C84AD5C-60B9-4AAC-B2CB-F1C43254A7E7}" destId="{10BE71D8-AC58-439F-A246-38CCF3CD1051}" srcOrd="2" destOrd="0" parTransId="{A6821D90-DE8D-4E35-B9ED-4362A66E35FD}" sibTransId="{BA0BFD5C-E55D-4D75-BCA2-850D77FC7595}"/>
    <dgm:cxn modelId="{5CD25B42-A087-439C-8662-DD34F3CEF324}" srcId="{D773480A-E6E3-42A1-93D5-30AE7CD305B2}" destId="{D628DD66-01F5-4C71-8EA4-D9693C5FD8BC}" srcOrd="1" destOrd="0" parTransId="{029F1D3E-ADB5-41A0-B00F-E65FE1A0FFCA}" sibTransId="{716932C4-6700-4E45-B8EA-BB1A661B18F9}"/>
    <dgm:cxn modelId="{F18CE17D-D043-496E-9115-0DEC63A23780}" type="presOf" srcId="{11DB482E-7247-4BD0-923D-CC365394C4F7}" destId="{715A2593-72A8-4FC5-A7E2-7C656A03D7C6}" srcOrd="0" destOrd="1" presId="urn:microsoft.com/office/officeart/2005/8/layout/list1"/>
    <dgm:cxn modelId="{F83EE481-8C31-4434-9BB3-819BA800A799}" type="presOf" srcId="{2D91EC58-44EA-4FC2-9962-8A58B3C79614}" destId="{467D6E39-D38D-49C4-9DEB-80619484FC61}" srcOrd="0" destOrd="2" presId="urn:microsoft.com/office/officeart/2005/8/layout/list1"/>
    <dgm:cxn modelId="{57647E85-6915-4C6E-8375-0CD27D805681}" srcId="{56471BC7-44D8-459C-8786-0839AB1242B0}" destId="{4C84AD5C-60B9-4AAC-B2CB-F1C43254A7E7}" srcOrd="0" destOrd="0" parTransId="{F83D9BA3-BEFB-4145-BED6-9EF2E4D38FC2}" sibTransId="{D0D62249-475C-4499-B973-52EE81E0B9AD}"/>
    <dgm:cxn modelId="{166C6799-E878-46B0-9358-A04684CFC682}" type="presOf" srcId="{5B6EE80B-D8A7-4C13-9C96-BD0C8C8E5EC6}" destId="{715A2593-72A8-4FC5-A7E2-7C656A03D7C6}" srcOrd="0" destOrd="0" presId="urn:microsoft.com/office/officeart/2005/8/layout/list1"/>
    <dgm:cxn modelId="{291ADEB8-D61B-4F04-B744-EA3C3059031C}" srcId="{D773480A-E6E3-42A1-93D5-30AE7CD305B2}" destId="{7C15A107-5BE8-4967-8CBC-10CBD0728761}" srcOrd="0" destOrd="0" parTransId="{799280ED-2198-4196-BCD8-62D3AAC8181B}" sibTransId="{787063F4-71AD-49DA-A0E1-80F055525A59}"/>
    <dgm:cxn modelId="{EF3E18B9-3C2D-49F2-B7CD-E796265F0FA0}" srcId="{4C84AD5C-60B9-4AAC-B2CB-F1C43254A7E7}" destId="{5B6EE80B-D8A7-4C13-9C96-BD0C8C8E5EC6}" srcOrd="0" destOrd="0" parTransId="{3D5BBBAE-92AE-4742-BFA3-EEA6B940BACC}" sibTransId="{07BB4B0E-9958-4B60-ACFE-EEA88A1E9AEC}"/>
    <dgm:cxn modelId="{0CDCE8B9-F3E5-4EBB-A1C6-9BC48DBB5240}" type="presOf" srcId="{D628DD66-01F5-4C71-8EA4-D9693C5FD8BC}" destId="{467D6E39-D38D-49C4-9DEB-80619484FC61}" srcOrd="0" destOrd="1" presId="urn:microsoft.com/office/officeart/2005/8/layout/list1"/>
    <dgm:cxn modelId="{A0E9F2C9-2DA3-48E0-B3C2-A74CE27780BE}" srcId="{D773480A-E6E3-42A1-93D5-30AE7CD305B2}" destId="{2D91EC58-44EA-4FC2-9962-8A58B3C79614}" srcOrd="2" destOrd="0" parTransId="{3236E692-4603-44E0-8E3F-3CE2C8378ABD}" sibTransId="{0D6363A2-2C1B-472B-8C83-946589F09E21}"/>
    <dgm:cxn modelId="{709BBBCE-D384-4022-8A15-CDDA9E49562F}" type="presOf" srcId="{D773480A-E6E3-42A1-93D5-30AE7CD305B2}" destId="{5EFAE36A-1D52-4CFA-90F1-E52C2A01E806}" srcOrd="0" destOrd="0" presId="urn:microsoft.com/office/officeart/2005/8/layout/list1"/>
    <dgm:cxn modelId="{5255C0D0-B825-4689-9AE4-38EF875E562C}" type="presOf" srcId="{4C84AD5C-60B9-4AAC-B2CB-F1C43254A7E7}" destId="{36BE03A1-749B-424B-91F2-CDA1DE94600E}" srcOrd="0" destOrd="0" presId="urn:microsoft.com/office/officeart/2005/8/layout/list1"/>
    <dgm:cxn modelId="{C47EC9DA-7FBC-4418-9D46-46DA9A173A3D}" srcId="{4C84AD5C-60B9-4AAC-B2CB-F1C43254A7E7}" destId="{71112C67-0922-4ADC-A50F-593844E1364E}" srcOrd="3" destOrd="0" parTransId="{A4CA9EB5-6DA9-4A4C-AC80-5CF907E14804}" sibTransId="{6D16B73F-607C-4280-A14D-263616484551}"/>
    <dgm:cxn modelId="{36A270E0-D376-4E78-8739-E9DA64516A48}" srcId="{4C84AD5C-60B9-4AAC-B2CB-F1C43254A7E7}" destId="{11DB482E-7247-4BD0-923D-CC365394C4F7}" srcOrd="1" destOrd="0" parTransId="{39C0487B-DDBB-45F5-948C-85A031CF6C51}" sibTransId="{06B58CCF-A8E9-41FC-973D-69FE06217D7A}"/>
    <dgm:cxn modelId="{1A7EA2E8-F914-42A5-9B02-4C6AC2B11CE1}" srcId="{56471BC7-44D8-459C-8786-0839AB1242B0}" destId="{D773480A-E6E3-42A1-93D5-30AE7CD305B2}" srcOrd="1" destOrd="0" parTransId="{23C1A144-8642-454B-AD98-6F3C6C269AB7}" sibTransId="{F82089BC-4914-4E75-AB5E-DBB2B34BCB0A}"/>
    <dgm:cxn modelId="{D0D65FFD-944C-4873-B103-6CCACFAD7E2D}" type="presOf" srcId="{7C15A107-5BE8-4967-8CBC-10CBD0728761}" destId="{467D6E39-D38D-49C4-9DEB-80619484FC61}" srcOrd="0" destOrd="0" presId="urn:microsoft.com/office/officeart/2005/8/layout/list1"/>
    <dgm:cxn modelId="{05F66CFF-9A65-40A5-B3BB-D44F35595956}" type="presOf" srcId="{56471BC7-44D8-459C-8786-0839AB1242B0}" destId="{1B2072AB-EDEA-42E4-B7FC-28419A6AD72F}" srcOrd="0" destOrd="0" presId="urn:microsoft.com/office/officeart/2005/8/layout/list1"/>
    <dgm:cxn modelId="{AA807B43-36B7-4E96-A56A-E6F96609BA2D}" type="presParOf" srcId="{1B2072AB-EDEA-42E4-B7FC-28419A6AD72F}" destId="{DE417209-B239-4737-A241-9A5853471C86}" srcOrd="0" destOrd="0" presId="urn:microsoft.com/office/officeart/2005/8/layout/list1"/>
    <dgm:cxn modelId="{42A16191-2CC3-4A80-9094-83F948618D06}" type="presParOf" srcId="{DE417209-B239-4737-A241-9A5853471C86}" destId="{36BE03A1-749B-424B-91F2-CDA1DE94600E}" srcOrd="0" destOrd="0" presId="urn:microsoft.com/office/officeart/2005/8/layout/list1"/>
    <dgm:cxn modelId="{C3487CAC-FD06-41F3-8EE8-A3CD872CE0A9}" type="presParOf" srcId="{DE417209-B239-4737-A241-9A5853471C86}" destId="{70A38462-6390-431D-934B-9559251F3DD4}" srcOrd="1" destOrd="0" presId="urn:microsoft.com/office/officeart/2005/8/layout/list1"/>
    <dgm:cxn modelId="{B3E7E4D6-3179-40A5-AC14-FF3C6420D27F}" type="presParOf" srcId="{1B2072AB-EDEA-42E4-B7FC-28419A6AD72F}" destId="{6C066A2B-363E-4530-AAAD-1CB8473B11B2}" srcOrd="1" destOrd="0" presId="urn:microsoft.com/office/officeart/2005/8/layout/list1"/>
    <dgm:cxn modelId="{C7A89AB9-E55E-40B3-8FAC-539F765B5882}" type="presParOf" srcId="{1B2072AB-EDEA-42E4-B7FC-28419A6AD72F}" destId="{715A2593-72A8-4FC5-A7E2-7C656A03D7C6}" srcOrd="2" destOrd="0" presId="urn:microsoft.com/office/officeart/2005/8/layout/list1"/>
    <dgm:cxn modelId="{8FFAA4B0-8E37-4D71-9AE4-821D12FCC918}" type="presParOf" srcId="{1B2072AB-EDEA-42E4-B7FC-28419A6AD72F}" destId="{ED206284-5335-4B2E-AF3D-6EA21ACAD3AF}" srcOrd="3" destOrd="0" presId="urn:microsoft.com/office/officeart/2005/8/layout/list1"/>
    <dgm:cxn modelId="{C8E4A4C5-929F-402B-A029-33EE0C7A0972}" type="presParOf" srcId="{1B2072AB-EDEA-42E4-B7FC-28419A6AD72F}" destId="{C88DC3C1-5E33-4C45-BBA4-4877906BCF7E}" srcOrd="4" destOrd="0" presId="urn:microsoft.com/office/officeart/2005/8/layout/list1"/>
    <dgm:cxn modelId="{592B3EC3-489B-4068-A1E2-4CDEDCCB323E}" type="presParOf" srcId="{C88DC3C1-5E33-4C45-BBA4-4877906BCF7E}" destId="{5EFAE36A-1D52-4CFA-90F1-E52C2A01E806}" srcOrd="0" destOrd="0" presId="urn:microsoft.com/office/officeart/2005/8/layout/list1"/>
    <dgm:cxn modelId="{8C56072A-AADD-4E8C-ADC9-BBCDF2D18CCE}" type="presParOf" srcId="{C88DC3C1-5E33-4C45-BBA4-4877906BCF7E}" destId="{4741D2BD-D11C-4258-B98C-915F2DB849D4}" srcOrd="1" destOrd="0" presId="urn:microsoft.com/office/officeart/2005/8/layout/list1"/>
    <dgm:cxn modelId="{154EA497-FE9F-4673-90E7-D5E46A820751}" type="presParOf" srcId="{1B2072AB-EDEA-42E4-B7FC-28419A6AD72F}" destId="{79DE55F0-BDF2-446B-A10F-895806023EC7}" srcOrd="5" destOrd="0" presId="urn:microsoft.com/office/officeart/2005/8/layout/list1"/>
    <dgm:cxn modelId="{47B73BC9-5245-42D7-9C66-4FAE03C2D3E7}" type="presParOf" srcId="{1B2072AB-EDEA-42E4-B7FC-28419A6AD72F}" destId="{467D6E39-D38D-49C4-9DEB-80619484FC6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73716F-DCCE-49E1-919B-EC4E34C02E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F044B9-1AC6-4F05-A665-46D089DBAA5C}">
      <dgm:prSet/>
      <dgm:spPr/>
      <dgm:t>
        <a:bodyPr/>
        <a:lstStyle/>
        <a:p>
          <a:pPr>
            <a:lnSpc>
              <a:spcPct val="100000"/>
            </a:lnSpc>
          </a:pPr>
          <a:r>
            <a:rPr lang="fr-FR"/>
            <a:t>Matériel</a:t>
          </a:r>
          <a:endParaRPr lang="en-US"/>
        </a:p>
      </dgm:t>
    </dgm:pt>
    <dgm:pt modelId="{31C0F9F4-0436-4FD5-934C-61441578CFE5}" type="parTrans" cxnId="{2CED02DE-000E-4349-8316-D100E638241E}">
      <dgm:prSet/>
      <dgm:spPr/>
      <dgm:t>
        <a:bodyPr/>
        <a:lstStyle/>
        <a:p>
          <a:endParaRPr lang="en-US"/>
        </a:p>
      </dgm:t>
    </dgm:pt>
    <dgm:pt modelId="{38EDC631-BE70-4E66-9236-6FEFF253C057}" type="sibTrans" cxnId="{2CED02DE-000E-4349-8316-D100E638241E}">
      <dgm:prSet/>
      <dgm:spPr/>
      <dgm:t>
        <a:bodyPr/>
        <a:lstStyle/>
        <a:p>
          <a:endParaRPr lang="en-US"/>
        </a:p>
      </dgm:t>
    </dgm:pt>
    <dgm:pt modelId="{05B1B5C5-A3F6-4FF6-977F-D08446136F23}">
      <dgm:prSet/>
      <dgm:spPr/>
      <dgm:t>
        <a:bodyPr/>
        <a:lstStyle/>
        <a:p>
          <a:pPr>
            <a:lnSpc>
              <a:spcPct val="100000"/>
            </a:lnSpc>
          </a:pPr>
          <a:r>
            <a:rPr lang="fr-FR"/>
            <a:t>Coûts</a:t>
          </a:r>
          <a:endParaRPr lang="en-US"/>
        </a:p>
      </dgm:t>
    </dgm:pt>
    <dgm:pt modelId="{B603F683-8669-455C-B93F-C73C64E7DB7A}" type="parTrans" cxnId="{E0D3497F-6BED-4476-A942-5D80E606AEB6}">
      <dgm:prSet/>
      <dgm:spPr/>
      <dgm:t>
        <a:bodyPr/>
        <a:lstStyle/>
        <a:p>
          <a:endParaRPr lang="en-US"/>
        </a:p>
      </dgm:t>
    </dgm:pt>
    <dgm:pt modelId="{5AE85082-9960-4EC9-99BC-2093E3C6C79D}" type="sibTrans" cxnId="{E0D3497F-6BED-4476-A942-5D80E606AEB6}">
      <dgm:prSet/>
      <dgm:spPr/>
      <dgm:t>
        <a:bodyPr/>
        <a:lstStyle/>
        <a:p>
          <a:endParaRPr lang="en-US"/>
        </a:p>
      </dgm:t>
    </dgm:pt>
    <dgm:pt modelId="{C7C5F607-40AB-4487-AC10-002BE845A9CE}" type="pres">
      <dgm:prSet presAssocID="{4473716F-DCCE-49E1-919B-EC4E34C02EDB}" presName="root" presStyleCnt="0">
        <dgm:presLayoutVars>
          <dgm:dir/>
          <dgm:resizeHandles val="exact"/>
        </dgm:presLayoutVars>
      </dgm:prSet>
      <dgm:spPr/>
    </dgm:pt>
    <dgm:pt modelId="{42A55683-4E7B-4687-BF72-6B61CD4FBF1D}" type="pres">
      <dgm:prSet presAssocID="{76F044B9-1AC6-4F05-A665-46D089DBAA5C}" presName="compNode" presStyleCnt="0"/>
      <dgm:spPr/>
    </dgm:pt>
    <dgm:pt modelId="{4FCCC198-40EF-4E07-AC5D-B9707458FC23}" type="pres">
      <dgm:prSet presAssocID="{76F044B9-1AC6-4F05-A665-46D089DBAA5C}" presName="bgRect" presStyleLbl="bgShp" presStyleIdx="0" presStyleCnt="2"/>
      <dgm:spPr/>
    </dgm:pt>
    <dgm:pt modelId="{F3449F37-7DDA-4010-B5FE-B8F89886A7F9}" type="pres">
      <dgm:prSet presAssocID="{76F044B9-1AC6-4F05-A665-46D089DBAA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dinateur"/>
        </a:ext>
      </dgm:extLst>
    </dgm:pt>
    <dgm:pt modelId="{A0FF8886-B0D3-4913-AFDE-B74F879664B4}" type="pres">
      <dgm:prSet presAssocID="{76F044B9-1AC6-4F05-A665-46D089DBAA5C}" presName="spaceRect" presStyleCnt="0"/>
      <dgm:spPr/>
    </dgm:pt>
    <dgm:pt modelId="{F1FB0336-F454-46AC-A422-58776B1E4EA6}" type="pres">
      <dgm:prSet presAssocID="{76F044B9-1AC6-4F05-A665-46D089DBAA5C}" presName="parTx" presStyleLbl="revTx" presStyleIdx="0" presStyleCnt="2">
        <dgm:presLayoutVars>
          <dgm:chMax val="0"/>
          <dgm:chPref val="0"/>
        </dgm:presLayoutVars>
      </dgm:prSet>
      <dgm:spPr/>
    </dgm:pt>
    <dgm:pt modelId="{2F30E9CE-99DA-42E1-86BF-DD2DFE4424D6}" type="pres">
      <dgm:prSet presAssocID="{38EDC631-BE70-4E66-9236-6FEFF253C057}" presName="sibTrans" presStyleCnt="0"/>
      <dgm:spPr/>
    </dgm:pt>
    <dgm:pt modelId="{387AA985-FC27-4960-89A3-6FEA55CC2F18}" type="pres">
      <dgm:prSet presAssocID="{05B1B5C5-A3F6-4FF6-977F-D08446136F23}" presName="compNode" presStyleCnt="0"/>
      <dgm:spPr/>
    </dgm:pt>
    <dgm:pt modelId="{23C5D503-7639-43CC-B6BC-B733156D1638}" type="pres">
      <dgm:prSet presAssocID="{05B1B5C5-A3F6-4FF6-977F-D08446136F23}" presName="bgRect" presStyleLbl="bgShp" presStyleIdx="1" presStyleCnt="2"/>
      <dgm:spPr/>
    </dgm:pt>
    <dgm:pt modelId="{929E031B-246D-44B9-980F-E9CA33B44FBB}" type="pres">
      <dgm:prSet presAssocID="{05B1B5C5-A3F6-4FF6-977F-D08446136F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gent"/>
        </a:ext>
      </dgm:extLst>
    </dgm:pt>
    <dgm:pt modelId="{F3BEB45B-D6E6-4E53-88DF-DB67F9E06701}" type="pres">
      <dgm:prSet presAssocID="{05B1B5C5-A3F6-4FF6-977F-D08446136F23}" presName="spaceRect" presStyleCnt="0"/>
      <dgm:spPr/>
    </dgm:pt>
    <dgm:pt modelId="{A7DE5523-C74A-4B32-A308-60A1CD58B0CE}" type="pres">
      <dgm:prSet presAssocID="{05B1B5C5-A3F6-4FF6-977F-D08446136F23}" presName="parTx" presStyleLbl="revTx" presStyleIdx="1" presStyleCnt="2">
        <dgm:presLayoutVars>
          <dgm:chMax val="0"/>
          <dgm:chPref val="0"/>
        </dgm:presLayoutVars>
      </dgm:prSet>
      <dgm:spPr/>
    </dgm:pt>
  </dgm:ptLst>
  <dgm:cxnLst>
    <dgm:cxn modelId="{E0D3497F-6BED-4476-A942-5D80E606AEB6}" srcId="{4473716F-DCCE-49E1-919B-EC4E34C02EDB}" destId="{05B1B5C5-A3F6-4FF6-977F-D08446136F23}" srcOrd="1" destOrd="0" parTransId="{B603F683-8669-455C-B93F-C73C64E7DB7A}" sibTransId="{5AE85082-9960-4EC9-99BC-2093E3C6C79D}"/>
    <dgm:cxn modelId="{F3FEED89-0438-407E-9671-E7EC169679EC}" type="presOf" srcId="{05B1B5C5-A3F6-4FF6-977F-D08446136F23}" destId="{A7DE5523-C74A-4B32-A308-60A1CD58B0CE}" srcOrd="0" destOrd="0" presId="urn:microsoft.com/office/officeart/2018/2/layout/IconVerticalSolidList"/>
    <dgm:cxn modelId="{FA657D95-663E-4151-BEEA-41846F252D78}" type="presOf" srcId="{76F044B9-1AC6-4F05-A665-46D089DBAA5C}" destId="{F1FB0336-F454-46AC-A422-58776B1E4EA6}" srcOrd="0" destOrd="0" presId="urn:microsoft.com/office/officeart/2018/2/layout/IconVerticalSolidList"/>
    <dgm:cxn modelId="{2CED02DE-000E-4349-8316-D100E638241E}" srcId="{4473716F-DCCE-49E1-919B-EC4E34C02EDB}" destId="{76F044B9-1AC6-4F05-A665-46D089DBAA5C}" srcOrd="0" destOrd="0" parTransId="{31C0F9F4-0436-4FD5-934C-61441578CFE5}" sibTransId="{38EDC631-BE70-4E66-9236-6FEFF253C057}"/>
    <dgm:cxn modelId="{2E00E7F4-179D-43A2-808D-742615B6547C}" type="presOf" srcId="{4473716F-DCCE-49E1-919B-EC4E34C02EDB}" destId="{C7C5F607-40AB-4487-AC10-002BE845A9CE}" srcOrd="0" destOrd="0" presId="urn:microsoft.com/office/officeart/2018/2/layout/IconVerticalSolidList"/>
    <dgm:cxn modelId="{6BB4DB92-70FB-4082-96FE-63037367021A}" type="presParOf" srcId="{C7C5F607-40AB-4487-AC10-002BE845A9CE}" destId="{42A55683-4E7B-4687-BF72-6B61CD4FBF1D}" srcOrd="0" destOrd="0" presId="urn:microsoft.com/office/officeart/2018/2/layout/IconVerticalSolidList"/>
    <dgm:cxn modelId="{C10A33B5-CAF7-48A2-A20E-D6AD6BC01277}" type="presParOf" srcId="{42A55683-4E7B-4687-BF72-6B61CD4FBF1D}" destId="{4FCCC198-40EF-4E07-AC5D-B9707458FC23}" srcOrd="0" destOrd="0" presId="urn:microsoft.com/office/officeart/2018/2/layout/IconVerticalSolidList"/>
    <dgm:cxn modelId="{64671ED0-C71D-475F-AF38-7CAC10D75E03}" type="presParOf" srcId="{42A55683-4E7B-4687-BF72-6B61CD4FBF1D}" destId="{F3449F37-7DDA-4010-B5FE-B8F89886A7F9}" srcOrd="1" destOrd="0" presId="urn:microsoft.com/office/officeart/2018/2/layout/IconVerticalSolidList"/>
    <dgm:cxn modelId="{8A1A2600-BCC2-49DE-A87C-CBD0374033DA}" type="presParOf" srcId="{42A55683-4E7B-4687-BF72-6B61CD4FBF1D}" destId="{A0FF8886-B0D3-4913-AFDE-B74F879664B4}" srcOrd="2" destOrd="0" presId="urn:microsoft.com/office/officeart/2018/2/layout/IconVerticalSolidList"/>
    <dgm:cxn modelId="{28F6C376-4884-448C-8736-3671A3BDAFB1}" type="presParOf" srcId="{42A55683-4E7B-4687-BF72-6B61CD4FBF1D}" destId="{F1FB0336-F454-46AC-A422-58776B1E4EA6}" srcOrd="3" destOrd="0" presId="urn:microsoft.com/office/officeart/2018/2/layout/IconVerticalSolidList"/>
    <dgm:cxn modelId="{6AE43082-F4B6-4D41-90DB-42589B8B2FD4}" type="presParOf" srcId="{C7C5F607-40AB-4487-AC10-002BE845A9CE}" destId="{2F30E9CE-99DA-42E1-86BF-DD2DFE4424D6}" srcOrd="1" destOrd="0" presId="urn:microsoft.com/office/officeart/2018/2/layout/IconVerticalSolidList"/>
    <dgm:cxn modelId="{ED427316-B564-4C39-94E9-FD0F69D39773}" type="presParOf" srcId="{C7C5F607-40AB-4487-AC10-002BE845A9CE}" destId="{387AA985-FC27-4960-89A3-6FEA55CC2F18}" srcOrd="2" destOrd="0" presId="urn:microsoft.com/office/officeart/2018/2/layout/IconVerticalSolidList"/>
    <dgm:cxn modelId="{262DC91C-41FB-4EEB-9745-6F3825CAFFBF}" type="presParOf" srcId="{387AA985-FC27-4960-89A3-6FEA55CC2F18}" destId="{23C5D503-7639-43CC-B6BC-B733156D1638}" srcOrd="0" destOrd="0" presId="urn:microsoft.com/office/officeart/2018/2/layout/IconVerticalSolidList"/>
    <dgm:cxn modelId="{19683315-3919-4C6A-A74F-CBE2410E905D}" type="presParOf" srcId="{387AA985-FC27-4960-89A3-6FEA55CC2F18}" destId="{929E031B-246D-44B9-980F-E9CA33B44FBB}" srcOrd="1" destOrd="0" presId="urn:microsoft.com/office/officeart/2018/2/layout/IconVerticalSolidList"/>
    <dgm:cxn modelId="{7000DA10-F357-4EE6-854A-91ADA99D6DFC}" type="presParOf" srcId="{387AA985-FC27-4960-89A3-6FEA55CC2F18}" destId="{F3BEB45B-D6E6-4E53-88DF-DB67F9E06701}" srcOrd="2" destOrd="0" presId="urn:microsoft.com/office/officeart/2018/2/layout/IconVerticalSolidList"/>
    <dgm:cxn modelId="{985FE152-DBEF-4499-B5D3-16C828FDAC0E}" type="presParOf" srcId="{387AA985-FC27-4960-89A3-6FEA55CC2F18}" destId="{A7DE5523-C74A-4B32-A308-60A1CD58B0C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6DEDE6-4B4B-4037-AA0C-833AF82F44CE}" type="doc">
      <dgm:prSet loTypeId="urn:microsoft.com/office/officeart/2005/8/layout/hierarchy3" loCatId="hierarchy" qsTypeId="urn:microsoft.com/office/officeart/2005/8/quickstyle/simple4" qsCatId="simple" csTypeId="urn:microsoft.com/office/officeart/2005/8/colors/colorful2" csCatId="colorful" phldr="1"/>
      <dgm:spPr/>
      <dgm:t>
        <a:bodyPr/>
        <a:lstStyle/>
        <a:p>
          <a:endParaRPr lang="en-US"/>
        </a:p>
      </dgm:t>
    </dgm:pt>
    <dgm:pt modelId="{A3AB6833-70E2-489C-A319-87E70175248C}">
      <dgm:prSet/>
      <dgm:spPr/>
      <dgm:t>
        <a:bodyPr/>
        <a:lstStyle/>
        <a:p>
          <a:r>
            <a:rPr lang="fr-FR"/>
            <a:t>Logiciel </a:t>
          </a:r>
          <a:endParaRPr lang="en-US"/>
        </a:p>
      </dgm:t>
    </dgm:pt>
    <dgm:pt modelId="{BCABDCC8-64EA-47C4-A426-A73A58BFA2C9}" type="parTrans" cxnId="{FC5BFAE5-BED7-4F85-AEB0-0C4D28B33C76}">
      <dgm:prSet/>
      <dgm:spPr/>
      <dgm:t>
        <a:bodyPr/>
        <a:lstStyle/>
        <a:p>
          <a:endParaRPr lang="en-US"/>
        </a:p>
      </dgm:t>
    </dgm:pt>
    <dgm:pt modelId="{4FED32AC-CD1E-4A51-BE20-87008514D1F0}" type="sibTrans" cxnId="{FC5BFAE5-BED7-4F85-AEB0-0C4D28B33C76}">
      <dgm:prSet/>
      <dgm:spPr/>
      <dgm:t>
        <a:bodyPr/>
        <a:lstStyle/>
        <a:p>
          <a:endParaRPr lang="en-US"/>
        </a:p>
      </dgm:t>
    </dgm:pt>
    <dgm:pt modelId="{273BBBED-E1F5-4B71-B384-322777369A3C}">
      <dgm:prSet/>
      <dgm:spPr/>
      <dgm:t>
        <a:bodyPr/>
        <a:lstStyle/>
        <a:p>
          <a:r>
            <a:rPr lang="fr-CH" dirty="0"/>
            <a:t>Ur Backup :</a:t>
          </a:r>
        </a:p>
        <a:p>
          <a:r>
            <a:rPr lang="fr-CH" dirty="0"/>
            <a:t> Open Source et Gratuit</a:t>
          </a:r>
          <a:endParaRPr lang="en-US" dirty="0"/>
        </a:p>
      </dgm:t>
    </dgm:pt>
    <dgm:pt modelId="{033DE0D6-84DE-46C5-881D-4930CA8C1BA0}" type="parTrans" cxnId="{FA229322-955F-4D92-9510-077D464E4149}">
      <dgm:prSet/>
      <dgm:spPr/>
      <dgm:t>
        <a:bodyPr/>
        <a:lstStyle/>
        <a:p>
          <a:endParaRPr lang="en-US"/>
        </a:p>
      </dgm:t>
    </dgm:pt>
    <dgm:pt modelId="{FA0CCE1C-E1FE-44E5-B5F7-D07A1182ED6B}" type="sibTrans" cxnId="{FA229322-955F-4D92-9510-077D464E4149}">
      <dgm:prSet/>
      <dgm:spPr/>
      <dgm:t>
        <a:bodyPr/>
        <a:lstStyle/>
        <a:p>
          <a:endParaRPr lang="en-US"/>
        </a:p>
      </dgm:t>
    </dgm:pt>
    <dgm:pt modelId="{2C0DD533-C3B3-4A3D-88E8-6CE91A33BB2D}">
      <dgm:prSet/>
      <dgm:spPr/>
      <dgm:t>
        <a:bodyPr/>
        <a:lstStyle/>
        <a:p>
          <a:r>
            <a:rPr lang="fr-FR"/>
            <a:t>Matériel</a:t>
          </a:r>
          <a:endParaRPr lang="en-US"/>
        </a:p>
      </dgm:t>
    </dgm:pt>
    <dgm:pt modelId="{3386906E-6EDC-43C6-BB04-69BFF9B76E66}" type="parTrans" cxnId="{94FD4A09-0DF7-4E29-8FE9-E078F36F131C}">
      <dgm:prSet/>
      <dgm:spPr/>
      <dgm:t>
        <a:bodyPr/>
        <a:lstStyle/>
        <a:p>
          <a:endParaRPr lang="en-US"/>
        </a:p>
      </dgm:t>
    </dgm:pt>
    <dgm:pt modelId="{671EE95F-E35A-4266-A68C-AB9E7F0E8740}" type="sibTrans" cxnId="{94FD4A09-0DF7-4E29-8FE9-E078F36F131C}">
      <dgm:prSet/>
      <dgm:spPr/>
      <dgm:t>
        <a:bodyPr/>
        <a:lstStyle/>
        <a:p>
          <a:endParaRPr lang="en-US"/>
        </a:p>
      </dgm:t>
    </dgm:pt>
    <dgm:pt modelId="{25D2DBF2-ECC9-4E6C-B88A-B3185EBB2695}">
      <dgm:prSet/>
      <dgm:spPr/>
      <dgm:t>
        <a:bodyPr/>
        <a:lstStyle/>
        <a:p>
          <a:r>
            <a:rPr lang="fr-CH" dirty="0"/>
            <a:t>PowerEdge R740 :</a:t>
          </a:r>
        </a:p>
        <a:p>
          <a:r>
            <a:rPr lang="fr-CH" dirty="0"/>
            <a:t> ~ 3500 CHF</a:t>
          </a:r>
          <a:endParaRPr lang="en-US" dirty="0"/>
        </a:p>
      </dgm:t>
    </dgm:pt>
    <dgm:pt modelId="{97E3592B-5544-4502-BD4C-0CDB47449468}" type="parTrans" cxnId="{B876E200-621A-4308-B3DF-302DC5939B5C}">
      <dgm:prSet/>
      <dgm:spPr/>
      <dgm:t>
        <a:bodyPr/>
        <a:lstStyle/>
        <a:p>
          <a:endParaRPr lang="en-US"/>
        </a:p>
      </dgm:t>
    </dgm:pt>
    <dgm:pt modelId="{6B0F19B7-E123-4A0F-957F-4F87AB660A05}" type="sibTrans" cxnId="{B876E200-621A-4308-B3DF-302DC5939B5C}">
      <dgm:prSet/>
      <dgm:spPr/>
      <dgm:t>
        <a:bodyPr/>
        <a:lstStyle/>
        <a:p>
          <a:endParaRPr lang="en-US"/>
        </a:p>
      </dgm:t>
    </dgm:pt>
    <dgm:pt modelId="{E518749A-23BD-429A-BE30-1B9F7CE8B2F1}">
      <dgm:prSet/>
      <dgm:spPr/>
      <dgm:t>
        <a:bodyPr/>
        <a:lstStyle/>
        <a:p>
          <a:r>
            <a:rPr lang="fr-CH" dirty="0"/>
            <a:t>Disques : </a:t>
          </a:r>
        </a:p>
        <a:p>
          <a:r>
            <a:rPr lang="fr-CH" dirty="0"/>
            <a:t>10 To x 3 : 798 CHF</a:t>
          </a:r>
          <a:endParaRPr lang="en-US" dirty="0"/>
        </a:p>
      </dgm:t>
    </dgm:pt>
    <dgm:pt modelId="{B1BD8ED3-E20C-42E3-8D47-605F862EF926}" type="parTrans" cxnId="{07DE5E55-4100-4983-8AE4-5A1104C44955}">
      <dgm:prSet/>
      <dgm:spPr/>
      <dgm:t>
        <a:bodyPr/>
        <a:lstStyle/>
        <a:p>
          <a:endParaRPr lang="en-US"/>
        </a:p>
      </dgm:t>
    </dgm:pt>
    <dgm:pt modelId="{C4DC91F8-DB89-4100-9B44-0E916E74B759}" type="sibTrans" cxnId="{07DE5E55-4100-4983-8AE4-5A1104C44955}">
      <dgm:prSet/>
      <dgm:spPr/>
      <dgm:t>
        <a:bodyPr/>
        <a:lstStyle/>
        <a:p>
          <a:endParaRPr lang="en-US"/>
        </a:p>
      </dgm:t>
    </dgm:pt>
    <dgm:pt modelId="{6A443227-3ADB-4AC4-A960-086ED8494AD4}">
      <dgm:prSet/>
      <dgm:spPr/>
      <dgm:t>
        <a:bodyPr/>
        <a:lstStyle/>
        <a:p>
          <a:r>
            <a:rPr lang="fr-FR" dirty="0"/>
            <a:t>Total : 4298,80 CHF</a:t>
          </a:r>
          <a:endParaRPr lang="en-US" dirty="0"/>
        </a:p>
      </dgm:t>
    </dgm:pt>
    <dgm:pt modelId="{092CE475-2F06-402B-9261-9F29116B68BF}" type="parTrans" cxnId="{A787D09A-280B-4B6B-9289-04586280B6DD}">
      <dgm:prSet/>
      <dgm:spPr/>
      <dgm:t>
        <a:bodyPr/>
        <a:lstStyle/>
        <a:p>
          <a:endParaRPr lang="en-US"/>
        </a:p>
      </dgm:t>
    </dgm:pt>
    <dgm:pt modelId="{298F1CEE-FB69-4EB3-8271-C5C1433D03A1}" type="sibTrans" cxnId="{A787D09A-280B-4B6B-9289-04586280B6DD}">
      <dgm:prSet/>
      <dgm:spPr/>
      <dgm:t>
        <a:bodyPr/>
        <a:lstStyle/>
        <a:p>
          <a:endParaRPr lang="en-US"/>
        </a:p>
      </dgm:t>
    </dgm:pt>
    <dgm:pt modelId="{3C6C0202-6E54-43AA-96CA-94339431F8FB}" type="pres">
      <dgm:prSet presAssocID="{FD6DEDE6-4B4B-4037-AA0C-833AF82F44CE}" presName="diagram" presStyleCnt="0">
        <dgm:presLayoutVars>
          <dgm:chPref val="1"/>
          <dgm:dir/>
          <dgm:animOne val="branch"/>
          <dgm:animLvl val="lvl"/>
          <dgm:resizeHandles/>
        </dgm:presLayoutVars>
      </dgm:prSet>
      <dgm:spPr/>
    </dgm:pt>
    <dgm:pt modelId="{E4833951-D637-46AD-9CA2-EA94BDF7CC2A}" type="pres">
      <dgm:prSet presAssocID="{A3AB6833-70E2-489C-A319-87E70175248C}" presName="root" presStyleCnt="0"/>
      <dgm:spPr/>
    </dgm:pt>
    <dgm:pt modelId="{7BD67DE2-172F-4174-BE8A-89BED76ED533}" type="pres">
      <dgm:prSet presAssocID="{A3AB6833-70E2-489C-A319-87E70175248C}" presName="rootComposite" presStyleCnt="0"/>
      <dgm:spPr/>
    </dgm:pt>
    <dgm:pt modelId="{BEE71956-4423-42F4-B055-8685E715B63C}" type="pres">
      <dgm:prSet presAssocID="{A3AB6833-70E2-489C-A319-87E70175248C}" presName="rootText" presStyleLbl="node1" presStyleIdx="0" presStyleCnt="3"/>
      <dgm:spPr/>
    </dgm:pt>
    <dgm:pt modelId="{3E376DE8-D1B3-497C-9F81-4CF810781F63}" type="pres">
      <dgm:prSet presAssocID="{A3AB6833-70E2-489C-A319-87E70175248C}" presName="rootConnector" presStyleLbl="node1" presStyleIdx="0" presStyleCnt="3"/>
      <dgm:spPr/>
    </dgm:pt>
    <dgm:pt modelId="{ACF232C2-CC06-48BD-A19D-AA951CD20B4F}" type="pres">
      <dgm:prSet presAssocID="{A3AB6833-70E2-489C-A319-87E70175248C}" presName="childShape" presStyleCnt="0"/>
      <dgm:spPr/>
    </dgm:pt>
    <dgm:pt modelId="{92DB4DFA-13BB-4982-8EF9-517ED58948CD}" type="pres">
      <dgm:prSet presAssocID="{033DE0D6-84DE-46C5-881D-4930CA8C1BA0}" presName="Name13" presStyleLbl="parChTrans1D2" presStyleIdx="0" presStyleCnt="3"/>
      <dgm:spPr/>
    </dgm:pt>
    <dgm:pt modelId="{F3D2B1DF-6DBF-4F2F-B589-2F14EEA5AFF7}" type="pres">
      <dgm:prSet presAssocID="{273BBBED-E1F5-4B71-B384-322777369A3C}" presName="childText" presStyleLbl="bgAcc1" presStyleIdx="0" presStyleCnt="3">
        <dgm:presLayoutVars>
          <dgm:bulletEnabled val="1"/>
        </dgm:presLayoutVars>
      </dgm:prSet>
      <dgm:spPr/>
    </dgm:pt>
    <dgm:pt modelId="{BE41A4E8-570E-4682-A1FE-4B161DB7E4A6}" type="pres">
      <dgm:prSet presAssocID="{2C0DD533-C3B3-4A3D-88E8-6CE91A33BB2D}" presName="root" presStyleCnt="0"/>
      <dgm:spPr/>
    </dgm:pt>
    <dgm:pt modelId="{3324C8CA-72F5-4E7D-BFB8-1C9D424851C0}" type="pres">
      <dgm:prSet presAssocID="{2C0DD533-C3B3-4A3D-88E8-6CE91A33BB2D}" presName="rootComposite" presStyleCnt="0"/>
      <dgm:spPr/>
    </dgm:pt>
    <dgm:pt modelId="{158903DC-4608-4F4E-BC36-0B56C9F4B950}" type="pres">
      <dgm:prSet presAssocID="{2C0DD533-C3B3-4A3D-88E8-6CE91A33BB2D}" presName="rootText" presStyleLbl="node1" presStyleIdx="1" presStyleCnt="3"/>
      <dgm:spPr/>
    </dgm:pt>
    <dgm:pt modelId="{6D846721-DAEB-441D-B890-EA01FAC47D27}" type="pres">
      <dgm:prSet presAssocID="{2C0DD533-C3B3-4A3D-88E8-6CE91A33BB2D}" presName="rootConnector" presStyleLbl="node1" presStyleIdx="1" presStyleCnt="3"/>
      <dgm:spPr/>
    </dgm:pt>
    <dgm:pt modelId="{B16F36E7-8E17-42B5-A803-C3CC02CBA7FA}" type="pres">
      <dgm:prSet presAssocID="{2C0DD533-C3B3-4A3D-88E8-6CE91A33BB2D}" presName="childShape" presStyleCnt="0"/>
      <dgm:spPr/>
    </dgm:pt>
    <dgm:pt modelId="{CF4E3461-9A24-4DE5-A365-1AED7190A80C}" type="pres">
      <dgm:prSet presAssocID="{97E3592B-5544-4502-BD4C-0CDB47449468}" presName="Name13" presStyleLbl="parChTrans1D2" presStyleIdx="1" presStyleCnt="3"/>
      <dgm:spPr/>
    </dgm:pt>
    <dgm:pt modelId="{E1135A7F-B4E7-4561-A9E3-91309DCB8D57}" type="pres">
      <dgm:prSet presAssocID="{25D2DBF2-ECC9-4E6C-B88A-B3185EBB2695}" presName="childText" presStyleLbl="bgAcc1" presStyleIdx="1" presStyleCnt="3">
        <dgm:presLayoutVars>
          <dgm:bulletEnabled val="1"/>
        </dgm:presLayoutVars>
      </dgm:prSet>
      <dgm:spPr/>
    </dgm:pt>
    <dgm:pt modelId="{5A0105E8-A0C4-411A-9031-752738D80A7D}" type="pres">
      <dgm:prSet presAssocID="{B1BD8ED3-E20C-42E3-8D47-605F862EF926}" presName="Name13" presStyleLbl="parChTrans1D2" presStyleIdx="2" presStyleCnt="3"/>
      <dgm:spPr/>
    </dgm:pt>
    <dgm:pt modelId="{0FE65B6B-0C34-4BFD-961C-9E2CA8089E47}" type="pres">
      <dgm:prSet presAssocID="{E518749A-23BD-429A-BE30-1B9F7CE8B2F1}" presName="childText" presStyleLbl="bgAcc1" presStyleIdx="2" presStyleCnt="3">
        <dgm:presLayoutVars>
          <dgm:bulletEnabled val="1"/>
        </dgm:presLayoutVars>
      </dgm:prSet>
      <dgm:spPr/>
    </dgm:pt>
    <dgm:pt modelId="{4DA44B5C-1385-4A40-9802-D284E8C57354}" type="pres">
      <dgm:prSet presAssocID="{6A443227-3ADB-4AC4-A960-086ED8494AD4}" presName="root" presStyleCnt="0"/>
      <dgm:spPr/>
    </dgm:pt>
    <dgm:pt modelId="{E0525669-C42A-4D67-A2C7-008718D1DEF0}" type="pres">
      <dgm:prSet presAssocID="{6A443227-3ADB-4AC4-A960-086ED8494AD4}" presName="rootComposite" presStyleCnt="0"/>
      <dgm:spPr/>
    </dgm:pt>
    <dgm:pt modelId="{B7C84082-593E-4967-940C-506D4182893C}" type="pres">
      <dgm:prSet presAssocID="{6A443227-3ADB-4AC4-A960-086ED8494AD4}" presName="rootText" presStyleLbl="node1" presStyleIdx="2" presStyleCnt="3" custLinFactY="100000" custLinFactNeighborX="42881" custLinFactNeighborY="117880"/>
      <dgm:spPr/>
    </dgm:pt>
    <dgm:pt modelId="{8ACD1776-5501-4C20-B8EB-A5BCDFB34085}" type="pres">
      <dgm:prSet presAssocID="{6A443227-3ADB-4AC4-A960-086ED8494AD4}" presName="rootConnector" presStyleLbl="node1" presStyleIdx="2" presStyleCnt="3"/>
      <dgm:spPr/>
    </dgm:pt>
    <dgm:pt modelId="{05D2E4BE-600C-4FF7-80FD-8C7EB463EC0F}" type="pres">
      <dgm:prSet presAssocID="{6A443227-3ADB-4AC4-A960-086ED8494AD4}" presName="childShape" presStyleCnt="0"/>
      <dgm:spPr/>
    </dgm:pt>
  </dgm:ptLst>
  <dgm:cxnLst>
    <dgm:cxn modelId="{B876E200-621A-4308-B3DF-302DC5939B5C}" srcId="{2C0DD533-C3B3-4A3D-88E8-6CE91A33BB2D}" destId="{25D2DBF2-ECC9-4E6C-B88A-B3185EBB2695}" srcOrd="0" destOrd="0" parTransId="{97E3592B-5544-4502-BD4C-0CDB47449468}" sibTransId="{6B0F19B7-E123-4A0F-957F-4F87AB660A05}"/>
    <dgm:cxn modelId="{A5808C05-D66E-457C-ACD9-EA9CD73E9626}" type="presOf" srcId="{6A443227-3ADB-4AC4-A960-086ED8494AD4}" destId="{B7C84082-593E-4967-940C-506D4182893C}" srcOrd="0" destOrd="0" presId="urn:microsoft.com/office/officeart/2005/8/layout/hierarchy3"/>
    <dgm:cxn modelId="{94FD4A09-0DF7-4E29-8FE9-E078F36F131C}" srcId="{FD6DEDE6-4B4B-4037-AA0C-833AF82F44CE}" destId="{2C0DD533-C3B3-4A3D-88E8-6CE91A33BB2D}" srcOrd="1" destOrd="0" parTransId="{3386906E-6EDC-43C6-BB04-69BFF9B76E66}" sibTransId="{671EE95F-E35A-4266-A68C-AB9E7F0E8740}"/>
    <dgm:cxn modelId="{FA229322-955F-4D92-9510-077D464E4149}" srcId="{A3AB6833-70E2-489C-A319-87E70175248C}" destId="{273BBBED-E1F5-4B71-B384-322777369A3C}" srcOrd="0" destOrd="0" parTransId="{033DE0D6-84DE-46C5-881D-4930CA8C1BA0}" sibTransId="{FA0CCE1C-E1FE-44E5-B5F7-D07A1182ED6B}"/>
    <dgm:cxn modelId="{91D13D24-98EC-4D32-9C6A-D90D3A85233C}" type="presOf" srcId="{97E3592B-5544-4502-BD4C-0CDB47449468}" destId="{CF4E3461-9A24-4DE5-A365-1AED7190A80C}" srcOrd="0" destOrd="0" presId="urn:microsoft.com/office/officeart/2005/8/layout/hierarchy3"/>
    <dgm:cxn modelId="{D0DA2366-0218-4164-8A10-5E8136F4A8AD}" type="presOf" srcId="{E518749A-23BD-429A-BE30-1B9F7CE8B2F1}" destId="{0FE65B6B-0C34-4BFD-961C-9E2CA8089E47}" srcOrd="0" destOrd="0" presId="urn:microsoft.com/office/officeart/2005/8/layout/hierarchy3"/>
    <dgm:cxn modelId="{4D03DA68-9AC4-4A7B-84FC-C1159C6827EB}" type="presOf" srcId="{2C0DD533-C3B3-4A3D-88E8-6CE91A33BB2D}" destId="{6D846721-DAEB-441D-B890-EA01FAC47D27}" srcOrd="1" destOrd="0" presId="urn:microsoft.com/office/officeart/2005/8/layout/hierarchy3"/>
    <dgm:cxn modelId="{6052006E-CC64-4437-A962-1DD6FD431282}" type="presOf" srcId="{033DE0D6-84DE-46C5-881D-4930CA8C1BA0}" destId="{92DB4DFA-13BB-4982-8EF9-517ED58948CD}" srcOrd="0" destOrd="0" presId="urn:microsoft.com/office/officeart/2005/8/layout/hierarchy3"/>
    <dgm:cxn modelId="{07DE5E55-4100-4983-8AE4-5A1104C44955}" srcId="{2C0DD533-C3B3-4A3D-88E8-6CE91A33BB2D}" destId="{E518749A-23BD-429A-BE30-1B9F7CE8B2F1}" srcOrd="1" destOrd="0" parTransId="{B1BD8ED3-E20C-42E3-8D47-605F862EF926}" sibTransId="{C4DC91F8-DB89-4100-9B44-0E916E74B759}"/>
    <dgm:cxn modelId="{39528787-4759-4ED7-BCD2-1AD7B9DC352C}" type="presOf" srcId="{A3AB6833-70E2-489C-A319-87E70175248C}" destId="{3E376DE8-D1B3-497C-9F81-4CF810781F63}" srcOrd="1" destOrd="0" presId="urn:microsoft.com/office/officeart/2005/8/layout/hierarchy3"/>
    <dgm:cxn modelId="{A787D09A-280B-4B6B-9289-04586280B6DD}" srcId="{FD6DEDE6-4B4B-4037-AA0C-833AF82F44CE}" destId="{6A443227-3ADB-4AC4-A960-086ED8494AD4}" srcOrd="2" destOrd="0" parTransId="{092CE475-2F06-402B-9261-9F29116B68BF}" sibTransId="{298F1CEE-FB69-4EB3-8271-C5C1433D03A1}"/>
    <dgm:cxn modelId="{21DBCBAD-6261-49D9-98D1-02EB59548DA6}" type="presOf" srcId="{6A443227-3ADB-4AC4-A960-086ED8494AD4}" destId="{8ACD1776-5501-4C20-B8EB-A5BCDFB34085}" srcOrd="1" destOrd="0" presId="urn:microsoft.com/office/officeart/2005/8/layout/hierarchy3"/>
    <dgm:cxn modelId="{500ACABE-5ADB-42D1-8BE6-F393919F97A2}" type="presOf" srcId="{25D2DBF2-ECC9-4E6C-B88A-B3185EBB2695}" destId="{E1135A7F-B4E7-4561-A9E3-91309DCB8D57}" srcOrd="0" destOrd="0" presId="urn:microsoft.com/office/officeart/2005/8/layout/hierarchy3"/>
    <dgm:cxn modelId="{778166C3-CF88-41C2-A6FC-3FE8C0069CDA}" type="presOf" srcId="{B1BD8ED3-E20C-42E3-8D47-605F862EF926}" destId="{5A0105E8-A0C4-411A-9031-752738D80A7D}" srcOrd="0" destOrd="0" presId="urn:microsoft.com/office/officeart/2005/8/layout/hierarchy3"/>
    <dgm:cxn modelId="{ED4610D0-E191-4EF4-93D8-497BD1D7C26C}" type="presOf" srcId="{A3AB6833-70E2-489C-A319-87E70175248C}" destId="{BEE71956-4423-42F4-B055-8685E715B63C}" srcOrd="0" destOrd="0" presId="urn:microsoft.com/office/officeart/2005/8/layout/hierarchy3"/>
    <dgm:cxn modelId="{A2631DD0-E392-4496-9B31-461C4B4F270D}" type="presOf" srcId="{FD6DEDE6-4B4B-4037-AA0C-833AF82F44CE}" destId="{3C6C0202-6E54-43AA-96CA-94339431F8FB}" srcOrd="0" destOrd="0" presId="urn:microsoft.com/office/officeart/2005/8/layout/hierarchy3"/>
    <dgm:cxn modelId="{FC5BFAE5-BED7-4F85-AEB0-0C4D28B33C76}" srcId="{FD6DEDE6-4B4B-4037-AA0C-833AF82F44CE}" destId="{A3AB6833-70E2-489C-A319-87E70175248C}" srcOrd="0" destOrd="0" parTransId="{BCABDCC8-64EA-47C4-A426-A73A58BFA2C9}" sibTransId="{4FED32AC-CD1E-4A51-BE20-87008514D1F0}"/>
    <dgm:cxn modelId="{536BE0E9-8D69-4844-BE9F-733B8A901B0A}" type="presOf" srcId="{2C0DD533-C3B3-4A3D-88E8-6CE91A33BB2D}" destId="{158903DC-4608-4F4E-BC36-0B56C9F4B950}" srcOrd="0" destOrd="0" presId="urn:microsoft.com/office/officeart/2005/8/layout/hierarchy3"/>
    <dgm:cxn modelId="{9D3FD5EF-D60B-45F7-AB51-EBA3AABEDD33}" type="presOf" srcId="{273BBBED-E1F5-4B71-B384-322777369A3C}" destId="{F3D2B1DF-6DBF-4F2F-B589-2F14EEA5AFF7}" srcOrd="0" destOrd="0" presId="urn:microsoft.com/office/officeart/2005/8/layout/hierarchy3"/>
    <dgm:cxn modelId="{1137DFC5-73B8-44EF-8112-E351E02E0B5B}" type="presParOf" srcId="{3C6C0202-6E54-43AA-96CA-94339431F8FB}" destId="{E4833951-D637-46AD-9CA2-EA94BDF7CC2A}" srcOrd="0" destOrd="0" presId="urn:microsoft.com/office/officeart/2005/8/layout/hierarchy3"/>
    <dgm:cxn modelId="{DB5A2225-60FC-4E30-9021-7A13CA44507A}" type="presParOf" srcId="{E4833951-D637-46AD-9CA2-EA94BDF7CC2A}" destId="{7BD67DE2-172F-4174-BE8A-89BED76ED533}" srcOrd="0" destOrd="0" presId="urn:microsoft.com/office/officeart/2005/8/layout/hierarchy3"/>
    <dgm:cxn modelId="{341B213A-79EE-45E6-84CD-DCE5FE7E8D12}" type="presParOf" srcId="{7BD67DE2-172F-4174-BE8A-89BED76ED533}" destId="{BEE71956-4423-42F4-B055-8685E715B63C}" srcOrd="0" destOrd="0" presId="urn:microsoft.com/office/officeart/2005/8/layout/hierarchy3"/>
    <dgm:cxn modelId="{C020D444-6EEC-4B10-B41E-F03367D1469C}" type="presParOf" srcId="{7BD67DE2-172F-4174-BE8A-89BED76ED533}" destId="{3E376DE8-D1B3-497C-9F81-4CF810781F63}" srcOrd="1" destOrd="0" presId="urn:microsoft.com/office/officeart/2005/8/layout/hierarchy3"/>
    <dgm:cxn modelId="{0D28E62C-720C-4B45-8EC9-0D825B77FCCF}" type="presParOf" srcId="{E4833951-D637-46AD-9CA2-EA94BDF7CC2A}" destId="{ACF232C2-CC06-48BD-A19D-AA951CD20B4F}" srcOrd="1" destOrd="0" presId="urn:microsoft.com/office/officeart/2005/8/layout/hierarchy3"/>
    <dgm:cxn modelId="{FFA7B911-5857-4409-A570-2A46CC22F695}" type="presParOf" srcId="{ACF232C2-CC06-48BD-A19D-AA951CD20B4F}" destId="{92DB4DFA-13BB-4982-8EF9-517ED58948CD}" srcOrd="0" destOrd="0" presId="urn:microsoft.com/office/officeart/2005/8/layout/hierarchy3"/>
    <dgm:cxn modelId="{0D634AA4-C867-4465-9A46-FBAFFE3C0934}" type="presParOf" srcId="{ACF232C2-CC06-48BD-A19D-AA951CD20B4F}" destId="{F3D2B1DF-6DBF-4F2F-B589-2F14EEA5AFF7}" srcOrd="1" destOrd="0" presId="urn:microsoft.com/office/officeart/2005/8/layout/hierarchy3"/>
    <dgm:cxn modelId="{9573D087-01CC-420F-8B22-E7A8C52FA74F}" type="presParOf" srcId="{3C6C0202-6E54-43AA-96CA-94339431F8FB}" destId="{BE41A4E8-570E-4682-A1FE-4B161DB7E4A6}" srcOrd="1" destOrd="0" presId="urn:microsoft.com/office/officeart/2005/8/layout/hierarchy3"/>
    <dgm:cxn modelId="{90389AC1-165B-4213-97D4-B17483EC2AFC}" type="presParOf" srcId="{BE41A4E8-570E-4682-A1FE-4B161DB7E4A6}" destId="{3324C8CA-72F5-4E7D-BFB8-1C9D424851C0}" srcOrd="0" destOrd="0" presId="urn:microsoft.com/office/officeart/2005/8/layout/hierarchy3"/>
    <dgm:cxn modelId="{4E18DA2C-DD09-4A88-BBF6-DBF9692E87B7}" type="presParOf" srcId="{3324C8CA-72F5-4E7D-BFB8-1C9D424851C0}" destId="{158903DC-4608-4F4E-BC36-0B56C9F4B950}" srcOrd="0" destOrd="0" presId="urn:microsoft.com/office/officeart/2005/8/layout/hierarchy3"/>
    <dgm:cxn modelId="{AB3A5126-2A8A-44BE-9478-D3922374B57E}" type="presParOf" srcId="{3324C8CA-72F5-4E7D-BFB8-1C9D424851C0}" destId="{6D846721-DAEB-441D-B890-EA01FAC47D27}" srcOrd="1" destOrd="0" presId="urn:microsoft.com/office/officeart/2005/8/layout/hierarchy3"/>
    <dgm:cxn modelId="{B8F0D6F4-4782-4143-A707-43EC7F0EB9F0}" type="presParOf" srcId="{BE41A4E8-570E-4682-A1FE-4B161DB7E4A6}" destId="{B16F36E7-8E17-42B5-A803-C3CC02CBA7FA}" srcOrd="1" destOrd="0" presId="urn:microsoft.com/office/officeart/2005/8/layout/hierarchy3"/>
    <dgm:cxn modelId="{31343859-42C2-4723-80E9-1D9DE2381E67}" type="presParOf" srcId="{B16F36E7-8E17-42B5-A803-C3CC02CBA7FA}" destId="{CF4E3461-9A24-4DE5-A365-1AED7190A80C}" srcOrd="0" destOrd="0" presId="urn:microsoft.com/office/officeart/2005/8/layout/hierarchy3"/>
    <dgm:cxn modelId="{D2C1592E-8136-48ED-8778-DC313264773D}" type="presParOf" srcId="{B16F36E7-8E17-42B5-A803-C3CC02CBA7FA}" destId="{E1135A7F-B4E7-4561-A9E3-91309DCB8D57}" srcOrd="1" destOrd="0" presId="urn:microsoft.com/office/officeart/2005/8/layout/hierarchy3"/>
    <dgm:cxn modelId="{60A57A93-D658-4A04-890E-B7F6B95657E0}" type="presParOf" srcId="{B16F36E7-8E17-42B5-A803-C3CC02CBA7FA}" destId="{5A0105E8-A0C4-411A-9031-752738D80A7D}" srcOrd="2" destOrd="0" presId="urn:microsoft.com/office/officeart/2005/8/layout/hierarchy3"/>
    <dgm:cxn modelId="{D74A47AA-9B05-4B7F-9BE4-68721A5CE6DD}" type="presParOf" srcId="{B16F36E7-8E17-42B5-A803-C3CC02CBA7FA}" destId="{0FE65B6B-0C34-4BFD-961C-9E2CA8089E47}" srcOrd="3" destOrd="0" presId="urn:microsoft.com/office/officeart/2005/8/layout/hierarchy3"/>
    <dgm:cxn modelId="{9DDE9E8A-D9EF-47DA-AB7D-5243CD6827C9}" type="presParOf" srcId="{3C6C0202-6E54-43AA-96CA-94339431F8FB}" destId="{4DA44B5C-1385-4A40-9802-D284E8C57354}" srcOrd="2" destOrd="0" presId="urn:microsoft.com/office/officeart/2005/8/layout/hierarchy3"/>
    <dgm:cxn modelId="{CBFE473D-4D8D-4E59-B4A9-D1693DF785B6}" type="presParOf" srcId="{4DA44B5C-1385-4A40-9802-D284E8C57354}" destId="{E0525669-C42A-4D67-A2C7-008718D1DEF0}" srcOrd="0" destOrd="0" presId="urn:microsoft.com/office/officeart/2005/8/layout/hierarchy3"/>
    <dgm:cxn modelId="{FA3011DB-31A7-40FC-B145-3754A8BA59DC}" type="presParOf" srcId="{E0525669-C42A-4D67-A2C7-008718D1DEF0}" destId="{B7C84082-593E-4967-940C-506D4182893C}" srcOrd="0" destOrd="0" presId="urn:microsoft.com/office/officeart/2005/8/layout/hierarchy3"/>
    <dgm:cxn modelId="{FF3D3FD2-7362-4CDF-8639-042C9D496ACD}" type="presParOf" srcId="{E0525669-C42A-4D67-A2C7-008718D1DEF0}" destId="{8ACD1776-5501-4C20-B8EB-A5BCDFB34085}" srcOrd="1" destOrd="0" presId="urn:microsoft.com/office/officeart/2005/8/layout/hierarchy3"/>
    <dgm:cxn modelId="{B89FD096-0FD3-4E56-A6EF-08DC7F013B2F}" type="presParOf" srcId="{4DA44B5C-1385-4A40-9802-D284E8C57354}" destId="{05D2E4BE-600C-4FF7-80FD-8C7EB463EC0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EEA0FA-0F08-442B-B045-23272EB11CE5}"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563BA681-70AB-4DA8-A690-138CA182D31C}">
      <dgm:prSet/>
      <dgm:spPr/>
      <dgm:t>
        <a:bodyPr/>
        <a:lstStyle/>
        <a:p>
          <a:r>
            <a:rPr lang="fr-FR"/>
            <a:t>Restauration Fichiers</a:t>
          </a:r>
          <a:endParaRPr lang="en-US"/>
        </a:p>
      </dgm:t>
    </dgm:pt>
    <dgm:pt modelId="{E849EFA4-4A44-48F3-8423-1858B92775FE}" type="parTrans" cxnId="{90091467-F871-470A-B659-05601A609431}">
      <dgm:prSet/>
      <dgm:spPr/>
      <dgm:t>
        <a:bodyPr/>
        <a:lstStyle/>
        <a:p>
          <a:endParaRPr lang="en-US"/>
        </a:p>
      </dgm:t>
    </dgm:pt>
    <dgm:pt modelId="{704F03A5-2980-4F4C-AB48-AC4AB3C6C3D5}" type="sibTrans" cxnId="{90091467-F871-470A-B659-05601A609431}">
      <dgm:prSet/>
      <dgm:spPr/>
      <dgm:t>
        <a:bodyPr/>
        <a:lstStyle/>
        <a:p>
          <a:endParaRPr lang="en-US"/>
        </a:p>
      </dgm:t>
    </dgm:pt>
    <dgm:pt modelId="{7995C7DD-A76E-48EC-B0B2-FEDB8F4DB6DF}">
      <dgm:prSet/>
      <dgm:spPr/>
      <dgm:t>
        <a:bodyPr/>
        <a:lstStyle/>
        <a:p>
          <a:r>
            <a:rPr lang="fr-FR"/>
            <a:t>Restauration Image</a:t>
          </a:r>
          <a:endParaRPr lang="en-US"/>
        </a:p>
      </dgm:t>
    </dgm:pt>
    <dgm:pt modelId="{370C2D52-2D14-4308-83C1-99504897E398}" type="parTrans" cxnId="{D59E9BB4-599E-4400-8925-63BBA2ABFAB2}">
      <dgm:prSet/>
      <dgm:spPr/>
      <dgm:t>
        <a:bodyPr/>
        <a:lstStyle/>
        <a:p>
          <a:endParaRPr lang="en-US"/>
        </a:p>
      </dgm:t>
    </dgm:pt>
    <dgm:pt modelId="{649AFBA2-7C33-4E0C-B90A-40A568418C33}" type="sibTrans" cxnId="{D59E9BB4-599E-4400-8925-63BBA2ABFAB2}">
      <dgm:prSet/>
      <dgm:spPr/>
      <dgm:t>
        <a:bodyPr/>
        <a:lstStyle/>
        <a:p>
          <a:endParaRPr lang="en-US"/>
        </a:p>
      </dgm:t>
    </dgm:pt>
    <dgm:pt modelId="{D562B671-11F2-49E1-BF79-AC950D886637}" type="pres">
      <dgm:prSet presAssocID="{BAEEA0FA-0F08-442B-B045-23272EB11CE5}" presName="hierChild1" presStyleCnt="0">
        <dgm:presLayoutVars>
          <dgm:chPref val="1"/>
          <dgm:dir/>
          <dgm:animOne val="branch"/>
          <dgm:animLvl val="lvl"/>
          <dgm:resizeHandles/>
        </dgm:presLayoutVars>
      </dgm:prSet>
      <dgm:spPr/>
    </dgm:pt>
    <dgm:pt modelId="{1EC2E185-D9F6-42B4-A99E-91BF6200259F}" type="pres">
      <dgm:prSet presAssocID="{563BA681-70AB-4DA8-A690-138CA182D31C}" presName="hierRoot1" presStyleCnt="0"/>
      <dgm:spPr/>
    </dgm:pt>
    <dgm:pt modelId="{73FB4E71-E826-4DE1-B09F-091AD6A97ED3}" type="pres">
      <dgm:prSet presAssocID="{563BA681-70AB-4DA8-A690-138CA182D31C}" presName="composite" presStyleCnt="0"/>
      <dgm:spPr/>
    </dgm:pt>
    <dgm:pt modelId="{57C92B66-B10F-4665-875B-983FB5BCC578}" type="pres">
      <dgm:prSet presAssocID="{563BA681-70AB-4DA8-A690-138CA182D31C}" presName="background" presStyleLbl="node0" presStyleIdx="0" presStyleCnt="2"/>
      <dgm:spPr/>
    </dgm:pt>
    <dgm:pt modelId="{7BE7132E-6D28-497A-9463-C5EAE1E089FE}" type="pres">
      <dgm:prSet presAssocID="{563BA681-70AB-4DA8-A690-138CA182D31C}" presName="text" presStyleLbl="fgAcc0" presStyleIdx="0" presStyleCnt="2">
        <dgm:presLayoutVars>
          <dgm:chPref val="3"/>
        </dgm:presLayoutVars>
      </dgm:prSet>
      <dgm:spPr/>
    </dgm:pt>
    <dgm:pt modelId="{CA5D6539-17FF-4733-A90E-D909EB87B32F}" type="pres">
      <dgm:prSet presAssocID="{563BA681-70AB-4DA8-A690-138CA182D31C}" presName="hierChild2" presStyleCnt="0"/>
      <dgm:spPr/>
    </dgm:pt>
    <dgm:pt modelId="{E5D0246C-6EAA-4F1E-92BE-B662F7D88275}" type="pres">
      <dgm:prSet presAssocID="{7995C7DD-A76E-48EC-B0B2-FEDB8F4DB6DF}" presName="hierRoot1" presStyleCnt="0"/>
      <dgm:spPr/>
    </dgm:pt>
    <dgm:pt modelId="{0E997FD0-8944-4975-BD62-5D49E4D88F5F}" type="pres">
      <dgm:prSet presAssocID="{7995C7DD-A76E-48EC-B0B2-FEDB8F4DB6DF}" presName="composite" presStyleCnt="0"/>
      <dgm:spPr/>
    </dgm:pt>
    <dgm:pt modelId="{D8623728-7FCA-4103-AE97-ABE6CD8BC99B}" type="pres">
      <dgm:prSet presAssocID="{7995C7DD-A76E-48EC-B0B2-FEDB8F4DB6DF}" presName="background" presStyleLbl="node0" presStyleIdx="1" presStyleCnt="2"/>
      <dgm:spPr/>
    </dgm:pt>
    <dgm:pt modelId="{AA4C9FC9-ADA1-45B2-B199-6AAFC91D0762}" type="pres">
      <dgm:prSet presAssocID="{7995C7DD-A76E-48EC-B0B2-FEDB8F4DB6DF}" presName="text" presStyleLbl="fgAcc0" presStyleIdx="1" presStyleCnt="2">
        <dgm:presLayoutVars>
          <dgm:chPref val="3"/>
        </dgm:presLayoutVars>
      </dgm:prSet>
      <dgm:spPr/>
    </dgm:pt>
    <dgm:pt modelId="{2BD6AC7B-7448-4578-8F6F-85CA58F2D93E}" type="pres">
      <dgm:prSet presAssocID="{7995C7DD-A76E-48EC-B0B2-FEDB8F4DB6DF}" presName="hierChild2" presStyleCnt="0"/>
      <dgm:spPr/>
    </dgm:pt>
  </dgm:ptLst>
  <dgm:cxnLst>
    <dgm:cxn modelId="{F0ADF325-2E62-4260-9622-7D9C1C5F06DD}" type="presOf" srcId="{563BA681-70AB-4DA8-A690-138CA182D31C}" destId="{7BE7132E-6D28-497A-9463-C5EAE1E089FE}" srcOrd="0" destOrd="0" presId="urn:microsoft.com/office/officeart/2005/8/layout/hierarchy1"/>
    <dgm:cxn modelId="{90091467-F871-470A-B659-05601A609431}" srcId="{BAEEA0FA-0F08-442B-B045-23272EB11CE5}" destId="{563BA681-70AB-4DA8-A690-138CA182D31C}" srcOrd="0" destOrd="0" parTransId="{E849EFA4-4A44-48F3-8423-1858B92775FE}" sibTransId="{704F03A5-2980-4F4C-AB48-AC4AB3C6C3D5}"/>
    <dgm:cxn modelId="{145C7E50-D76F-4AC6-97E8-258027C2D8BE}" type="presOf" srcId="{BAEEA0FA-0F08-442B-B045-23272EB11CE5}" destId="{D562B671-11F2-49E1-BF79-AC950D886637}" srcOrd="0" destOrd="0" presId="urn:microsoft.com/office/officeart/2005/8/layout/hierarchy1"/>
    <dgm:cxn modelId="{D59E9BB4-599E-4400-8925-63BBA2ABFAB2}" srcId="{BAEEA0FA-0F08-442B-B045-23272EB11CE5}" destId="{7995C7DD-A76E-48EC-B0B2-FEDB8F4DB6DF}" srcOrd="1" destOrd="0" parTransId="{370C2D52-2D14-4308-83C1-99504897E398}" sibTransId="{649AFBA2-7C33-4E0C-B90A-40A568418C33}"/>
    <dgm:cxn modelId="{D590E0CE-F19C-414F-A9E1-D093EE578FDF}" type="presOf" srcId="{7995C7DD-A76E-48EC-B0B2-FEDB8F4DB6DF}" destId="{AA4C9FC9-ADA1-45B2-B199-6AAFC91D0762}" srcOrd="0" destOrd="0" presId="urn:microsoft.com/office/officeart/2005/8/layout/hierarchy1"/>
    <dgm:cxn modelId="{9A0BD137-B4D3-46FA-AA13-89930AD1E0FD}" type="presParOf" srcId="{D562B671-11F2-49E1-BF79-AC950D886637}" destId="{1EC2E185-D9F6-42B4-A99E-91BF6200259F}" srcOrd="0" destOrd="0" presId="urn:microsoft.com/office/officeart/2005/8/layout/hierarchy1"/>
    <dgm:cxn modelId="{5078C595-18C1-4AAD-80E2-900274C1E582}" type="presParOf" srcId="{1EC2E185-D9F6-42B4-A99E-91BF6200259F}" destId="{73FB4E71-E826-4DE1-B09F-091AD6A97ED3}" srcOrd="0" destOrd="0" presId="urn:microsoft.com/office/officeart/2005/8/layout/hierarchy1"/>
    <dgm:cxn modelId="{B51BD518-E24E-40AB-925D-E9CC34C5127F}" type="presParOf" srcId="{73FB4E71-E826-4DE1-B09F-091AD6A97ED3}" destId="{57C92B66-B10F-4665-875B-983FB5BCC578}" srcOrd="0" destOrd="0" presId="urn:microsoft.com/office/officeart/2005/8/layout/hierarchy1"/>
    <dgm:cxn modelId="{C80F5089-7BD2-4BA5-89C1-EC4F659FB1DC}" type="presParOf" srcId="{73FB4E71-E826-4DE1-B09F-091AD6A97ED3}" destId="{7BE7132E-6D28-497A-9463-C5EAE1E089FE}" srcOrd="1" destOrd="0" presId="urn:microsoft.com/office/officeart/2005/8/layout/hierarchy1"/>
    <dgm:cxn modelId="{2B3017F5-AFED-4773-9408-0F970806C866}" type="presParOf" srcId="{1EC2E185-D9F6-42B4-A99E-91BF6200259F}" destId="{CA5D6539-17FF-4733-A90E-D909EB87B32F}" srcOrd="1" destOrd="0" presId="urn:microsoft.com/office/officeart/2005/8/layout/hierarchy1"/>
    <dgm:cxn modelId="{696A4A12-F954-4CE3-8701-5AD40C93F122}" type="presParOf" srcId="{D562B671-11F2-49E1-BF79-AC950D886637}" destId="{E5D0246C-6EAA-4F1E-92BE-B662F7D88275}" srcOrd="1" destOrd="0" presId="urn:microsoft.com/office/officeart/2005/8/layout/hierarchy1"/>
    <dgm:cxn modelId="{A75A38BE-D0F8-4F2C-9FBF-3560E50F84A8}" type="presParOf" srcId="{E5D0246C-6EAA-4F1E-92BE-B662F7D88275}" destId="{0E997FD0-8944-4975-BD62-5D49E4D88F5F}" srcOrd="0" destOrd="0" presId="urn:microsoft.com/office/officeart/2005/8/layout/hierarchy1"/>
    <dgm:cxn modelId="{D8B62FA8-CC81-41CC-8ECA-CB3516744BF2}" type="presParOf" srcId="{0E997FD0-8944-4975-BD62-5D49E4D88F5F}" destId="{D8623728-7FCA-4103-AE97-ABE6CD8BC99B}" srcOrd="0" destOrd="0" presId="urn:microsoft.com/office/officeart/2005/8/layout/hierarchy1"/>
    <dgm:cxn modelId="{67E02715-95DA-4900-A938-4944300C06F4}" type="presParOf" srcId="{0E997FD0-8944-4975-BD62-5D49E4D88F5F}" destId="{AA4C9FC9-ADA1-45B2-B199-6AAFC91D0762}" srcOrd="1" destOrd="0" presId="urn:microsoft.com/office/officeart/2005/8/layout/hierarchy1"/>
    <dgm:cxn modelId="{EB6661A0-AC76-49A0-8C3C-ED124BB3E38A}" type="presParOf" srcId="{E5D0246C-6EAA-4F1E-92BE-B662F7D88275}" destId="{2BD6AC7B-7448-4578-8F6F-85CA58F2D93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525FBC-DACA-462C-81DC-4FB9E4FD337B}"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050C86C5-F6B3-4C7C-8449-8C620BF5689F}">
      <dgm:prSet/>
      <dgm:spPr/>
      <dgm:t>
        <a:bodyPr/>
        <a:lstStyle/>
        <a:p>
          <a:r>
            <a:rPr lang="fr-FR"/>
            <a:t>Rapidité</a:t>
          </a:r>
          <a:endParaRPr lang="en-US"/>
        </a:p>
      </dgm:t>
    </dgm:pt>
    <dgm:pt modelId="{E3E3AF99-06D6-4C1B-AA8F-2888E6623A03}" type="parTrans" cxnId="{B8190D87-77EE-419A-A95E-9F3A712BD301}">
      <dgm:prSet/>
      <dgm:spPr/>
      <dgm:t>
        <a:bodyPr/>
        <a:lstStyle/>
        <a:p>
          <a:endParaRPr lang="en-US"/>
        </a:p>
      </dgm:t>
    </dgm:pt>
    <dgm:pt modelId="{EABFED12-FA04-4CC2-ADC0-D0EEA85213EB}" type="sibTrans" cxnId="{B8190D87-77EE-419A-A95E-9F3A712BD301}">
      <dgm:prSet phldrT="01"/>
      <dgm:spPr/>
      <dgm:t>
        <a:bodyPr/>
        <a:lstStyle/>
        <a:p>
          <a:r>
            <a:rPr lang="en-US"/>
            <a:t>01</a:t>
          </a:r>
        </a:p>
      </dgm:t>
    </dgm:pt>
    <dgm:pt modelId="{21937A9F-AFEE-4E7B-B6C9-84978661DE14}">
      <dgm:prSet/>
      <dgm:spPr/>
      <dgm:t>
        <a:bodyPr/>
        <a:lstStyle/>
        <a:p>
          <a:r>
            <a:rPr lang="fr-FR"/>
            <a:t>Très intuitif </a:t>
          </a:r>
          <a:endParaRPr lang="en-US"/>
        </a:p>
      </dgm:t>
    </dgm:pt>
    <dgm:pt modelId="{47E49656-D76C-4F43-B7B4-8B7E996EF82D}" type="parTrans" cxnId="{C4F99DA7-932C-481E-B3AF-970AB6406ABA}">
      <dgm:prSet/>
      <dgm:spPr/>
      <dgm:t>
        <a:bodyPr/>
        <a:lstStyle/>
        <a:p>
          <a:endParaRPr lang="en-US"/>
        </a:p>
      </dgm:t>
    </dgm:pt>
    <dgm:pt modelId="{2E61CF22-D844-4E7D-B81C-AEE1B176DD82}" type="sibTrans" cxnId="{C4F99DA7-932C-481E-B3AF-970AB6406ABA}">
      <dgm:prSet phldrT="02"/>
      <dgm:spPr/>
      <dgm:t>
        <a:bodyPr/>
        <a:lstStyle/>
        <a:p>
          <a:r>
            <a:rPr lang="en-US"/>
            <a:t>02</a:t>
          </a:r>
        </a:p>
      </dgm:t>
    </dgm:pt>
    <dgm:pt modelId="{C6AAE6CB-BD47-475B-AB9C-0836E0D72387}">
      <dgm:prSet/>
      <dgm:spPr/>
      <dgm:t>
        <a:bodyPr/>
        <a:lstStyle/>
        <a:p>
          <a:r>
            <a:rPr lang="fr-FR"/>
            <a:t>Pas de cloud</a:t>
          </a:r>
          <a:endParaRPr lang="en-US"/>
        </a:p>
      </dgm:t>
    </dgm:pt>
    <dgm:pt modelId="{93D5A0CD-DC4B-482D-9F69-BFD16182654B}" type="parTrans" cxnId="{257FA385-3A7B-4758-908A-7F1322517602}">
      <dgm:prSet/>
      <dgm:spPr/>
      <dgm:t>
        <a:bodyPr/>
        <a:lstStyle/>
        <a:p>
          <a:endParaRPr lang="en-US"/>
        </a:p>
      </dgm:t>
    </dgm:pt>
    <dgm:pt modelId="{0A024F10-4161-48E3-BF91-ACBFB237B58B}" type="sibTrans" cxnId="{257FA385-3A7B-4758-908A-7F1322517602}">
      <dgm:prSet phldrT="03"/>
      <dgm:spPr/>
      <dgm:t>
        <a:bodyPr/>
        <a:lstStyle/>
        <a:p>
          <a:r>
            <a:rPr lang="en-US"/>
            <a:t>03</a:t>
          </a:r>
        </a:p>
      </dgm:t>
    </dgm:pt>
    <dgm:pt modelId="{EED9A0E0-C2B8-4DD2-BC0B-A0FC14E4E550}">
      <dgm:prSet/>
      <dgm:spPr/>
      <dgm:t>
        <a:bodyPr/>
        <a:lstStyle/>
        <a:p>
          <a:r>
            <a:rPr lang="fr-FR"/>
            <a:t>Compatibilité avec Linux</a:t>
          </a:r>
          <a:endParaRPr lang="en-US"/>
        </a:p>
      </dgm:t>
    </dgm:pt>
    <dgm:pt modelId="{D8D0B3D2-F49B-459F-85D2-584A0B4BE602}" type="parTrans" cxnId="{11E71FAE-60C9-4625-8460-6B9DBD53A392}">
      <dgm:prSet/>
      <dgm:spPr/>
      <dgm:t>
        <a:bodyPr/>
        <a:lstStyle/>
        <a:p>
          <a:endParaRPr lang="en-US"/>
        </a:p>
      </dgm:t>
    </dgm:pt>
    <dgm:pt modelId="{1AC89117-6EF9-43CE-876B-ECBC09A24662}" type="sibTrans" cxnId="{11E71FAE-60C9-4625-8460-6B9DBD53A392}">
      <dgm:prSet phldrT="04"/>
      <dgm:spPr/>
      <dgm:t>
        <a:bodyPr/>
        <a:lstStyle/>
        <a:p>
          <a:r>
            <a:rPr lang="en-US"/>
            <a:t>04</a:t>
          </a:r>
        </a:p>
      </dgm:t>
    </dgm:pt>
    <dgm:pt modelId="{2A7E41FB-827D-4BFF-B0A2-74075EBBE6C5}" type="pres">
      <dgm:prSet presAssocID="{E6525FBC-DACA-462C-81DC-4FB9E4FD337B}" presName="Name0" presStyleCnt="0">
        <dgm:presLayoutVars>
          <dgm:animLvl val="lvl"/>
          <dgm:resizeHandles val="exact"/>
        </dgm:presLayoutVars>
      </dgm:prSet>
      <dgm:spPr/>
    </dgm:pt>
    <dgm:pt modelId="{35F8F80F-C8C6-40F0-AEF9-009AE5EF6CAD}" type="pres">
      <dgm:prSet presAssocID="{050C86C5-F6B3-4C7C-8449-8C620BF5689F}" presName="compositeNode" presStyleCnt="0">
        <dgm:presLayoutVars>
          <dgm:bulletEnabled val="1"/>
        </dgm:presLayoutVars>
      </dgm:prSet>
      <dgm:spPr/>
    </dgm:pt>
    <dgm:pt modelId="{F2C7F282-9DC2-46B3-87C5-5ED241D9BE74}" type="pres">
      <dgm:prSet presAssocID="{050C86C5-F6B3-4C7C-8449-8C620BF5689F}" presName="bgRect" presStyleLbl="alignNode1" presStyleIdx="0" presStyleCnt="4"/>
      <dgm:spPr/>
    </dgm:pt>
    <dgm:pt modelId="{B0FA2AE4-3DF2-4B79-B002-D106D78CC73E}" type="pres">
      <dgm:prSet presAssocID="{EABFED12-FA04-4CC2-ADC0-D0EEA85213EB}" presName="sibTransNodeRect" presStyleLbl="alignNode1" presStyleIdx="0" presStyleCnt="4">
        <dgm:presLayoutVars>
          <dgm:chMax val="0"/>
          <dgm:bulletEnabled val="1"/>
        </dgm:presLayoutVars>
      </dgm:prSet>
      <dgm:spPr/>
    </dgm:pt>
    <dgm:pt modelId="{D9D39950-8377-43A8-9FFE-B708683F8876}" type="pres">
      <dgm:prSet presAssocID="{050C86C5-F6B3-4C7C-8449-8C620BF5689F}" presName="nodeRect" presStyleLbl="alignNode1" presStyleIdx="0" presStyleCnt="4">
        <dgm:presLayoutVars>
          <dgm:bulletEnabled val="1"/>
        </dgm:presLayoutVars>
      </dgm:prSet>
      <dgm:spPr/>
    </dgm:pt>
    <dgm:pt modelId="{A9CC736D-1994-43F9-82DC-0CBE54AD9863}" type="pres">
      <dgm:prSet presAssocID="{EABFED12-FA04-4CC2-ADC0-D0EEA85213EB}" presName="sibTrans" presStyleCnt="0"/>
      <dgm:spPr/>
    </dgm:pt>
    <dgm:pt modelId="{A929B400-5446-43BB-A823-E991625BC347}" type="pres">
      <dgm:prSet presAssocID="{21937A9F-AFEE-4E7B-B6C9-84978661DE14}" presName="compositeNode" presStyleCnt="0">
        <dgm:presLayoutVars>
          <dgm:bulletEnabled val="1"/>
        </dgm:presLayoutVars>
      </dgm:prSet>
      <dgm:spPr/>
    </dgm:pt>
    <dgm:pt modelId="{83EAB0E3-8D27-4C9B-9FEB-54844FAC28A6}" type="pres">
      <dgm:prSet presAssocID="{21937A9F-AFEE-4E7B-B6C9-84978661DE14}" presName="bgRect" presStyleLbl="alignNode1" presStyleIdx="1" presStyleCnt="4"/>
      <dgm:spPr/>
    </dgm:pt>
    <dgm:pt modelId="{F1868D8E-9F43-4B17-9FF0-0AD98A8BBDFB}" type="pres">
      <dgm:prSet presAssocID="{2E61CF22-D844-4E7D-B81C-AEE1B176DD82}" presName="sibTransNodeRect" presStyleLbl="alignNode1" presStyleIdx="1" presStyleCnt="4">
        <dgm:presLayoutVars>
          <dgm:chMax val="0"/>
          <dgm:bulletEnabled val="1"/>
        </dgm:presLayoutVars>
      </dgm:prSet>
      <dgm:spPr/>
    </dgm:pt>
    <dgm:pt modelId="{08538C94-2B0E-4045-A9AE-DA4F02E0F0EB}" type="pres">
      <dgm:prSet presAssocID="{21937A9F-AFEE-4E7B-B6C9-84978661DE14}" presName="nodeRect" presStyleLbl="alignNode1" presStyleIdx="1" presStyleCnt="4">
        <dgm:presLayoutVars>
          <dgm:bulletEnabled val="1"/>
        </dgm:presLayoutVars>
      </dgm:prSet>
      <dgm:spPr/>
    </dgm:pt>
    <dgm:pt modelId="{44C766A5-E8BE-422F-907D-196824C9127B}" type="pres">
      <dgm:prSet presAssocID="{2E61CF22-D844-4E7D-B81C-AEE1B176DD82}" presName="sibTrans" presStyleCnt="0"/>
      <dgm:spPr/>
    </dgm:pt>
    <dgm:pt modelId="{1F5B6EE9-79BA-4A77-92AB-D0622EA953C5}" type="pres">
      <dgm:prSet presAssocID="{C6AAE6CB-BD47-475B-AB9C-0836E0D72387}" presName="compositeNode" presStyleCnt="0">
        <dgm:presLayoutVars>
          <dgm:bulletEnabled val="1"/>
        </dgm:presLayoutVars>
      </dgm:prSet>
      <dgm:spPr/>
    </dgm:pt>
    <dgm:pt modelId="{2414A245-C1B4-4DDC-8687-C8EC13E0D9A6}" type="pres">
      <dgm:prSet presAssocID="{C6AAE6CB-BD47-475B-AB9C-0836E0D72387}" presName="bgRect" presStyleLbl="alignNode1" presStyleIdx="2" presStyleCnt="4"/>
      <dgm:spPr/>
    </dgm:pt>
    <dgm:pt modelId="{D0ED1F5F-CC34-4106-AD59-352F2DB5822A}" type="pres">
      <dgm:prSet presAssocID="{0A024F10-4161-48E3-BF91-ACBFB237B58B}" presName="sibTransNodeRect" presStyleLbl="alignNode1" presStyleIdx="2" presStyleCnt="4">
        <dgm:presLayoutVars>
          <dgm:chMax val="0"/>
          <dgm:bulletEnabled val="1"/>
        </dgm:presLayoutVars>
      </dgm:prSet>
      <dgm:spPr/>
    </dgm:pt>
    <dgm:pt modelId="{E54DF13A-9F6F-4FAE-BABD-A6359FADFD90}" type="pres">
      <dgm:prSet presAssocID="{C6AAE6CB-BD47-475B-AB9C-0836E0D72387}" presName="nodeRect" presStyleLbl="alignNode1" presStyleIdx="2" presStyleCnt="4">
        <dgm:presLayoutVars>
          <dgm:bulletEnabled val="1"/>
        </dgm:presLayoutVars>
      </dgm:prSet>
      <dgm:spPr/>
    </dgm:pt>
    <dgm:pt modelId="{EB8BC1CB-9FBF-44EF-8C85-90C23026294D}" type="pres">
      <dgm:prSet presAssocID="{0A024F10-4161-48E3-BF91-ACBFB237B58B}" presName="sibTrans" presStyleCnt="0"/>
      <dgm:spPr/>
    </dgm:pt>
    <dgm:pt modelId="{012A5EBD-9370-4155-9AE1-36FD3091CDCB}" type="pres">
      <dgm:prSet presAssocID="{EED9A0E0-C2B8-4DD2-BC0B-A0FC14E4E550}" presName="compositeNode" presStyleCnt="0">
        <dgm:presLayoutVars>
          <dgm:bulletEnabled val="1"/>
        </dgm:presLayoutVars>
      </dgm:prSet>
      <dgm:spPr/>
    </dgm:pt>
    <dgm:pt modelId="{A88C53B6-EB85-45C4-9991-4C05AE024888}" type="pres">
      <dgm:prSet presAssocID="{EED9A0E0-C2B8-4DD2-BC0B-A0FC14E4E550}" presName="bgRect" presStyleLbl="alignNode1" presStyleIdx="3" presStyleCnt="4"/>
      <dgm:spPr/>
    </dgm:pt>
    <dgm:pt modelId="{58D9135D-E24E-4621-A6A1-97ABFA3838C1}" type="pres">
      <dgm:prSet presAssocID="{1AC89117-6EF9-43CE-876B-ECBC09A24662}" presName="sibTransNodeRect" presStyleLbl="alignNode1" presStyleIdx="3" presStyleCnt="4">
        <dgm:presLayoutVars>
          <dgm:chMax val="0"/>
          <dgm:bulletEnabled val="1"/>
        </dgm:presLayoutVars>
      </dgm:prSet>
      <dgm:spPr/>
    </dgm:pt>
    <dgm:pt modelId="{09F9BECD-3CC8-4EC3-ADD5-58975D993637}" type="pres">
      <dgm:prSet presAssocID="{EED9A0E0-C2B8-4DD2-BC0B-A0FC14E4E550}" presName="nodeRect" presStyleLbl="alignNode1" presStyleIdx="3" presStyleCnt="4">
        <dgm:presLayoutVars>
          <dgm:bulletEnabled val="1"/>
        </dgm:presLayoutVars>
      </dgm:prSet>
      <dgm:spPr/>
    </dgm:pt>
  </dgm:ptLst>
  <dgm:cxnLst>
    <dgm:cxn modelId="{375B3A01-500E-4BB1-B4F3-10D1C4EA08BF}" type="presOf" srcId="{E6525FBC-DACA-462C-81DC-4FB9E4FD337B}" destId="{2A7E41FB-827D-4BFF-B0A2-74075EBBE6C5}" srcOrd="0" destOrd="0" presId="urn:microsoft.com/office/officeart/2016/7/layout/LinearBlockProcessNumbered"/>
    <dgm:cxn modelId="{A2E86737-90B2-46E9-8627-7577605B25D0}" type="presOf" srcId="{050C86C5-F6B3-4C7C-8449-8C620BF5689F}" destId="{D9D39950-8377-43A8-9FFE-B708683F8876}" srcOrd="1" destOrd="0" presId="urn:microsoft.com/office/officeart/2016/7/layout/LinearBlockProcessNumbered"/>
    <dgm:cxn modelId="{B9BE6562-CB63-4FA4-82F9-831E47003531}" type="presOf" srcId="{EED9A0E0-C2B8-4DD2-BC0B-A0FC14E4E550}" destId="{A88C53B6-EB85-45C4-9991-4C05AE024888}" srcOrd="0" destOrd="0" presId="urn:microsoft.com/office/officeart/2016/7/layout/LinearBlockProcessNumbered"/>
    <dgm:cxn modelId="{C49C9943-9FC0-4697-B6D8-5D7D3D9F09E2}" type="presOf" srcId="{21937A9F-AFEE-4E7B-B6C9-84978661DE14}" destId="{83EAB0E3-8D27-4C9B-9FEB-54844FAC28A6}" srcOrd="0" destOrd="0" presId="urn:microsoft.com/office/officeart/2016/7/layout/LinearBlockProcessNumbered"/>
    <dgm:cxn modelId="{36BCC249-7C4A-4A86-B6F5-BFC0A4363363}" type="presOf" srcId="{EABFED12-FA04-4CC2-ADC0-D0EEA85213EB}" destId="{B0FA2AE4-3DF2-4B79-B002-D106D78CC73E}" srcOrd="0" destOrd="0" presId="urn:microsoft.com/office/officeart/2016/7/layout/LinearBlockProcessNumbered"/>
    <dgm:cxn modelId="{E3C0FC4C-1F32-49A2-BD32-3548C0D14479}" type="presOf" srcId="{1AC89117-6EF9-43CE-876B-ECBC09A24662}" destId="{58D9135D-E24E-4621-A6A1-97ABFA3838C1}" srcOrd="0" destOrd="0" presId="urn:microsoft.com/office/officeart/2016/7/layout/LinearBlockProcessNumbered"/>
    <dgm:cxn modelId="{4882465A-5FF0-4DFF-A17A-61B42014F124}" type="presOf" srcId="{0A024F10-4161-48E3-BF91-ACBFB237B58B}" destId="{D0ED1F5F-CC34-4106-AD59-352F2DB5822A}" srcOrd="0" destOrd="0" presId="urn:microsoft.com/office/officeart/2016/7/layout/LinearBlockProcessNumbered"/>
    <dgm:cxn modelId="{257FA385-3A7B-4758-908A-7F1322517602}" srcId="{E6525FBC-DACA-462C-81DC-4FB9E4FD337B}" destId="{C6AAE6CB-BD47-475B-AB9C-0836E0D72387}" srcOrd="2" destOrd="0" parTransId="{93D5A0CD-DC4B-482D-9F69-BFD16182654B}" sibTransId="{0A024F10-4161-48E3-BF91-ACBFB237B58B}"/>
    <dgm:cxn modelId="{B8190D87-77EE-419A-A95E-9F3A712BD301}" srcId="{E6525FBC-DACA-462C-81DC-4FB9E4FD337B}" destId="{050C86C5-F6B3-4C7C-8449-8C620BF5689F}" srcOrd="0" destOrd="0" parTransId="{E3E3AF99-06D6-4C1B-AA8F-2888E6623A03}" sibTransId="{EABFED12-FA04-4CC2-ADC0-D0EEA85213EB}"/>
    <dgm:cxn modelId="{98BCE792-5B5B-4D69-A57F-1E4B9AB32804}" type="presOf" srcId="{C6AAE6CB-BD47-475B-AB9C-0836E0D72387}" destId="{2414A245-C1B4-4DDC-8687-C8EC13E0D9A6}" srcOrd="0" destOrd="0" presId="urn:microsoft.com/office/officeart/2016/7/layout/LinearBlockProcessNumbered"/>
    <dgm:cxn modelId="{D1F5EB9E-611E-4536-A6E5-E28A2D283B48}" type="presOf" srcId="{C6AAE6CB-BD47-475B-AB9C-0836E0D72387}" destId="{E54DF13A-9F6F-4FAE-BABD-A6359FADFD90}" srcOrd="1" destOrd="0" presId="urn:microsoft.com/office/officeart/2016/7/layout/LinearBlockProcessNumbered"/>
    <dgm:cxn modelId="{C4F99DA7-932C-481E-B3AF-970AB6406ABA}" srcId="{E6525FBC-DACA-462C-81DC-4FB9E4FD337B}" destId="{21937A9F-AFEE-4E7B-B6C9-84978661DE14}" srcOrd="1" destOrd="0" parTransId="{47E49656-D76C-4F43-B7B4-8B7E996EF82D}" sibTransId="{2E61CF22-D844-4E7D-B81C-AEE1B176DD82}"/>
    <dgm:cxn modelId="{11E71FAE-60C9-4625-8460-6B9DBD53A392}" srcId="{E6525FBC-DACA-462C-81DC-4FB9E4FD337B}" destId="{EED9A0E0-C2B8-4DD2-BC0B-A0FC14E4E550}" srcOrd="3" destOrd="0" parTransId="{D8D0B3D2-F49B-459F-85D2-584A0B4BE602}" sibTransId="{1AC89117-6EF9-43CE-876B-ECBC09A24662}"/>
    <dgm:cxn modelId="{5DF9AAC5-BD96-4729-8C36-43492C1C3524}" type="presOf" srcId="{050C86C5-F6B3-4C7C-8449-8C620BF5689F}" destId="{F2C7F282-9DC2-46B3-87C5-5ED241D9BE74}" srcOrd="0" destOrd="0" presId="urn:microsoft.com/office/officeart/2016/7/layout/LinearBlockProcessNumbered"/>
    <dgm:cxn modelId="{FF920DE2-2CBC-4295-9BB3-1ADCA5EFCD45}" type="presOf" srcId="{EED9A0E0-C2B8-4DD2-BC0B-A0FC14E4E550}" destId="{09F9BECD-3CC8-4EC3-ADD5-58975D993637}" srcOrd="1" destOrd="0" presId="urn:microsoft.com/office/officeart/2016/7/layout/LinearBlockProcessNumbered"/>
    <dgm:cxn modelId="{A27D65E6-36F0-4A4C-A21C-5CBE4C801CA9}" type="presOf" srcId="{2E61CF22-D844-4E7D-B81C-AEE1B176DD82}" destId="{F1868D8E-9F43-4B17-9FF0-0AD98A8BBDFB}" srcOrd="0" destOrd="0" presId="urn:microsoft.com/office/officeart/2016/7/layout/LinearBlockProcessNumbered"/>
    <dgm:cxn modelId="{5B9D59FB-4B2F-4A52-8135-450DFE47D6E3}" type="presOf" srcId="{21937A9F-AFEE-4E7B-B6C9-84978661DE14}" destId="{08538C94-2B0E-4045-A9AE-DA4F02E0F0EB}" srcOrd="1" destOrd="0" presId="urn:microsoft.com/office/officeart/2016/7/layout/LinearBlockProcessNumbered"/>
    <dgm:cxn modelId="{E2ABEF90-DAEA-49ED-A885-B60A5076AB01}" type="presParOf" srcId="{2A7E41FB-827D-4BFF-B0A2-74075EBBE6C5}" destId="{35F8F80F-C8C6-40F0-AEF9-009AE5EF6CAD}" srcOrd="0" destOrd="0" presId="urn:microsoft.com/office/officeart/2016/7/layout/LinearBlockProcessNumbered"/>
    <dgm:cxn modelId="{2425AB15-C187-4CE2-BD5B-4BCEDBE2924C}" type="presParOf" srcId="{35F8F80F-C8C6-40F0-AEF9-009AE5EF6CAD}" destId="{F2C7F282-9DC2-46B3-87C5-5ED241D9BE74}" srcOrd="0" destOrd="0" presId="urn:microsoft.com/office/officeart/2016/7/layout/LinearBlockProcessNumbered"/>
    <dgm:cxn modelId="{C9A622F1-5758-440D-904C-B836910B7132}" type="presParOf" srcId="{35F8F80F-C8C6-40F0-AEF9-009AE5EF6CAD}" destId="{B0FA2AE4-3DF2-4B79-B002-D106D78CC73E}" srcOrd="1" destOrd="0" presId="urn:microsoft.com/office/officeart/2016/7/layout/LinearBlockProcessNumbered"/>
    <dgm:cxn modelId="{85891FBF-FB35-4F74-BDA8-D61D9379DBE1}" type="presParOf" srcId="{35F8F80F-C8C6-40F0-AEF9-009AE5EF6CAD}" destId="{D9D39950-8377-43A8-9FFE-B708683F8876}" srcOrd="2" destOrd="0" presId="urn:microsoft.com/office/officeart/2016/7/layout/LinearBlockProcessNumbered"/>
    <dgm:cxn modelId="{D76EFC1E-18F7-4EE4-A787-41605FB70490}" type="presParOf" srcId="{2A7E41FB-827D-4BFF-B0A2-74075EBBE6C5}" destId="{A9CC736D-1994-43F9-82DC-0CBE54AD9863}" srcOrd="1" destOrd="0" presId="urn:microsoft.com/office/officeart/2016/7/layout/LinearBlockProcessNumbered"/>
    <dgm:cxn modelId="{0F7870D3-A753-4202-B5B4-50D5686F4348}" type="presParOf" srcId="{2A7E41FB-827D-4BFF-B0A2-74075EBBE6C5}" destId="{A929B400-5446-43BB-A823-E991625BC347}" srcOrd="2" destOrd="0" presId="urn:microsoft.com/office/officeart/2016/7/layout/LinearBlockProcessNumbered"/>
    <dgm:cxn modelId="{47808937-F85A-4427-A7AC-AA2194E3A0D1}" type="presParOf" srcId="{A929B400-5446-43BB-A823-E991625BC347}" destId="{83EAB0E3-8D27-4C9B-9FEB-54844FAC28A6}" srcOrd="0" destOrd="0" presId="urn:microsoft.com/office/officeart/2016/7/layout/LinearBlockProcessNumbered"/>
    <dgm:cxn modelId="{F81E49AC-56C2-4DF8-AE12-F3D1D3D43916}" type="presParOf" srcId="{A929B400-5446-43BB-A823-E991625BC347}" destId="{F1868D8E-9F43-4B17-9FF0-0AD98A8BBDFB}" srcOrd="1" destOrd="0" presId="urn:microsoft.com/office/officeart/2016/7/layout/LinearBlockProcessNumbered"/>
    <dgm:cxn modelId="{BD133B33-7B4E-4F2F-A411-8793EE4A91AD}" type="presParOf" srcId="{A929B400-5446-43BB-A823-E991625BC347}" destId="{08538C94-2B0E-4045-A9AE-DA4F02E0F0EB}" srcOrd="2" destOrd="0" presId="urn:microsoft.com/office/officeart/2016/7/layout/LinearBlockProcessNumbered"/>
    <dgm:cxn modelId="{0DE2414F-3039-4F80-880C-D52E4F26DDF0}" type="presParOf" srcId="{2A7E41FB-827D-4BFF-B0A2-74075EBBE6C5}" destId="{44C766A5-E8BE-422F-907D-196824C9127B}" srcOrd="3" destOrd="0" presId="urn:microsoft.com/office/officeart/2016/7/layout/LinearBlockProcessNumbered"/>
    <dgm:cxn modelId="{1A8EA7B8-1D78-4109-A1F3-568801B34FBE}" type="presParOf" srcId="{2A7E41FB-827D-4BFF-B0A2-74075EBBE6C5}" destId="{1F5B6EE9-79BA-4A77-92AB-D0622EA953C5}" srcOrd="4" destOrd="0" presId="urn:microsoft.com/office/officeart/2016/7/layout/LinearBlockProcessNumbered"/>
    <dgm:cxn modelId="{C2C10D54-111D-487F-8CB3-D10C21E68A89}" type="presParOf" srcId="{1F5B6EE9-79BA-4A77-92AB-D0622EA953C5}" destId="{2414A245-C1B4-4DDC-8687-C8EC13E0D9A6}" srcOrd="0" destOrd="0" presId="urn:microsoft.com/office/officeart/2016/7/layout/LinearBlockProcessNumbered"/>
    <dgm:cxn modelId="{361DEF8B-CF39-43FF-91EF-89D09E4A7F24}" type="presParOf" srcId="{1F5B6EE9-79BA-4A77-92AB-D0622EA953C5}" destId="{D0ED1F5F-CC34-4106-AD59-352F2DB5822A}" srcOrd="1" destOrd="0" presId="urn:microsoft.com/office/officeart/2016/7/layout/LinearBlockProcessNumbered"/>
    <dgm:cxn modelId="{955C38E1-49EE-4F92-ABE6-1E0722AAFB95}" type="presParOf" srcId="{1F5B6EE9-79BA-4A77-92AB-D0622EA953C5}" destId="{E54DF13A-9F6F-4FAE-BABD-A6359FADFD90}" srcOrd="2" destOrd="0" presId="urn:microsoft.com/office/officeart/2016/7/layout/LinearBlockProcessNumbered"/>
    <dgm:cxn modelId="{D6C31738-2233-46A7-87D4-52C4B5CB648D}" type="presParOf" srcId="{2A7E41FB-827D-4BFF-B0A2-74075EBBE6C5}" destId="{EB8BC1CB-9FBF-44EF-8C85-90C23026294D}" srcOrd="5" destOrd="0" presId="urn:microsoft.com/office/officeart/2016/7/layout/LinearBlockProcessNumbered"/>
    <dgm:cxn modelId="{972DFB5A-A89C-4BE7-A7B0-FA306FBF5D27}" type="presParOf" srcId="{2A7E41FB-827D-4BFF-B0A2-74075EBBE6C5}" destId="{012A5EBD-9370-4155-9AE1-36FD3091CDCB}" srcOrd="6" destOrd="0" presId="urn:microsoft.com/office/officeart/2016/7/layout/LinearBlockProcessNumbered"/>
    <dgm:cxn modelId="{0AD5E7A7-522D-4337-9472-E8E9F0AC6D81}" type="presParOf" srcId="{012A5EBD-9370-4155-9AE1-36FD3091CDCB}" destId="{A88C53B6-EB85-45C4-9991-4C05AE024888}" srcOrd="0" destOrd="0" presId="urn:microsoft.com/office/officeart/2016/7/layout/LinearBlockProcessNumbered"/>
    <dgm:cxn modelId="{84806E92-91C5-43D6-B3C0-89C77D80070D}" type="presParOf" srcId="{012A5EBD-9370-4155-9AE1-36FD3091CDCB}" destId="{58D9135D-E24E-4621-A6A1-97ABFA3838C1}" srcOrd="1" destOrd="0" presId="urn:microsoft.com/office/officeart/2016/7/layout/LinearBlockProcessNumbered"/>
    <dgm:cxn modelId="{9011D722-9965-403A-88EF-1570E3258307}" type="presParOf" srcId="{012A5EBD-9370-4155-9AE1-36FD3091CDCB}" destId="{09F9BECD-3CC8-4EC3-ADD5-58975D99363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FC1BF-8A25-442A-9981-06A62A3FB2B7}">
      <dsp:nvSpPr>
        <dsp:cNvPr id="0" name=""/>
        <dsp:cNvSpPr/>
      </dsp:nvSpPr>
      <dsp:spPr>
        <a:xfrm>
          <a:off x="0" y="0"/>
          <a:ext cx="9034780" cy="8322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Présentation de la solution</a:t>
          </a:r>
          <a:endParaRPr lang="en-US" sz="3500" kern="1200"/>
        </a:p>
      </dsp:txBody>
      <dsp:txXfrm>
        <a:off x="24376" y="24376"/>
        <a:ext cx="8066377" cy="783510"/>
      </dsp:txXfrm>
    </dsp:sp>
    <dsp:sp modelId="{96301C93-7ADC-4621-8F3F-3FD350DB3AEB}">
      <dsp:nvSpPr>
        <dsp:cNvPr id="0" name=""/>
        <dsp:cNvSpPr/>
      </dsp:nvSpPr>
      <dsp:spPr>
        <a:xfrm>
          <a:off x="756662" y="983583"/>
          <a:ext cx="9034780" cy="8322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Points positifs et négatifs</a:t>
          </a:r>
          <a:endParaRPr lang="en-US" sz="3500" kern="1200"/>
        </a:p>
      </dsp:txBody>
      <dsp:txXfrm>
        <a:off x="781038" y="1007959"/>
        <a:ext cx="7688394" cy="783510"/>
      </dsp:txXfrm>
    </dsp:sp>
    <dsp:sp modelId="{0F98E082-C906-42D3-9E3F-480059AF3AC4}">
      <dsp:nvSpPr>
        <dsp:cNvPr id="0" name=""/>
        <dsp:cNvSpPr/>
      </dsp:nvSpPr>
      <dsp:spPr>
        <a:xfrm>
          <a:off x="1502032" y="1967166"/>
          <a:ext cx="9034780" cy="8322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Retour sur le POC</a:t>
          </a:r>
          <a:endParaRPr lang="en-US" sz="3500" kern="1200"/>
        </a:p>
      </dsp:txBody>
      <dsp:txXfrm>
        <a:off x="1526408" y="1991542"/>
        <a:ext cx="7699687" cy="783510"/>
      </dsp:txXfrm>
    </dsp:sp>
    <dsp:sp modelId="{DF8D3254-D30C-4C30-B09A-70C0F9CD61B3}">
      <dsp:nvSpPr>
        <dsp:cNvPr id="0" name=""/>
        <dsp:cNvSpPr/>
      </dsp:nvSpPr>
      <dsp:spPr>
        <a:xfrm>
          <a:off x="2258695" y="2950749"/>
          <a:ext cx="9034780" cy="8322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Conclusion</a:t>
          </a:r>
          <a:endParaRPr lang="en-US" sz="3500" kern="1200"/>
        </a:p>
      </dsp:txBody>
      <dsp:txXfrm>
        <a:off x="2283071" y="2975125"/>
        <a:ext cx="7688394" cy="783510"/>
      </dsp:txXfrm>
    </dsp:sp>
    <dsp:sp modelId="{82EAB17C-8104-4255-A75C-35D80DE7716D}">
      <dsp:nvSpPr>
        <dsp:cNvPr id="0" name=""/>
        <dsp:cNvSpPr/>
      </dsp:nvSpPr>
      <dsp:spPr>
        <a:xfrm>
          <a:off x="8493809" y="637437"/>
          <a:ext cx="540970" cy="54097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615527" y="637437"/>
        <a:ext cx="297534" cy="407080"/>
      </dsp:txXfrm>
    </dsp:sp>
    <dsp:sp modelId="{A617F305-7451-47EB-A33D-31E96F47BD2A}">
      <dsp:nvSpPr>
        <dsp:cNvPr id="0" name=""/>
        <dsp:cNvSpPr/>
      </dsp:nvSpPr>
      <dsp:spPr>
        <a:xfrm>
          <a:off x="9250472" y="1621020"/>
          <a:ext cx="540970" cy="540970"/>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372190" y="1621020"/>
        <a:ext cx="297534" cy="407080"/>
      </dsp:txXfrm>
    </dsp:sp>
    <dsp:sp modelId="{045B363B-297E-45D6-A7AB-2ED4AAD510EF}">
      <dsp:nvSpPr>
        <dsp:cNvPr id="0" name=""/>
        <dsp:cNvSpPr/>
      </dsp:nvSpPr>
      <dsp:spPr>
        <a:xfrm>
          <a:off x="9995841" y="2604603"/>
          <a:ext cx="540970" cy="540970"/>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10117559" y="2604603"/>
        <a:ext cx="297534" cy="407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088A4-F934-45CE-9D6A-FEC9A86CF229}">
      <dsp:nvSpPr>
        <dsp:cNvPr id="0" name=""/>
        <dsp:cNvSpPr/>
      </dsp:nvSpPr>
      <dsp:spPr>
        <a:xfrm>
          <a:off x="2433737" y="263071"/>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0D7A7-BD2F-4E65-8B96-E9DE0A7A5122}">
      <dsp:nvSpPr>
        <dsp:cNvPr id="0" name=""/>
        <dsp:cNvSpPr/>
      </dsp:nvSpPr>
      <dsp:spPr>
        <a:xfrm>
          <a:off x="2901737" y="7310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6FFD94-6D84-4963-8852-510FE99941E8}">
      <dsp:nvSpPr>
        <dsp:cNvPr id="0" name=""/>
        <dsp:cNvSpPr/>
      </dsp:nvSpPr>
      <dsp:spPr>
        <a:xfrm>
          <a:off x="1731737" y="31430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fr-FR" sz="2500" kern="1200"/>
            <a:t>Système de client/serveur</a:t>
          </a:r>
          <a:endParaRPr lang="en-US" sz="2500" kern="1200"/>
        </a:p>
      </dsp:txBody>
      <dsp:txXfrm>
        <a:off x="1731737" y="3143072"/>
        <a:ext cx="3600000" cy="720000"/>
      </dsp:txXfrm>
    </dsp:sp>
    <dsp:sp modelId="{5108CDDB-4CAB-4540-9AC1-D632F63A8953}">
      <dsp:nvSpPr>
        <dsp:cNvPr id="0" name=""/>
        <dsp:cNvSpPr/>
      </dsp:nvSpPr>
      <dsp:spPr>
        <a:xfrm>
          <a:off x="6663737" y="263071"/>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56FD4-6C30-47DC-A711-3AF67D628247}">
      <dsp:nvSpPr>
        <dsp:cNvPr id="0" name=""/>
        <dsp:cNvSpPr/>
      </dsp:nvSpPr>
      <dsp:spPr>
        <a:xfrm>
          <a:off x="7131737" y="7310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318829-DF5F-45D8-A0D6-2271C9642D05}">
      <dsp:nvSpPr>
        <dsp:cNvPr id="0" name=""/>
        <dsp:cNvSpPr/>
      </dsp:nvSpPr>
      <dsp:spPr>
        <a:xfrm>
          <a:off x="5961737" y="31430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fr-FR" sz="2500" kern="1200"/>
            <a:t>Open Source</a:t>
          </a:r>
          <a:endParaRPr lang="en-US" sz="2500" kern="1200"/>
        </a:p>
      </dsp:txBody>
      <dsp:txXfrm>
        <a:off x="5961737" y="314307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A2593-72A8-4FC5-A7E2-7C656A03D7C6}">
      <dsp:nvSpPr>
        <dsp:cNvPr id="0" name=""/>
        <dsp:cNvSpPr/>
      </dsp:nvSpPr>
      <dsp:spPr>
        <a:xfrm>
          <a:off x="0" y="608063"/>
          <a:ext cx="7084788" cy="23231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9858" tIns="520700" rIns="549858" bIns="177800" numCol="1" spcCol="1270" anchor="t" anchorCtr="0">
          <a:noAutofit/>
        </a:bodyPr>
        <a:lstStyle/>
        <a:p>
          <a:pPr marL="228600" lvl="1" indent="-228600" algn="l" defTabSz="1111250">
            <a:lnSpc>
              <a:spcPct val="90000"/>
            </a:lnSpc>
            <a:spcBef>
              <a:spcPct val="0"/>
            </a:spcBef>
            <a:spcAft>
              <a:spcPct val="15000"/>
            </a:spcAft>
            <a:buChar char="•"/>
          </a:pPr>
          <a:r>
            <a:rPr lang="fr-FR" sz="2500" kern="1200"/>
            <a:t>Open Source</a:t>
          </a:r>
          <a:endParaRPr lang="en-US" sz="2500" kern="1200"/>
        </a:p>
        <a:p>
          <a:pPr marL="228600" lvl="1" indent="-228600" algn="l" defTabSz="1111250">
            <a:lnSpc>
              <a:spcPct val="90000"/>
            </a:lnSpc>
            <a:spcBef>
              <a:spcPct val="0"/>
            </a:spcBef>
            <a:spcAft>
              <a:spcPct val="15000"/>
            </a:spcAft>
            <a:buChar char="•"/>
          </a:pPr>
          <a:r>
            <a:rPr lang="fr-FR" sz="2500" kern="1200"/>
            <a:t>Rapide à l’exécution</a:t>
          </a:r>
          <a:endParaRPr lang="en-US" sz="2500" kern="1200"/>
        </a:p>
        <a:p>
          <a:pPr marL="228600" lvl="1" indent="-228600" algn="l" defTabSz="1111250">
            <a:lnSpc>
              <a:spcPct val="90000"/>
            </a:lnSpc>
            <a:spcBef>
              <a:spcPct val="0"/>
            </a:spcBef>
            <a:spcAft>
              <a:spcPct val="15000"/>
            </a:spcAft>
            <a:buChar char="•"/>
          </a:pPr>
          <a:r>
            <a:rPr lang="fr-FR" sz="2500" kern="1200"/>
            <a:t>Facile à mettre en place</a:t>
          </a:r>
          <a:endParaRPr lang="en-US" sz="2500" kern="1200"/>
        </a:p>
        <a:p>
          <a:pPr marL="228600" lvl="1" indent="-228600" algn="l" defTabSz="1111250">
            <a:lnSpc>
              <a:spcPct val="90000"/>
            </a:lnSpc>
            <a:spcBef>
              <a:spcPct val="0"/>
            </a:spcBef>
            <a:spcAft>
              <a:spcPct val="15000"/>
            </a:spcAft>
            <a:buChar char="•"/>
          </a:pPr>
          <a:r>
            <a:rPr lang="fr-FR" sz="2500" kern="1200"/>
            <a:t>Backups à chaud</a:t>
          </a:r>
          <a:endParaRPr lang="en-US" sz="2500" kern="1200"/>
        </a:p>
      </dsp:txBody>
      <dsp:txXfrm>
        <a:off x="0" y="608063"/>
        <a:ext cx="7084788" cy="2323125"/>
      </dsp:txXfrm>
    </dsp:sp>
    <dsp:sp modelId="{70A38462-6390-431D-934B-9559251F3DD4}">
      <dsp:nvSpPr>
        <dsp:cNvPr id="0" name=""/>
        <dsp:cNvSpPr/>
      </dsp:nvSpPr>
      <dsp:spPr>
        <a:xfrm>
          <a:off x="354239" y="239063"/>
          <a:ext cx="4959351" cy="7380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52" tIns="0" rIns="187452" bIns="0" numCol="1" spcCol="1270" anchor="ctr" anchorCtr="0">
          <a:noAutofit/>
        </a:bodyPr>
        <a:lstStyle/>
        <a:p>
          <a:pPr marL="0" lvl="0" indent="0" algn="l" defTabSz="1111250">
            <a:lnSpc>
              <a:spcPct val="90000"/>
            </a:lnSpc>
            <a:spcBef>
              <a:spcPct val="0"/>
            </a:spcBef>
            <a:spcAft>
              <a:spcPct val="35000"/>
            </a:spcAft>
            <a:buNone/>
          </a:pPr>
          <a:r>
            <a:rPr lang="fr-FR" sz="2500" kern="1200"/>
            <a:t>Points positifs</a:t>
          </a:r>
          <a:endParaRPr lang="en-US" sz="2500" kern="1200"/>
        </a:p>
      </dsp:txBody>
      <dsp:txXfrm>
        <a:off x="390265" y="275089"/>
        <a:ext cx="4887299" cy="665948"/>
      </dsp:txXfrm>
    </dsp:sp>
    <dsp:sp modelId="{467D6E39-D38D-49C4-9DEB-80619484FC61}">
      <dsp:nvSpPr>
        <dsp:cNvPr id="0" name=""/>
        <dsp:cNvSpPr/>
      </dsp:nvSpPr>
      <dsp:spPr>
        <a:xfrm>
          <a:off x="0" y="3435189"/>
          <a:ext cx="7084788" cy="22837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9858" tIns="520700" rIns="549858" bIns="177800" numCol="1" spcCol="1270" anchor="t" anchorCtr="0">
          <a:noAutofit/>
        </a:bodyPr>
        <a:lstStyle/>
        <a:p>
          <a:pPr marL="228600" lvl="1" indent="-228600" algn="l" defTabSz="1111250">
            <a:lnSpc>
              <a:spcPct val="90000"/>
            </a:lnSpc>
            <a:spcBef>
              <a:spcPct val="0"/>
            </a:spcBef>
            <a:spcAft>
              <a:spcPct val="15000"/>
            </a:spcAft>
            <a:buChar char="•"/>
          </a:pPr>
          <a:r>
            <a:rPr lang="fr-FR" sz="2500" kern="1200"/>
            <a:t>Configuration des clients parfois mal synchro</a:t>
          </a:r>
          <a:endParaRPr lang="en-US" sz="2500" kern="1200"/>
        </a:p>
        <a:p>
          <a:pPr marL="228600" lvl="1" indent="-228600" algn="l" defTabSz="1111250">
            <a:lnSpc>
              <a:spcPct val="90000"/>
            </a:lnSpc>
            <a:spcBef>
              <a:spcPct val="0"/>
            </a:spcBef>
            <a:spcAft>
              <a:spcPct val="15000"/>
            </a:spcAft>
            <a:buChar char="•"/>
          </a:pPr>
          <a:r>
            <a:rPr lang="fr-FR" sz="2500" kern="1200"/>
            <a:t>Pas de cloud proposé par l’entreprise</a:t>
          </a:r>
          <a:endParaRPr lang="en-US" sz="2500" kern="1200"/>
        </a:p>
        <a:p>
          <a:pPr marL="228600" lvl="1" indent="-228600" algn="l" defTabSz="1111250">
            <a:lnSpc>
              <a:spcPct val="90000"/>
            </a:lnSpc>
            <a:spcBef>
              <a:spcPct val="0"/>
            </a:spcBef>
            <a:spcAft>
              <a:spcPct val="15000"/>
            </a:spcAft>
            <a:buChar char="•"/>
          </a:pPr>
          <a:r>
            <a:rPr lang="fr-FR" sz="2500" kern="1200"/>
            <a:t>Moins compatible avec Linux que Windows</a:t>
          </a:r>
          <a:endParaRPr lang="en-US" sz="2500" kern="1200"/>
        </a:p>
      </dsp:txBody>
      <dsp:txXfrm>
        <a:off x="0" y="3435189"/>
        <a:ext cx="7084788" cy="2283750"/>
      </dsp:txXfrm>
    </dsp:sp>
    <dsp:sp modelId="{4741D2BD-D11C-4258-B98C-915F2DB849D4}">
      <dsp:nvSpPr>
        <dsp:cNvPr id="0" name=""/>
        <dsp:cNvSpPr/>
      </dsp:nvSpPr>
      <dsp:spPr>
        <a:xfrm>
          <a:off x="354239" y="3066188"/>
          <a:ext cx="4959351" cy="7380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52" tIns="0" rIns="187452" bIns="0" numCol="1" spcCol="1270" anchor="ctr" anchorCtr="0">
          <a:noAutofit/>
        </a:bodyPr>
        <a:lstStyle/>
        <a:p>
          <a:pPr marL="0" lvl="0" indent="0" algn="l" defTabSz="1111250">
            <a:lnSpc>
              <a:spcPct val="90000"/>
            </a:lnSpc>
            <a:spcBef>
              <a:spcPct val="0"/>
            </a:spcBef>
            <a:spcAft>
              <a:spcPct val="35000"/>
            </a:spcAft>
            <a:buNone/>
          </a:pPr>
          <a:r>
            <a:rPr lang="fr-FR" sz="2500" kern="1200"/>
            <a:t>Points négatifs</a:t>
          </a:r>
          <a:endParaRPr lang="en-US" sz="2500" kern="1200"/>
        </a:p>
      </dsp:txBody>
      <dsp:txXfrm>
        <a:off x="390265" y="3102214"/>
        <a:ext cx="4887299"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CC198-40EF-4E07-AC5D-B9707458FC23}">
      <dsp:nvSpPr>
        <dsp:cNvPr id="0" name=""/>
        <dsp:cNvSpPr/>
      </dsp:nvSpPr>
      <dsp:spPr>
        <a:xfrm>
          <a:off x="0" y="968175"/>
          <a:ext cx="7084788" cy="1787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49F37-7DDA-4010-B5FE-B8F89886A7F9}">
      <dsp:nvSpPr>
        <dsp:cNvPr id="0" name=""/>
        <dsp:cNvSpPr/>
      </dsp:nvSpPr>
      <dsp:spPr>
        <a:xfrm>
          <a:off x="540688" y="1370340"/>
          <a:ext cx="983070" cy="983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FB0336-F454-46AC-A422-58776B1E4EA6}">
      <dsp:nvSpPr>
        <dsp:cNvPr id="0" name=""/>
        <dsp:cNvSpPr/>
      </dsp:nvSpPr>
      <dsp:spPr>
        <a:xfrm>
          <a:off x="2064448" y="968175"/>
          <a:ext cx="5020339" cy="178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67" tIns="189167" rIns="189167" bIns="189167" numCol="1" spcCol="1270" anchor="ctr" anchorCtr="0">
          <a:noAutofit/>
        </a:bodyPr>
        <a:lstStyle/>
        <a:p>
          <a:pPr marL="0" lvl="0" indent="0" algn="l" defTabSz="1111250">
            <a:lnSpc>
              <a:spcPct val="100000"/>
            </a:lnSpc>
            <a:spcBef>
              <a:spcPct val="0"/>
            </a:spcBef>
            <a:spcAft>
              <a:spcPct val="35000"/>
            </a:spcAft>
            <a:buNone/>
          </a:pPr>
          <a:r>
            <a:rPr lang="fr-FR" sz="2500" kern="1200"/>
            <a:t>Matériel</a:t>
          </a:r>
          <a:endParaRPr lang="en-US" sz="2500" kern="1200"/>
        </a:p>
      </dsp:txBody>
      <dsp:txXfrm>
        <a:off x="2064448" y="968175"/>
        <a:ext cx="5020339" cy="1787400"/>
      </dsp:txXfrm>
    </dsp:sp>
    <dsp:sp modelId="{23C5D503-7639-43CC-B6BC-B733156D1638}">
      <dsp:nvSpPr>
        <dsp:cNvPr id="0" name=""/>
        <dsp:cNvSpPr/>
      </dsp:nvSpPr>
      <dsp:spPr>
        <a:xfrm>
          <a:off x="0" y="3202426"/>
          <a:ext cx="7084788" cy="1787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E031B-246D-44B9-980F-E9CA33B44FBB}">
      <dsp:nvSpPr>
        <dsp:cNvPr id="0" name=""/>
        <dsp:cNvSpPr/>
      </dsp:nvSpPr>
      <dsp:spPr>
        <a:xfrm>
          <a:off x="540688" y="3604591"/>
          <a:ext cx="983070" cy="983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DE5523-C74A-4B32-A308-60A1CD58B0CE}">
      <dsp:nvSpPr>
        <dsp:cNvPr id="0" name=""/>
        <dsp:cNvSpPr/>
      </dsp:nvSpPr>
      <dsp:spPr>
        <a:xfrm>
          <a:off x="2064448" y="3202426"/>
          <a:ext cx="5020339" cy="178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67" tIns="189167" rIns="189167" bIns="189167" numCol="1" spcCol="1270" anchor="ctr" anchorCtr="0">
          <a:noAutofit/>
        </a:bodyPr>
        <a:lstStyle/>
        <a:p>
          <a:pPr marL="0" lvl="0" indent="0" algn="l" defTabSz="1111250">
            <a:lnSpc>
              <a:spcPct val="100000"/>
            </a:lnSpc>
            <a:spcBef>
              <a:spcPct val="0"/>
            </a:spcBef>
            <a:spcAft>
              <a:spcPct val="35000"/>
            </a:spcAft>
            <a:buNone/>
          </a:pPr>
          <a:r>
            <a:rPr lang="fr-FR" sz="2500" kern="1200"/>
            <a:t>Coûts</a:t>
          </a:r>
          <a:endParaRPr lang="en-US" sz="2500" kern="1200"/>
        </a:p>
      </dsp:txBody>
      <dsp:txXfrm>
        <a:off x="2064448" y="3202426"/>
        <a:ext cx="5020339" cy="1787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71956-4423-42F4-B055-8685E715B63C}">
      <dsp:nvSpPr>
        <dsp:cNvPr id="0" name=""/>
        <dsp:cNvSpPr/>
      </dsp:nvSpPr>
      <dsp:spPr>
        <a:xfrm>
          <a:off x="1863864" y="69"/>
          <a:ext cx="2161641" cy="10808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fr-FR" sz="3000" kern="1200"/>
            <a:t>Logiciel </a:t>
          </a:r>
          <a:endParaRPr lang="en-US" sz="3000" kern="1200"/>
        </a:p>
      </dsp:txBody>
      <dsp:txXfrm>
        <a:off x="1895520" y="31725"/>
        <a:ext cx="2098329" cy="1017508"/>
      </dsp:txXfrm>
    </dsp:sp>
    <dsp:sp modelId="{92DB4DFA-13BB-4982-8EF9-517ED58948CD}">
      <dsp:nvSpPr>
        <dsp:cNvPr id="0" name=""/>
        <dsp:cNvSpPr/>
      </dsp:nvSpPr>
      <dsp:spPr>
        <a:xfrm>
          <a:off x="2080028" y="1080890"/>
          <a:ext cx="216164" cy="810615"/>
        </a:xfrm>
        <a:custGeom>
          <a:avLst/>
          <a:gdLst/>
          <a:ahLst/>
          <a:cxnLst/>
          <a:rect l="0" t="0" r="0" b="0"/>
          <a:pathLst>
            <a:path>
              <a:moveTo>
                <a:pt x="0" y="0"/>
              </a:moveTo>
              <a:lnTo>
                <a:pt x="0" y="810615"/>
              </a:lnTo>
              <a:lnTo>
                <a:pt x="216164" y="810615"/>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D2B1DF-6DBF-4F2F-B589-2F14EEA5AFF7}">
      <dsp:nvSpPr>
        <dsp:cNvPr id="0" name=""/>
        <dsp:cNvSpPr/>
      </dsp:nvSpPr>
      <dsp:spPr>
        <a:xfrm>
          <a:off x="2296192" y="1351095"/>
          <a:ext cx="1729313" cy="10808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CH" sz="1900" kern="1200" dirty="0"/>
            <a:t>Ur Backup :</a:t>
          </a:r>
        </a:p>
        <a:p>
          <a:pPr marL="0" lvl="0" indent="0" algn="ctr" defTabSz="844550">
            <a:lnSpc>
              <a:spcPct val="90000"/>
            </a:lnSpc>
            <a:spcBef>
              <a:spcPct val="0"/>
            </a:spcBef>
            <a:spcAft>
              <a:spcPct val="35000"/>
            </a:spcAft>
            <a:buNone/>
          </a:pPr>
          <a:r>
            <a:rPr lang="fr-CH" sz="1900" kern="1200" dirty="0"/>
            <a:t> Open Source et Gratuit</a:t>
          </a:r>
          <a:endParaRPr lang="en-US" sz="1900" kern="1200" dirty="0"/>
        </a:p>
      </dsp:txBody>
      <dsp:txXfrm>
        <a:off x="2327848" y="1382751"/>
        <a:ext cx="1666001" cy="1017508"/>
      </dsp:txXfrm>
    </dsp:sp>
    <dsp:sp modelId="{158903DC-4608-4F4E-BC36-0B56C9F4B950}">
      <dsp:nvSpPr>
        <dsp:cNvPr id="0" name=""/>
        <dsp:cNvSpPr/>
      </dsp:nvSpPr>
      <dsp:spPr>
        <a:xfrm>
          <a:off x="4565916" y="69"/>
          <a:ext cx="2161641" cy="1080820"/>
        </a:xfrm>
        <a:prstGeom prst="roundRect">
          <a:avLst>
            <a:gd name="adj" fmla="val 10000"/>
          </a:avLst>
        </a:prstGeom>
        <a:solidFill>
          <a:schemeClr val="accent2">
            <a:hueOff val="-745210"/>
            <a:satOff val="-4879"/>
            <a:lumOff val="-107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fr-FR" sz="3000" kern="1200"/>
            <a:t>Matériel</a:t>
          </a:r>
          <a:endParaRPr lang="en-US" sz="3000" kern="1200"/>
        </a:p>
      </dsp:txBody>
      <dsp:txXfrm>
        <a:off x="4597572" y="31725"/>
        <a:ext cx="2098329" cy="1017508"/>
      </dsp:txXfrm>
    </dsp:sp>
    <dsp:sp modelId="{CF4E3461-9A24-4DE5-A365-1AED7190A80C}">
      <dsp:nvSpPr>
        <dsp:cNvPr id="0" name=""/>
        <dsp:cNvSpPr/>
      </dsp:nvSpPr>
      <dsp:spPr>
        <a:xfrm>
          <a:off x="4782080" y="1080890"/>
          <a:ext cx="216164" cy="810615"/>
        </a:xfrm>
        <a:custGeom>
          <a:avLst/>
          <a:gdLst/>
          <a:ahLst/>
          <a:cxnLst/>
          <a:rect l="0" t="0" r="0" b="0"/>
          <a:pathLst>
            <a:path>
              <a:moveTo>
                <a:pt x="0" y="0"/>
              </a:moveTo>
              <a:lnTo>
                <a:pt x="0" y="810615"/>
              </a:lnTo>
              <a:lnTo>
                <a:pt x="216164" y="810615"/>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135A7F-B4E7-4561-A9E3-91309DCB8D57}">
      <dsp:nvSpPr>
        <dsp:cNvPr id="0" name=""/>
        <dsp:cNvSpPr/>
      </dsp:nvSpPr>
      <dsp:spPr>
        <a:xfrm>
          <a:off x="4998244" y="1351095"/>
          <a:ext cx="1729313" cy="10808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745210"/>
              <a:satOff val="-4879"/>
              <a:lumOff val="-107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CH" sz="1900" kern="1200" dirty="0"/>
            <a:t>PowerEdge R740 :</a:t>
          </a:r>
        </a:p>
        <a:p>
          <a:pPr marL="0" lvl="0" indent="0" algn="ctr" defTabSz="844550">
            <a:lnSpc>
              <a:spcPct val="90000"/>
            </a:lnSpc>
            <a:spcBef>
              <a:spcPct val="0"/>
            </a:spcBef>
            <a:spcAft>
              <a:spcPct val="35000"/>
            </a:spcAft>
            <a:buNone/>
          </a:pPr>
          <a:r>
            <a:rPr lang="fr-CH" sz="1900" kern="1200" dirty="0"/>
            <a:t> ~ 3500 CHF</a:t>
          </a:r>
          <a:endParaRPr lang="en-US" sz="1900" kern="1200" dirty="0"/>
        </a:p>
      </dsp:txBody>
      <dsp:txXfrm>
        <a:off x="5029900" y="1382751"/>
        <a:ext cx="1666001" cy="1017508"/>
      </dsp:txXfrm>
    </dsp:sp>
    <dsp:sp modelId="{5A0105E8-A0C4-411A-9031-752738D80A7D}">
      <dsp:nvSpPr>
        <dsp:cNvPr id="0" name=""/>
        <dsp:cNvSpPr/>
      </dsp:nvSpPr>
      <dsp:spPr>
        <a:xfrm>
          <a:off x="4782080" y="1080890"/>
          <a:ext cx="216164" cy="2161641"/>
        </a:xfrm>
        <a:custGeom>
          <a:avLst/>
          <a:gdLst/>
          <a:ahLst/>
          <a:cxnLst/>
          <a:rect l="0" t="0" r="0" b="0"/>
          <a:pathLst>
            <a:path>
              <a:moveTo>
                <a:pt x="0" y="0"/>
              </a:moveTo>
              <a:lnTo>
                <a:pt x="0" y="2161641"/>
              </a:lnTo>
              <a:lnTo>
                <a:pt x="216164" y="216164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E65B6B-0C34-4BFD-961C-9E2CA8089E47}">
      <dsp:nvSpPr>
        <dsp:cNvPr id="0" name=""/>
        <dsp:cNvSpPr/>
      </dsp:nvSpPr>
      <dsp:spPr>
        <a:xfrm>
          <a:off x="4998244" y="2702121"/>
          <a:ext cx="1729313" cy="10808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490421"/>
              <a:satOff val="-9757"/>
              <a:lumOff val="-21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CH" sz="1900" kern="1200" dirty="0"/>
            <a:t>Disques : </a:t>
          </a:r>
        </a:p>
        <a:p>
          <a:pPr marL="0" lvl="0" indent="0" algn="ctr" defTabSz="844550">
            <a:lnSpc>
              <a:spcPct val="90000"/>
            </a:lnSpc>
            <a:spcBef>
              <a:spcPct val="0"/>
            </a:spcBef>
            <a:spcAft>
              <a:spcPct val="35000"/>
            </a:spcAft>
            <a:buNone/>
          </a:pPr>
          <a:r>
            <a:rPr lang="fr-CH" sz="1900" kern="1200" dirty="0"/>
            <a:t>10 To x 3 : 798 CHF</a:t>
          </a:r>
          <a:endParaRPr lang="en-US" sz="1900" kern="1200" dirty="0"/>
        </a:p>
      </dsp:txBody>
      <dsp:txXfrm>
        <a:off x="5029900" y="2733777"/>
        <a:ext cx="1666001" cy="1017508"/>
      </dsp:txXfrm>
    </dsp:sp>
    <dsp:sp modelId="{B7C84082-593E-4967-940C-506D4182893C}">
      <dsp:nvSpPr>
        <dsp:cNvPr id="0" name=""/>
        <dsp:cNvSpPr/>
      </dsp:nvSpPr>
      <dsp:spPr>
        <a:xfrm>
          <a:off x="8194902" y="2354961"/>
          <a:ext cx="2161641" cy="1080820"/>
        </a:xfrm>
        <a:prstGeom prst="roundRect">
          <a:avLst>
            <a:gd name="adj" fmla="val 10000"/>
          </a:avLst>
        </a:prstGeom>
        <a:solidFill>
          <a:schemeClr val="accent2">
            <a:hueOff val="-1490421"/>
            <a:satOff val="-9757"/>
            <a:lumOff val="-215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fr-FR" sz="3000" kern="1200" dirty="0"/>
            <a:t>Total : 4298,80 CHF</a:t>
          </a:r>
          <a:endParaRPr lang="en-US" sz="3000" kern="1200" dirty="0"/>
        </a:p>
      </dsp:txBody>
      <dsp:txXfrm>
        <a:off x="8226558" y="2386617"/>
        <a:ext cx="2098329" cy="10175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92B66-B10F-4665-875B-983FB5BCC578}">
      <dsp:nvSpPr>
        <dsp:cNvPr id="0" name=""/>
        <dsp:cNvSpPr/>
      </dsp:nvSpPr>
      <dsp:spPr>
        <a:xfrm>
          <a:off x="1378" y="99776"/>
          <a:ext cx="4838879" cy="3072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BE7132E-6D28-497A-9463-C5EAE1E089FE}">
      <dsp:nvSpPr>
        <dsp:cNvPr id="0" name=""/>
        <dsp:cNvSpPr/>
      </dsp:nvSpPr>
      <dsp:spPr>
        <a:xfrm>
          <a:off x="539031" y="610547"/>
          <a:ext cx="4838879" cy="3072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fr-FR" sz="6100" kern="1200"/>
            <a:t>Restauration Fichiers</a:t>
          </a:r>
          <a:endParaRPr lang="en-US" sz="6100" kern="1200"/>
        </a:p>
      </dsp:txBody>
      <dsp:txXfrm>
        <a:off x="629027" y="700543"/>
        <a:ext cx="4658887" cy="2892696"/>
      </dsp:txXfrm>
    </dsp:sp>
    <dsp:sp modelId="{D8623728-7FCA-4103-AE97-ABE6CD8BC99B}">
      <dsp:nvSpPr>
        <dsp:cNvPr id="0" name=""/>
        <dsp:cNvSpPr/>
      </dsp:nvSpPr>
      <dsp:spPr>
        <a:xfrm>
          <a:off x="5915564" y="99776"/>
          <a:ext cx="4838879" cy="3072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A4C9FC9-ADA1-45B2-B199-6AAFC91D0762}">
      <dsp:nvSpPr>
        <dsp:cNvPr id="0" name=""/>
        <dsp:cNvSpPr/>
      </dsp:nvSpPr>
      <dsp:spPr>
        <a:xfrm>
          <a:off x="6453217" y="610547"/>
          <a:ext cx="4838879" cy="3072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fr-FR" sz="6100" kern="1200"/>
            <a:t>Restauration Image</a:t>
          </a:r>
          <a:endParaRPr lang="en-US" sz="6100" kern="1200"/>
        </a:p>
      </dsp:txBody>
      <dsp:txXfrm>
        <a:off x="6543213" y="700543"/>
        <a:ext cx="4658887" cy="28926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7F282-9DC2-46B3-87C5-5ED241D9BE74}">
      <dsp:nvSpPr>
        <dsp:cNvPr id="0" name=""/>
        <dsp:cNvSpPr/>
      </dsp:nvSpPr>
      <dsp:spPr>
        <a:xfrm>
          <a:off x="220" y="293435"/>
          <a:ext cx="2663451" cy="319614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Rapidité</a:t>
          </a:r>
          <a:endParaRPr lang="en-US" sz="2600" kern="1200"/>
        </a:p>
      </dsp:txBody>
      <dsp:txXfrm>
        <a:off x="220" y="1571891"/>
        <a:ext cx="2663451" cy="1917684"/>
      </dsp:txXfrm>
    </dsp:sp>
    <dsp:sp modelId="{B0FA2AE4-3DF2-4B79-B002-D106D78CC73E}">
      <dsp:nvSpPr>
        <dsp:cNvPr id="0" name=""/>
        <dsp:cNvSpPr/>
      </dsp:nvSpPr>
      <dsp:spPr>
        <a:xfrm>
          <a:off x="220"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220" y="293435"/>
        <a:ext cx="2663451" cy="1278456"/>
      </dsp:txXfrm>
    </dsp:sp>
    <dsp:sp modelId="{83EAB0E3-8D27-4C9B-9FEB-54844FAC28A6}">
      <dsp:nvSpPr>
        <dsp:cNvPr id="0" name=""/>
        <dsp:cNvSpPr/>
      </dsp:nvSpPr>
      <dsp:spPr>
        <a:xfrm>
          <a:off x="2876748" y="293435"/>
          <a:ext cx="2663451" cy="3196141"/>
        </a:xfrm>
        <a:prstGeom prst="rect">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Très intuitif </a:t>
          </a:r>
          <a:endParaRPr lang="en-US" sz="2600" kern="1200"/>
        </a:p>
      </dsp:txBody>
      <dsp:txXfrm>
        <a:off x="2876748" y="1571891"/>
        <a:ext cx="2663451" cy="1917684"/>
      </dsp:txXfrm>
    </dsp:sp>
    <dsp:sp modelId="{F1868D8E-9F43-4B17-9FF0-0AD98A8BBDFB}">
      <dsp:nvSpPr>
        <dsp:cNvPr id="0" name=""/>
        <dsp:cNvSpPr/>
      </dsp:nvSpPr>
      <dsp:spPr>
        <a:xfrm>
          <a:off x="2876748"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876748" y="293435"/>
        <a:ext cx="2663451" cy="1278456"/>
      </dsp:txXfrm>
    </dsp:sp>
    <dsp:sp modelId="{2414A245-C1B4-4DDC-8687-C8EC13E0D9A6}">
      <dsp:nvSpPr>
        <dsp:cNvPr id="0" name=""/>
        <dsp:cNvSpPr/>
      </dsp:nvSpPr>
      <dsp:spPr>
        <a:xfrm>
          <a:off x="5753275" y="293435"/>
          <a:ext cx="2663451" cy="3196141"/>
        </a:xfrm>
        <a:prstGeom prst="rect">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Pas de cloud</a:t>
          </a:r>
          <a:endParaRPr lang="en-US" sz="2600" kern="1200"/>
        </a:p>
      </dsp:txBody>
      <dsp:txXfrm>
        <a:off x="5753275" y="1571891"/>
        <a:ext cx="2663451" cy="1917684"/>
      </dsp:txXfrm>
    </dsp:sp>
    <dsp:sp modelId="{D0ED1F5F-CC34-4106-AD59-352F2DB5822A}">
      <dsp:nvSpPr>
        <dsp:cNvPr id="0" name=""/>
        <dsp:cNvSpPr/>
      </dsp:nvSpPr>
      <dsp:spPr>
        <a:xfrm>
          <a:off x="5753275"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753275" y="293435"/>
        <a:ext cx="2663451" cy="1278456"/>
      </dsp:txXfrm>
    </dsp:sp>
    <dsp:sp modelId="{A88C53B6-EB85-45C4-9991-4C05AE024888}">
      <dsp:nvSpPr>
        <dsp:cNvPr id="0" name=""/>
        <dsp:cNvSpPr/>
      </dsp:nvSpPr>
      <dsp:spPr>
        <a:xfrm>
          <a:off x="8629803" y="293435"/>
          <a:ext cx="2663451" cy="3196141"/>
        </a:xfrm>
        <a:prstGeom prst="rect">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Compatibilité avec Linux</a:t>
          </a:r>
          <a:endParaRPr lang="en-US" sz="2600" kern="1200"/>
        </a:p>
      </dsp:txBody>
      <dsp:txXfrm>
        <a:off x="8629803" y="1571891"/>
        <a:ext cx="2663451" cy="1917684"/>
      </dsp:txXfrm>
    </dsp:sp>
    <dsp:sp modelId="{58D9135D-E24E-4621-A6A1-97ABFA3838C1}">
      <dsp:nvSpPr>
        <dsp:cNvPr id="0" name=""/>
        <dsp:cNvSpPr/>
      </dsp:nvSpPr>
      <dsp:spPr>
        <a:xfrm>
          <a:off x="8629803"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04</a:t>
          </a:r>
        </a:p>
      </dsp:txBody>
      <dsp:txXfrm>
        <a:off x="8629803" y="293435"/>
        <a:ext cx="2663451" cy="12784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8DA9D-F5AE-4648-946E-B65CCB23984C}" type="datetimeFigureOut">
              <a:rPr lang="fr-CH" smtClean="0"/>
              <a:t>22.03.2024</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D216F-5087-489F-94FA-7E7E8DFDB96E}" type="slidenum">
              <a:rPr lang="fr-CH" smtClean="0"/>
              <a:t>‹N°›</a:t>
            </a:fld>
            <a:endParaRPr lang="fr-CH"/>
          </a:p>
        </p:txBody>
      </p:sp>
    </p:spTree>
    <p:extLst>
      <p:ext uri="{BB962C8B-B14F-4D97-AF65-F5344CB8AC3E}">
        <p14:creationId xmlns:p14="http://schemas.microsoft.com/office/powerpoint/2010/main" val="178661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2</a:t>
            </a:fld>
            <a:endParaRPr lang="fr-CH"/>
          </a:p>
        </p:txBody>
      </p:sp>
    </p:spTree>
    <p:extLst>
      <p:ext uri="{BB962C8B-B14F-4D97-AF65-F5344CB8AC3E}">
        <p14:creationId xmlns:p14="http://schemas.microsoft.com/office/powerpoint/2010/main" val="17035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premier pris Duplicati, mais ce n’était pas la bonne solution pour ce que on souhaitait faire, donc j’ai rapidement changé</a:t>
            </a:r>
          </a:p>
          <a:p>
            <a:endParaRPr lang="fr-FR" dirty="0"/>
          </a:p>
          <a:p>
            <a:r>
              <a:rPr lang="fr-FR" dirty="0"/>
              <a:t>UrBackup est un système de sauvegarde client/serveur Open Source facile à installer, qui, grâce à une combinaison de sauvegardes d'images et de fichiers, assure à la fois la sécurité des données et un temps de restauration rapide.</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3</a:t>
            </a:fld>
            <a:endParaRPr lang="fr-CH"/>
          </a:p>
        </p:txBody>
      </p:sp>
    </p:spTree>
    <p:extLst>
      <p:ext uri="{BB962C8B-B14F-4D97-AF65-F5344CB8AC3E}">
        <p14:creationId xmlns:p14="http://schemas.microsoft.com/office/powerpoint/2010/main" val="108501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serveur choisi en tant que serveur de backup est le PowerEdge R740 de chez Dell</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5</a:t>
            </a:fld>
            <a:endParaRPr lang="fr-CH"/>
          </a:p>
        </p:txBody>
      </p:sp>
    </p:spTree>
    <p:extLst>
      <p:ext uri="{BB962C8B-B14F-4D97-AF65-F5344CB8AC3E}">
        <p14:creationId xmlns:p14="http://schemas.microsoft.com/office/powerpoint/2010/main" val="110112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offre une architecture évolutive, avec la capacité de prendre en charge un grand nombre de disques durs,  ce qui permet de stocker une quantité importante de données de sauvegarde. Avec le format 2U il est également adapté à un espace plus limité.</a:t>
            </a:r>
          </a:p>
          <a:p>
            <a:endParaRPr lang="fr-FR" dirty="0"/>
          </a:p>
          <a:p>
            <a:r>
              <a:rPr lang="fr-FR" dirty="0"/>
              <a:t>Le RAID est pris en charge, il a également des options de connectivité externes pour un éventuel NAS. Sa capacité de traitement élevée et sa mémoire extensible permettent également d'exécuter efficacement des tâches de sauvegarde intensives et de gérer des charges de travail simultanées sans compromettre les performances du système.</a:t>
            </a:r>
          </a:p>
          <a:p>
            <a:endParaRPr lang="fr-FR" dirty="0"/>
          </a:p>
          <a:p>
            <a:r>
              <a:rPr lang="fr-FR" dirty="0"/>
              <a:t>En résumé, j'ai choisi le PowerEdge R740 de Dell pour sa combinaison de performances élevées, de capacité de stockage étendue et son prix plutôt raisonnable d'environ 3500 CHF initial. Cela devrait convenir pour les besoins de l'entreprise pour son système de backup.</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6</a:t>
            </a:fld>
            <a:endParaRPr lang="fr-CH"/>
          </a:p>
        </p:txBody>
      </p:sp>
    </p:spTree>
    <p:extLst>
      <p:ext uri="{BB962C8B-B14F-4D97-AF65-F5344CB8AC3E}">
        <p14:creationId xmlns:p14="http://schemas.microsoft.com/office/powerpoint/2010/main" val="182456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7</a:t>
            </a:fld>
            <a:endParaRPr lang="fr-CH"/>
          </a:p>
        </p:txBody>
      </p:sp>
    </p:spTree>
    <p:extLst>
      <p:ext uri="{BB962C8B-B14F-4D97-AF65-F5344CB8AC3E}">
        <p14:creationId xmlns:p14="http://schemas.microsoft.com/office/powerpoint/2010/main" val="226201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UrBackup est un logiciel de sauvegarde qui présente à la fois des points forts et des points faibles. Mon expérience personnelle avec ce logiciel m'a permis d'identifier certains de ses aspects positifs ainsi que des défis rencontrés lors de son utilisation.</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9</a:t>
            </a:fld>
            <a:endParaRPr lang="fr-CH"/>
          </a:p>
        </p:txBody>
      </p:sp>
    </p:spTree>
    <p:extLst>
      <p:ext uri="{BB962C8B-B14F-4D97-AF65-F5344CB8AC3E}">
        <p14:creationId xmlns:p14="http://schemas.microsoft.com/office/powerpoint/2010/main" val="206128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March 22, 2024</a:t>
            </a:fld>
            <a:endParaRPr lang="en-US" dirty="0"/>
          </a:p>
        </p:txBody>
      </p:sp>
    </p:spTree>
    <p:extLst>
      <p:ext uri="{BB962C8B-B14F-4D97-AF65-F5344CB8AC3E}">
        <p14:creationId xmlns:p14="http://schemas.microsoft.com/office/powerpoint/2010/main" val="279931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March 22,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42743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March 22,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310854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March 22, 2024</a:t>
            </a:fld>
            <a:endParaRPr lang="en-US" dirty="0"/>
          </a:p>
        </p:txBody>
      </p:sp>
    </p:spTree>
    <p:extLst>
      <p:ext uri="{BB962C8B-B14F-4D97-AF65-F5344CB8AC3E}">
        <p14:creationId xmlns:p14="http://schemas.microsoft.com/office/powerpoint/2010/main" val="188198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March 22,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95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March 22,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420310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March 22,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29720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March 22,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63540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March 22,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71914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March 22,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71720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March 22,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45612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March 22, 2024</a:t>
            </a:fld>
            <a:endParaRPr lang="en-US" dirty="0"/>
          </a:p>
        </p:txBody>
      </p:sp>
    </p:spTree>
    <p:extLst>
      <p:ext uri="{BB962C8B-B14F-4D97-AF65-F5344CB8AC3E}">
        <p14:creationId xmlns:p14="http://schemas.microsoft.com/office/powerpoint/2010/main" val="611546740"/>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ud shaped hard drive with cables">
            <a:extLst>
              <a:ext uri="{FF2B5EF4-FFF2-40B4-BE49-F238E27FC236}">
                <a16:creationId xmlns:a16="http://schemas.microsoft.com/office/drawing/2014/main" id="{DEF4D6CB-700C-115B-7CE6-74B2AAC2A8F1}"/>
              </a:ext>
            </a:extLst>
          </p:cNvPr>
          <p:cNvPicPr>
            <a:picLocks noChangeAspect="1"/>
          </p:cNvPicPr>
          <p:nvPr/>
        </p:nvPicPr>
        <p:blipFill rotWithShape="1">
          <a:blip r:embed="rId2"/>
          <a:srcRect t="1747"/>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09BC1E7F-2ADF-9FA0-77D7-CF5416938485}"/>
              </a:ext>
            </a:extLst>
          </p:cNvPr>
          <p:cNvSpPr>
            <a:spLocks noGrp="1"/>
          </p:cNvSpPr>
          <p:nvPr>
            <p:ph type="subTitle" idx="1"/>
          </p:nvPr>
        </p:nvSpPr>
        <p:spPr>
          <a:xfrm>
            <a:off x="4385412" y="4471416"/>
            <a:ext cx="7380000" cy="1293303"/>
          </a:xfrm>
        </p:spPr>
        <p:txBody>
          <a:bodyPr>
            <a:normAutofit/>
          </a:bodyPr>
          <a:lstStyle/>
          <a:p>
            <a:r>
              <a:rPr lang="fr-FR" dirty="0"/>
              <a:t>David Varoso Gomes</a:t>
            </a:r>
            <a:endParaRPr lang="fr-CH" dirty="0"/>
          </a:p>
        </p:txBody>
      </p:sp>
      <p:cxnSp>
        <p:nvCxnSpPr>
          <p:cNvPr id="20" name="Straight Connector 1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Espace réservé du contenu 4">
            <a:extLst>
              <a:ext uri="{FF2B5EF4-FFF2-40B4-BE49-F238E27FC236}">
                <a16:creationId xmlns:a16="http://schemas.microsoft.com/office/drawing/2014/main" id="{1FEBA15A-59A1-2B1F-77B2-B29B1126BDD2}"/>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0421" y="1168766"/>
            <a:ext cx="3774590" cy="4520468"/>
          </a:xfrm>
          <a:prstGeom prst="rect">
            <a:avLst/>
          </a:prstGeom>
        </p:spPr>
      </p:pic>
      <p:pic>
        <p:nvPicPr>
          <p:cNvPr id="8" name="Image 7" descr="Une image contenant texte, Police, Graphique, logo&#10;&#10;Description générée automatiquement">
            <a:extLst>
              <a:ext uri="{FF2B5EF4-FFF2-40B4-BE49-F238E27FC236}">
                <a16:creationId xmlns:a16="http://schemas.microsoft.com/office/drawing/2014/main" id="{3B14BA07-894F-D541-EC92-E64B3BCAE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412" y="2047015"/>
            <a:ext cx="6614809" cy="1980997"/>
          </a:xfrm>
          <a:prstGeom prst="rect">
            <a:avLst/>
          </a:prstGeom>
        </p:spPr>
      </p:pic>
    </p:spTree>
    <p:extLst>
      <p:ext uri="{BB962C8B-B14F-4D97-AF65-F5344CB8AC3E}">
        <p14:creationId xmlns:p14="http://schemas.microsoft.com/office/powerpoint/2010/main" val="241717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9A75AA23-44EC-DA5C-3D54-3F2435519B40}"/>
              </a:ext>
            </a:extLst>
          </p:cNvPr>
          <p:cNvPicPr>
            <a:picLocks noChangeAspect="1"/>
          </p:cNvPicPr>
          <p:nvPr/>
        </p:nvPicPr>
        <p:blipFill rotWithShape="1">
          <a:blip r:embed="rId2"/>
          <a:srcRect b="6250"/>
          <a:stretch/>
        </p:blipFill>
        <p:spPr>
          <a:xfrm>
            <a:off x="1" y="1"/>
            <a:ext cx="12192000" cy="6857999"/>
          </a:xfrm>
          <a:prstGeom prst="rect">
            <a:avLst/>
          </a:prstGeom>
        </p:spPr>
      </p:pic>
      <p:sp>
        <p:nvSpPr>
          <p:cNvPr id="13" name="Rectangle 12">
            <a:extLst>
              <a:ext uri="{FF2B5EF4-FFF2-40B4-BE49-F238E27FC236}">
                <a16:creationId xmlns:a16="http://schemas.microsoft.com/office/drawing/2014/main" id="{54B995A6-4802-435A-B06E-300075505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311901"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919ADA-6828-2307-A5D6-52044133658A}"/>
              </a:ext>
            </a:extLst>
          </p:cNvPr>
          <p:cNvSpPr>
            <a:spLocks noGrp="1"/>
          </p:cNvSpPr>
          <p:nvPr>
            <p:ph type="title"/>
          </p:nvPr>
        </p:nvSpPr>
        <p:spPr>
          <a:xfrm>
            <a:off x="448056" y="655200"/>
            <a:ext cx="5432044" cy="1969200"/>
          </a:xfrm>
        </p:spPr>
        <p:txBody>
          <a:bodyPr vert="horz" lIns="0" tIns="0" rIns="0" bIns="0" rtlCol="0" anchor="b">
            <a:normAutofit/>
          </a:bodyPr>
          <a:lstStyle/>
          <a:p>
            <a:pPr>
              <a:lnSpc>
                <a:spcPct val="100000"/>
              </a:lnSpc>
            </a:pPr>
            <a:r>
              <a:rPr lang="en-US" sz="6400" dirty="0"/>
              <a:t>Questions </a:t>
            </a:r>
          </a:p>
        </p:txBody>
      </p:sp>
      <p:cxnSp>
        <p:nvCxnSpPr>
          <p:cNvPr id="15" name="Straight Connector 14">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1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5E1E8A8-A473-604B-320B-FCC13078A2F0}"/>
              </a:ext>
            </a:extLst>
          </p:cNvPr>
          <p:cNvSpPr>
            <a:spLocks noGrp="1"/>
          </p:cNvSpPr>
          <p:nvPr>
            <p:ph type="title"/>
          </p:nvPr>
        </p:nvSpPr>
        <p:spPr>
          <a:xfrm>
            <a:off x="448056" y="389970"/>
            <a:ext cx="11301984" cy="860400"/>
          </a:xfrm>
        </p:spPr>
        <p:txBody>
          <a:bodyPr anchor="b">
            <a:normAutofit/>
          </a:bodyPr>
          <a:lstStyle/>
          <a:p>
            <a:r>
              <a:rPr lang="fr-FR"/>
              <a:t>Table des matières</a:t>
            </a:r>
            <a:endParaRPr lang="fr-CH"/>
          </a:p>
        </p:txBody>
      </p:sp>
      <p:cxnSp>
        <p:nvCxnSpPr>
          <p:cNvPr id="18" name="Straight Connector 17">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Espace réservé du contenu 2">
            <a:extLst>
              <a:ext uri="{FF2B5EF4-FFF2-40B4-BE49-F238E27FC236}">
                <a16:creationId xmlns:a16="http://schemas.microsoft.com/office/drawing/2014/main" id="{E158ECC7-0FC7-B5E1-862F-B422655E44F6}"/>
              </a:ext>
            </a:extLst>
          </p:cNvPr>
          <p:cNvGraphicFramePr>
            <a:graphicFrameLocks noGrp="1"/>
          </p:cNvGraphicFramePr>
          <p:nvPr>
            <p:ph idx="1"/>
            <p:extLst>
              <p:ext uri="{D42A27DB-BD31-4B8C-83A1-F6EECF244321}">
                <p14:modId xmlns:p14="http://schemas.microsoft.com/office/powerpoint/2010/main" val="3560201743"/>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99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81A32F6-6080-59DF-4F5C-D71504DBAEDC}"/>
              </a:ext>
            </a:extLst>
          </p:cNvPr>
          <p:cNvSpPr>
            <a:spLocks noGrp="1"/>
          </p:cNvSpPr>
          <p:nvPr>
            <p:ph type="title"/>
          </p:nvPr>
        </p:nvSpPr>
        <p:spPr>
          <a:xfrm>
            <a:off x="439272" y="148305"/>
            <a:ext cx="11301984" cy="984885"/>
          </a:xfrm>
        </p:spPr>
        <p:txBody>
          <a:bodyPr>
            <a:normAutofit/>
          </a:bodyPr>
          <a:lstStyle/>
          <a:p>
            <a:r>
              <a:rPr lang="fr-FR" sz="6400"/>
              <a:t>Présentation de la solution</a:t>
            </a:r>
            <a:endParaRPr lang="fr-CH" sz="640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700FF40C-0D18-74BA-C921-4A9C3D2F3B93}"/>
              </a:ext>
            </a:extLst>
          </p:cNvPr>
          <p:cNvGraphicFramePr>
            <a:graphicFrameLocks noGrp="1"/>
          </p:cNvGraphicFramePr>
          <p:nvPr>
            <p:ph idx="1"/>
            <p:extLst>
              <p:ext uri="{D42A27DB-BD31-4B8C-83A1-F6EECF244321}">
                <p14:modId xmlns:p14="http://schemas.microsoft.com/office/powerpoint/2010/main" val="1234919964"/>
              </p:ext>
            </p:extLst>
          </p:nvPr>
        </p:nvGraphicFramePr>
        <p:xfrm>
          <a:off x="450000" y="1716068"/>
          <a:ext cx="11293475" cy="412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 3" descr="Une image contenant texte, Police, Graphique, logo&#10;&#10;Description générée automatiquement">
            <a:extLst>
              <a:ext uri="{FF2B5EF4-FFF2-40B4-BE49-F238E27FC236}">
                <a16:creationId xmlns:a16="http://schemas.microsoft.com/office/drawing/2014/main" id="{24618893-9030-865E-A470-004349FFE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901" y="2336184"/>
            <a:ext cx="10714725" cy="3208837"/>
          </a:xfrm>
          <a:prstGeom prst="rect">
            <a:avLst/>
          </a:prstGeom>
        </p:spPr>
      </p:pic>
    </p:spTree>
    <p:extLst>
      <p:ext uri="{BB962C8B-B14F-4D97-AF65-F5344CB8AC3E}">
        <p14:creationId xmlns:p14="http://schemas.microsoft.com/office/powerpoint/2010/main" val="2650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612209-6C70-CB69-96B3-DB26DF83A815}"/>
              </a:ext>
            </a:extLst>
          </p:cNvPr>
          <p:cNvSpPr>
            <a:spLocks noGrp="1"/>
          </p:cNvSpPr>
          <p:nvPr>
            <p:ph type="title"/>
          </p:nvPr>
        </p:nvSpPr>
        <p:spPr>
          <a:xfrm>
            <a:off x="448056" y="388799"/>
            <a:ext cx="2854800" cy="5965199"/>
          </a:xfrm>
        </p:spPr>
        <p:txBody>
          <a:bodyPr>
            <a:normAutofit/>
          </a:bodyPr>
          <a:lstStyle/>
          <a:p>
            <a:r>
              <a:rPr lang="fr-FR" dirty="0"/>
              <a:t>Présentation de la solution</a:t>
            </a:r>
          </a:p>
        </p:txBody>
      </p:sp>
      <p:cxnSp>
        <p:nvCxnSpPr>
          <p:cNvPr id="21" name="Straight Connector 17">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F36CAAF4-CC2F-B594-D9FF-885A1FD3AEF1}"/>
              </a:ext>
            </a:extLst>
          </p:cNvPr>
          <p:cNvGraphicFramePr>
            <a:graphicFrameLocks noGrp="1"/>
          </p:cNvGraphicFramePr>
          <p:nvPr>
            <p:ph idx="1"/>
            <p:extLst>
              <p:ext uri="{D42A27DB-BD31-4B8C-83A1-F6EECF244321}">
                <p14:modId xmlns:p14="http://schemas.microsoft.com/office/powerpoint/2010/main" val="1912203812"/>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544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EB8E09B-AF70-AB25-CB8A-1042D0616E01}"/>
              </a:ext>
            </a:extLst>
          </p:cNvPr>
          <p:cNvSpPr>
            <a:spLocks noGrp="1"/>
          </p:cNvSpPr>
          <p:nvPr>
            <p:ph type="title"/>
          </p:nvPr>
        </p:nvSpPr>
        <p:spPr>
          <a:xfrm>
            <a:off x="448056" y="388799"/>
            <a:ext cx="2854800" cy="5965199"/>
          </a:xfrm>
        </p:spPr>
        <p:txBody>
          <a:bodyPr>
            <a:normAutofit/>
          </a:bodyPr>
          <a:lstStyle/>
          <a:p>
            <a:r>
              <a:rPr lang="fr-FR"/>
              <a:t>Présentation de l’analyse</a:t>
            </a:r>
            <a:endParaRPr lang="fr-CH" dirty="0"/>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233D2A47-8187-008D-D16D-F8F40C91F6FF}"/>
              </a:ext>
            </a:extLst>
          </p:cNvPr>
          <p:cNvGraphicFramePr>
            <a:graphicFrameLocks noGrp="1"/>
          </p:cNvGraphicFramePr>
          <p:nvPr>
            <p:ph idx="1"/>
            <p:extLst>
              <p:ext uri="{D42A27DB-BD31-4B8C-83A1-F6EECF244321}">
                <p14:modId xmlns:p14="http://schemas.microsoft.com/office/powerpoint/2010/main" val="2044835097"/>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55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585599-0EF9-DFD5-20E7-9C212F5249F7}"/>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6400" dirty="0"/>
              <a:t>Matériel</a:t>
            </a:r>
          </a:p>
        </p:txBody>
      </p:sp>
      <p:cxnSp>
        <p:nvCxnSpPr>
          <p:cNvPr id="16"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Espace réservé du contenu 4" descr="Une image contenant texte, capture d’écran, Police, conception&#10;&#10;Description générée automatiquement">
            <a:extLst>
              <a:ext uri="{FF2B5EF4-FFF2-40B4-BE49-F238E27FC236}">
                <a16:creationId xmlns:a16="http://schemas.microsoft.com/office/drawing/2014/main" id="{C69B3239-BB81-E189-2514-435B666530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5" t="-1" r="52446" b="-1"/>
          <a:stretch/>
        </p:blipFill>
        <p:spPr>
          <a:xfrm>
            <a:off x="449999" y="2059200"/>
            <a:ext cx="4635567" cy="4010812"/>
          </a:xfrm>
          <a:prstGeom prst="rect">
            <a:avLst/>
          </a:prstGeom>
        </p:spPr>
      </p:pic>
      <p:sp>
        <p:nvSpPr>
          <p:cNvPr id="6" name="ZoneTexte 5">
            <a:extLst>
              <a:ext uri="{FF2B5EF4-FFF2-40B4-BE49-F238E27FC236}">
                <a16:creationId xmlns:a16="http://schemas.microsoft.com/office/drawing/2014/main" id="{8EF2A2D4-A1CD-23F7-3A4C-A3A26C61C3BA}"/>
              </a:ext>
            </a:extLst>
          </p:cNvPr>
          <p:cNvSpPr txBox="1"/>
          <p:nvPr/>
        </p:nvSpPr>
        <p:spPr>
          <a:xfrm>
            <a:off x="7106435" y="2059200"/>
            <a:ext cx="4635565" cy="3915696"/>
          </a:xfrm>
          <a:prstGeom prst="rect">
            <a:avLst/>
          </a:prstGeom>
        </p:spPr>
        <p:txBody>
          <a:bodyPr vert="horz" wrap="square" lIns="0" tIns="0" rIns="91440" bIns="0" rtlCol="0">
            <a:normAutofit/>
          </a:bodyPr>
          <a:lstStyle/>
          <a:p>
            <a:pPr marL="285750" indent="-448056" defTabSz="914400">
              <a:lnSpc>
                <a:spcPct val="140000"/>
              </a:lnSpc>
              <a:spcAft>
                <a:spcPts val="600"/>
              </a:spcAft>
              <a:buFont typeface="Calibri Light" panose="020F0302020204030204" pitchFamily="34" charset="0"/>
              <a:buChar char="→"/>
            </a:pPr>
            <a:r>
              <a:rPr lang="en-US" sz="2400" dirty="0" err="1">
                <a:solidFill>
                  <a:schemeClr val="tx2">
                    <a:alpha val="55000"/>
                  </a:schemeClr>
                </a:solidFill>
              </a:rPr>
              <a:t>Prise</a:t>
            </a:r>
            <a:r>
              <a:rPr lang="en-US" sz="2400" dirty="0">
                <a:solidFill>
                  <a:schemeClr val="tx2">
                    <a:alpha val="55000"/>
                  </a:schemeClr>
                </a:solidFill>
              </a:rPr>
              <a:t> en charge de beaucoup de          </a:t>
            </a:r>
            <a:r>
              <a:rPr lang="en-US" sz="2400" dirty="0" err="1">
                <a:solidFill>
                  <a:schemeClr val="tx2">
                    <a:alpha val="55000"/>
                  </a:schemeClr>
                </a:solidFill>
              </a:rPr>
              <a:t>disques</a:t>
            </a:r>
            <a:endParaRPr lang="en-US" sz="2400" dirty="0">
              <a:solidFill>
                <a:schemeClr val="tx2">
                  <a:alpha val="55000"/>
                </a:schemeClr>
              </a:solidFill>
            </a:endParaRPr>
          </a:p>
          <a:p>
            <a:pPr marL="285750" indent="-448056" defTabSz="914400">
              <a:lnSpc>
                <a:spcPct val="140000"/>
              </a:lnSpc>
              <a:spcAft>
                <a:spcPts val="600"/>
              </a:spcAft>
              <a:buFont typeface="Calibri Light" panose="020F0302020204030204" pitchFamily="34" charset="0"/>
              <a:buChar char="→"/>
            </a:pPr>
            <a:r>
              <a:rPr lang="en-US" sz="2400" dirty="0">
                <a:solidFill>
                  <a:schemeClr val="tx2">
                    <a:alpha val="55000"/>
                  </a:schemeClr>
                </a:solidFill>
              </a:rPr>
              <a:t>Format 2U</a:t>
            </a:r>
          </a:p>
          <a:p>
            <a:pPr marL="285750" indent="-448056" defTabSz="914400">
              <a:lnSpc>
                <a:spcPct val="140000"/>
              </a:lnSpc>
              <a:spcAft>
                <a:spcPts val="600"/>
              </a:spcAft>
              <a:buFont typeface="Calibri Light" panose="020F0302020204030204" pitchFamily="34" charset="0"/>
              <a:buChar char="→"/>
            </a:pPr>
            <a:r>
              <a:rPr lang="en-US" sz="2400" dirty="0">
                <a:solidFill>
                  <a:schemeClr val="tx2">
                    <a:alpha val="55000"/>
                  </a:schemeClr>
                </a:solidFill>
              </a:rPr>
              <a:t>RAID et </a:t>
            </a:r>
            <a:r>
              <a:rPr lang="en-US" sz="2400" dirty="0" err="1">
                <a:solidFill>
                  <a:schemeClr val="tx2">
                    <a:alpha val="55000"/>
                  </a:schemeClr>
                </a:solidFill>
              </a:rPr>
              <a:t>connectivité</a:t>
            </a:r>
            <a:endParaRPr lang="en-US" sz="2400" dirty="0">
              <a:solidFill>
                <a:schemeClr val="tx2">
                  <a:alpha val="55000"/>
                </a:schemeClr>
              </a:solidFill>
            </a:endParaRPr>
          </a:p>
          <a:p>
            <a:pPr marL="285750" indent="-448056" defTabSz="914400">
              <a:lnSpc>
                <a:spcPct val="140000"/>
              </a:lnSpc>
              <a:spcAft>
                <a:spcPts val="600"/>
              </a:spcAft>
              <a:buFont typeface="Calibri Light" panose="020F0302020204030204" pitchFamily="34" charset="0"/>
              <a:buChar char="→"/>
            </a:pPr>
            <a:r>
              <a:rPr lang="en-US" sz="2400" dirty="0" err="1">
                <a:solidFill>
                  <a:schemeClr val="tx2">
                    <a:alpha val="55000"/>
                  </a:schemeClr>
                </a:solidFill>
              </a:rPr>
              <a:t>Capacité</a:t>
            </a:r>
            <a:r>
              <a:rPr lang="en-US" sz="2400" dirty="0">
                <a:solidFill>
                  <a:schemeClr val="tx2">
                    <a:alpha val="55000"/>
                  </a:schemeClr>
                </a:solidFill>
              </a:rPr>
              <a:t> de </a:t>
            </a:r>
            <a:r>
              <a:rPr lang="en-US" sz="2400" dirty="0" err="1">
                <a:solidFill>
                  <a:schemeClr val="tx2">
                    <a:alpha val="55000"/>
                  </a:schemeClr>
                </a:solidFill>
              </a:rPr>
              <a:t>traitement</a:t>
            </a:r>
            <a:r>
              <a:rPr lang="en-US" sz="2400" dirty="0">
                <a:solidFill>
                  <a:schemeClr val="tx2">
                    <a:alpha val="55000"/>
                  </a:schemeClr>
                </a:solidFill>
              </a:rPr>
              <a:t> </a:t>
            </a:r>
            <a:r>
              <a:rPr lang="en-US" sz="2400" dirty="0" err="1">
                <a:solidFill>
                  <a:schemeClr val="tx2">
                    <a:alpha val="55000"/>
                  </a:schemeClr>
                </a:solidFill>
              </a:rPr>
              <a:t>élevée</a:t>
            </a:r>
            <a:endParaRPr lang="en-US" sz="2400" dirty="0">
              <a:solidFill>
                <a:schemeClr val="tx2">
                  <a:alpha val="55000"/>
                </a:schemeClr>
              </a:solidFill>
            </a:endParaRPr>
          </a:p>
          <a:p>
            <a:pPr marL="285750" indent="-448056" defTabSz="914400">
              <a:lnSpc>
                <a:spcPct val="140000"/>
              </a:lnSpc>
              <a:spcAft>
                <a:spcPts val="600"/>
              </a:spcAft>
              <a:buFont typeface="Calibri Light" panose="020F0302020204030204" pitchFamily="34" charset="0"/>
              <a:buChar char="→"/>
            </a:pPr>
            <a:r>
              <a:rPr lang="en-US" sz="2400" dirty="0" err="1">
                <a:solidFill>
                  <a:schemeClr val="tx2">
                    <a:alpha val="55000"/>
                  </a:schemeClr>
                </a:solidFill>
              </a:rPr>
              <a:t>Mémoire</a:t>
            </a:r>
            <a:r>
              <a:rPr lang="en-US" sz="2400" dirty="0">
                <a:solidFill>
                  <a:schemeClr val="tx2">
                    <a:alpha val="55000"/>
                  </a:schemeClr>
                </a:solidFill>
              </a:rPr>
              <a:t> extensible</a:t>
            </a:r>
          </a:p>
        </p:txBody>
      </p:sp>
      <p:pic>
        <p:nvPicPr>
          <p:cNvPr id="7" name="Espace réservé du contenu 4" descr="Une image contenant texte, capture d’écran, Police, conception&#10;&#10;Description générée automatiquement">
            <a:extLst>
              <a:ext uri="{FF2B5EF4-FFF2-40B4-BE49-F238E27FC236}">
                <a16:creationId xmlns:a16="http://schemas.microsoft.com/office/drawing/2014/main" id="{929DE3A1-BABE-A6F3-6DFF-E6CD870FF96B}"/>
              </a:ext>
            </a:extLst>
          </p:cNvPr>
          <p:cNvPicPr>
            <a:picLocks noChangeAspect="1"/>
          </p:cNvPicPr>
          <p:nvPr/>
        </p:nvPicPr>
        <p:blipFill rotWithShape="1">
          <a:blip r:embed="rId3">
            <a:extLst>
              <a:ext uri="{28A0092B-C50C-407E-A947-70E740481C1C}">
                <a14:useLocalDpi xmlns:a14="http://schemas.microsoft.com/office/drawing/2010/main" val="0"/>
              </a:ext>
            </a:extLst>
          </a:blip>
          <a:srcRect l="48756" t="44917" r="5436" b="43502"/>
          <a:stretch/>
        </p:blipFill>
        <p:spPr>
          <a:xfrm>
            <a:off x="566964" y="3429000"/>
            <a:ext cx="4401636" cy="450667"/>
          </a:xfrm>
          <a:prstGeom prst="rect">
            <a:avLst/>
          </a:prstGeom>
        </p:spPr>
      </p:pic>
    </p:spTree>
    <p:extLst>
      <p:ext uri="{BB962C8B-B14F-4D97-AF65-F5344CB8AC3E}">
        <p14:creationId xmlns:p14="http://schemas.microsoft.com/office/powerpoint/2010/main" val="300390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585599-0EF9-DFD5-20E7-9C212F5249F7}"/>
              </a:ext>
            </a:extLst>
          </p:cNvPr>
          <p:cNvSpPr>
            <a:spLocks noGrp="1"/>
          </p:cNvSpPr>
          <p:nvPr>
            <p:ph type="title"/>
          </p:nvPr>
        </p:nvSpPr>
        <p:spPr>
          <a:xfrm>
            <a:off x="448056" y="226800"/>
            <a:ext cx="11301984" cy="984885"/>
          </a:xfrm>
        </p:spPr>
        <p:txBody>
          <a:bodyPr>
            <a:normAutofit/>
          </a:bodyPr>
          <a:lstStyle/>
          <a:p>
            <a:r>
              <a:rPr lang="fr-FR" sz="6400" dirty="0"/>
              <a:t>Coût</a:t>
            </a:r>
            <a:endParaRPr lang="fr-CH" sz="6400" dirty="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46F068D9-43B5-0A01-5E0A-9104DD3B0DFD}"/>
              </a:ext>
            </a:extLst>
          </p:cNvPr>
          <p:cNvGraphicFramePr>
            <a:graphicFrameLocks noGrp="1"/>
          </p:cNvGraphicFramePr>
          <p:nvPr>
            <p:ph idx="1"/>
            <p:extLst>
              <p:ext uri="{D42A27DB-BD31-4B8C-83A1-F6EECF244321}">
                <p14:modId xmlns:p14="http://schemas.microsoft.com/office/powerpoint/2010/main" val="1318644633"/>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que 5" descr="Pièces contour">
            <a:extLst>
              <a:ext uri="{FF2B5EF4-FFF2-40B4-BE49-F238E27FC236}">
                <a16:creationId xmlns:a16="http://schemas.microsoft.com/office/drawing/2014/main" id="{A390167F-6E13-8EB4-FFE1-EC0C1CD233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04593" y="1661684"/>
            <a:ext cx="2741113" cy="2741113"/>
          </a:xfrm>
          <a:prstGeom prst="rect">
            <a:avLst/>
          </a:prstGeom>
        </p:spPr>
      </p:pic>
    </p:spTree>
    <p:extLst>
      <p:ext uri="{BB962C8B-B14F-4D97-AF65-F5344CB8AC3E}">
        <p14:creationId xmlns:p14="http://schemas.microsoft.com/office/powerpoint/2010/main" val="359825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61554CA-700A-3770-1C35-F237F844F371}"/>
              </a:ext>
            </a:extLst>
          </p:cNvPr>
          <p:cNvSpPr>
            <a:spLocks noGrp="1"/>
          </p:cNvSpPr>
          <p:nvPr>
            <p:ph type="title"/>
          </p:nvPr>
        </p:nvSpPr>
        <p:spPr>
          <a:xfrm>
            <a:off x="448056" y="226800"/>
            <a:ext cx="11301984" cy="984885"/>
          </a:xfrm>
        </p:spPr>
        <p:txBody>
          <a:bodyPr>
            <a:normAutofit/>
          </a:bodyPr>
          <a:lstStyle/>
          <a:p>
            <a:r>
              <a:rPr lang="fr-FR" sz="6400"/>
              <a:t>Retour sur le POC</a:t>
            </a:r>
            <a:endParaRPr lang="fr-CH" sz="640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094556A7-77E2-BAD5-5F88-4765D491AB40}"/>
              </a:ext>
            </a:extLst>
          </p:cNvPr>
          <p:cNvGraphicFramePr>
            <a:graphicFrameLocks noGrp="1"/>
          </p:cNvGraphicFramePr>
          <p:nvPr>
            <p:ph idx="1"/>
            <p:extLst>
              <p:ext uri="{D42A27DB-BD31-4B8C-83A1-F6EECF244321}">
                <p14:modId xmlns:p14="http://schemas.microsoft.com/office/powerpoint/2010/main" val="2389896834"/>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46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39BBDB-67CB-6760-78A9-5AEFE911A3A0}"/>
              </a:ext>
            </a:extLst>
          </p:cNvPr>
          <p:cNvSpPr>
            <a:spLocks noGrp="1"/>
          </p:cNvSpPr>
          <p:nvPr>
            <p:ph type="title"/>
          </p:nvPr>
        </p:nvSpPr>
        <p:spPr>
          <a:xfrm>
            <a:off x="448056" y="389970"/>
            <a:ext cx="11301984" cy="860400"/>
          </a:xfrm>
        </p:spPr>
        <p:txBody>
          <a:bodyPr anchor="b">
            <a:normAutofit/>
          </a:bodyPr>
          <a:lstStyle/>
          <a:p>
            <a:r>
              <a:rPr lang="en-US"/>
              <a:t>Conclusion</a:t>
            </a:r>
            <a:endParaRPr lang="fr-CH" dirty="0"/>
          </a:p>
        </p:txBody>
      </p:sp>
      <p:cxnSp>
        <p:nvCxnSpPr>
          <p:cNvPr id="12" name="Straight Connector 11">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4AC161AB-4BDC-BB47-090C-EAFB6B7A691B}"/>
              </a:ext>
            </a:extLst>
          </p:cNvPr>
          <p:cNvGraphicFramePr>
            <a:graphicFrameLocks noGrp="1"/>
          </p:cNvGraphicFramePr>
          <p:nvPr>
            <p:ph idx="1"/>
            <p:extLst>
              <p:ext uri="{D42A27DB-BD31-4B8C-83A1-F6EECF244321}">
                <p14:modId xmlns:p14="http://schemas.microsoft.com/office/powerpoint/2010/main" val="1592590462"/>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477377"/>
      </p:ext>
    </p:extLst>
  </p:cSld>
  <p:clrMapOvr>
    <a:masterClrMapping/>
  </p:clrMapOvr>
</p:sld>
</file>

<file path=ppt/theme/theme1.xml><?xml version="1.0" encoding="utf-8"?>
<a:theme xmlns:a="http://schemas.openxmlformats.org/drawingml/2006/main" name="ThinLineVTI">
  <a:themeElements>
    <a:clrScheme name="AnalogousFromLightSeedLeftStep">
      <a:dk1>
        <a:srgbClr val="000000"/>
      </a:dk1>
      <a:lt1>
        <a:srgbClr val="FFFFFF"/>
      </a:lt1>
      <a:dk2>
        <a:srgbClr val="243941"/>
      </a:dk2>
      <a:lt2>
        <a:srgbClr val="E8E6E2"/>
      </a:lt2>
      <a:accent1>
        <a:srgbClr val="94A3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471</TotalTime>
  <Words>424</Words>
  <Application>Microsoft Office PowerPoint</Application>
  <PresentationFormat>Grand écran</PresentationFormat>
  <Paragraphs>67</Paragraphs>
  <Slides>10</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Aptos</vt:lpstr>
      <vt:lpstr>Arial</vt:lpstr>
      <vt:lpstr>Calibri Light</vt:lpstr>
      <vt:lpstr>Source Sans Pro</vt:lpstr>
      <vt:lpstr>Source Sans Pro Light</vt:lpstr>
      <vt:lpstr>ThinLineVTI</vt:lpstr>
      <vt:lpstr>Présentation PowerPoint</vt:lpstr>
      <vt:lpstr>Table des matières</vt:lpstr>
      <vt:lpstr>Présentation de la solution</vt:lpstr>
      <vt:lpstr>Présentation de la solution</vt:lpstr>
      <vt:lpstr>Présentation de l’analyse</vt:lpstr>
      <vt:lpstr>Matériel</vt:lpstr>
      <vt:lpstr>Coût</vt:lpstr>
      <vt:lpstr>Retour sur le POC</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dc:title>
  <dc:creator>David Gomes</dc:creator>
  <cp:lastModifiedBy>David Varoso</cp:lastModifiedBy>
  <cp:revision>106</cp:revision>
  <dcterms:created xsi:type="dcterms:W3CDTF">2024-03-14T10:50:06Z</dcterms:created>
  <dcterms:modified xsi:type="dcterms:W3CDTF">2024-03-22T19:46:59Z</dcterms:modified>
</cp:coreProperties>
</file>