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March 14,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4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March 14,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8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5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March 14,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0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March 14,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4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6BB888-617E-4D93-B6D4-2EB9D9D98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loud shaped hard drive with cables">
            <a:extLst>
              <a:ext uri="{FF2B5EF4-FFF2-40B4-BE49-F238E27FC236}">
                <a16:creationId xmlns:a16="http://schemas.microsoft.com/office/drawing/2014/main" id="{DEF4D6CB-700C-115B-7CE6-74B2AAC2A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5412" y="450000"/>
            <a:ext cx="8256588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209196-6ACC-BA46-D531-28E228315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894969"/>
            <a:ext cx="7380000" cy="2954655"/>
          </a:xfrm>
        </p:spPr>
        <p:txBody>
          <a:bodyPr>
            <a:normAutofit/>
          </a:bodyPr>
          <a:lstStyle/>
          <a:p>
            <a:r>
              <a:rPr lang="fr-FR"/>
              <a:t>BACKUP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BC1E7F-2ADF-9FA0-77D7-CF541693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80000" cy="1293303"/>
          </a:xfrm>
        </p:spPr>
        <p:txBody>
          <a:bodyPr>
            <a:normAutofit/>
          </a:bodyPr>
          <a:lstStyle/>
          <a:p>
            <a:r>
              <a:rPr lang="fr-FR"/>
              <a:t>UrBackup</a:t>
            </a:r>
            <a:endParaRPr lang="fr-CH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7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1E8A8-A473-604B-320B-FCC13078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matières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34E4A-7606-0D19-D79E-30C17502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la solution</a:t>
            </a:r>
          </a:p>
          <a:p>
            <a:r>
              <a:rPr lang="fr-FR" dirty="0"/>
              <a:t>Points positifs et négatifs</a:t>
            </a:r>
          </a:p>
          <a:p>
            <a:r>
              <a:rPr lang="fr-FR" dirty="0"/>
              <a:t>Retour sur le POC</a:t>
            </a:r>
          </a:p>
          <a:p>
            <a:r>
              <a:rPr lang="fr-FR" dirty="0"/>
              <a:t>Conclusion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0BDA5A-49F6-42B6-93D5-223B6DF1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83" y="70282"/>
            <a:ext cx="580153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7161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18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Source Sans Pro</vt:lpstr>
      <vt:lpstr>Source Sans Pro Light</vt:lpstr>
      <vt:lpstr>ThinLineVTI</vt:lpstr>
      <vt:lpstr>BACKUP</vt:lpstr>
      <vt:lpstr>Table des matières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</dc:title>
  <dc:creator>David Gomes</dc:creator>
  <cp:lastModifiedBy>David Gomes</cp:lastModifiedBy>
  <cp:revision>6</cp:revision>
  <dcterms:created xsi:type="dcterms:W3CDTF">2024-03-14T10:50:06Z</dcterms:created>
  <dcterms:modified xsi:type="dcterms:W3CDTF">2024-03-14T10:57:25Z</dcterms:modified>
</cp:coreProperties>
</file>