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3E7C5-E4A3-4E48-A970-5ECA16B3F2C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8A306-BC54-43DC-9578-6C5503DD4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1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2820A-BCA4-F875-2F36-E75C509C4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7268F-08B2-D7D7-E152-D7039115B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0CDD-F5B6-CA1F-6065-BE38954D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5A06-0B21-4A7B-B9A2-3BF4A74F912A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FB7B5-9BCC-0DFE-BCE7-B54115CB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F633F-CA7C-C98A-7721-108442C3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D60-8F57-409E-BDA5-37416F65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1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37E2-6558-2041-36DE-D7FA2914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F6ECAD-B331-9EAB-4618-8D9CA6543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C627-B078-1F86-E3EB-EB3F1676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50898-ECDD-4074-BDC6-EA9148642F72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67B5C-F928-5FF0-9011-9721B6D0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49B3-00B7-E7D9-44D2-2390EA89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D60-8F57-409E-BDA5-37416F65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60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39D31-471D-C77E-CBF9-4A2CDFFE6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29A26-922E-9942-C299-F3EB0AF19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C6916-8202-1BE6-B27B-41ABC863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2188-89B6-4166-B270-2C70E1844522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B4775-9791-1645-E577-8F007CB6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2F427-5A14-956F-C425-8B1932EB1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D60-8F57-409E-BDA5-37416F65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6337-AAB7-23D2-8130-99CFA077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B139-1498-98CE-9BAA-1DC0B6573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6285E-3EC0-D6E1-B9DA-1EFE50B4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22D46-3A05-4B9F-B1EA-63D4B61BFE63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13693-D545-ECBE-B91F-0C3E5BE6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E443D-CEBE-DC54-3D60-A0EB9B5C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D60-8F57-409E-BDA5-37416F65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1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B1FF-797A-7CF8-F761-278E52DA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AD3FC-A9F3-CDC7-ACB2-989201546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7414F-44D4-36C1-3629-304DC97A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78B6-39AF-4EEC-9057-24029B6E9148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8BB47-4F26-6276-1253-5A1FEF52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1A5EB-54F7-DECC-A1DC-90FE21CD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D60-8F57-409E-BDA5-37416F65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3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F47B-F74C-2D87-5E54-DA9884B4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7E81-1765-8544-3510-723F1A4C1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A10AF-54BD-F124-E27E-EBF10B496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AF96F-5C9F-1AA4-5B0D-C5E608B3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8444-A52E-44FD-A0AD-5CC9280FD247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F6FF9-7A91-53B9-F6BD-9944657D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C0E4-977B-C0E1-1F92-76D5B1F9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D60-8F57-409E-BDA5-37416F65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1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8F40-84BA-374C-43C3-488A88C6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E73B6-0199-1B7A-B8D8-13465D6C9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2B8F8-4CF9-D7EB-7192-11D7C419C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6EA03-2720-4229-597F-74A734F08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58A95-F898-530D-026F-767559AA4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21A10-7F9F-3AED-0E96-7DA517F1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C526D-37A9-47A2-B002-A73259C26C16}" type="datetime1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E7A63-1B98-261D-BCAE-07E5E40E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120D1-112F-F797-196C-AC8D46D8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D60-8F57-409E-BDA5-37416F65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7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01007-6B0D-F5C9-C5D7-46DD75CB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FFC92-8702-10D7-45D1-EFB92191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44AD-4CD0-4891-A330-90F89D504546}" type="datetime1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D2DEB-6AFE-C53A-615B-59AA07EA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D3471-D8C8-9071-ADA8-8DE67154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D60-8F57-409E-BDA5-37416F65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2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CEEA2-EA84-5102-8D1D-16CB22BF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4D05-544C-4B45-85B5-2C041611C0E3}" type="datetime1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EE684-5DA7-BF07-45D3-5811D886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BD84C-4E7F-EF2A-0E90-DD989662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D60-8F57-409E-BDA5-37416F65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86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FFD6-A9FF-A680-BAA9-E3DF18E2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3F053-AF02-1BFA-3AE9-FA74433A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CF254-07D7-B1C4-5EC2-992C6676C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0662F-8C38-88A0-6796-5AA2E5FD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FED0-4DEB-48CE-ADA8-131FBB01A16A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01B94-F41E-BCA4-1544-55601FFB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7F61D-82C9-36EE-8890-766E9E3D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D60-8F57-409E-BDA5-37416F65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6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3AB2-E66A-844A-A8BE-96ECAF78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D75E8-35FC-EA78-72F5-0958C815C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78384-FDB8-4B19-A4B2-E57D952E3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DBB80-3EE2-831F-A02C-4404367B6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4A823-CA45-4721-94FA-81BC49CEF744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352DF-FDB2-618A-A521-F9BA47AE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DC6FF-6366-377A-B74D-C54F12E2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D60-8F57-409E-BDA5-37416F65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9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BA5CA-86CA-3C03-10DB-0FA4475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92715-2E4F-65D9-1128-C3D2DF06F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36C5A-5F7F-1CCF-DB33-41EB14C9C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2D8D0-7548-42DB-BB15-55F2F579AE44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2B277-156F-B99B-BEEF-2829D6DAC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56A08-FD3A-469A-97FE-248548E99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93D60-8F57-409E-BDA5-37416F65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83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5C9C-AC1A-9C39-DC5E-2AAFADA18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12: Abstract Classes and Interfaces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CE3B6-0088-2DF1-941A-6FB2E93B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D60-8F57-409E-BDA5-37416F6514B4}" type="slidenum"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2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32C7-2692-E2B6-4293-63D4FE24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DCA3-584F-9B92-1392-75179B12F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that:</a:t>
            </a:r>
          </a:p>
          <a:p>
            <a:pPr lvl="1"/>
            <a:r>
              <a:rPr lang="en-US" dirty="0"/>
              <a:t>Cannot be instantiated on its own (cannot exist independently)</a:t>
            </a:r>
          </a:p>
          <a:p>
            <a:pPr lvl="1"/>
            <a:r>
              <a:rPr lang="en-US" dirty="0"/>
              <a:t>Is a blueprint for other classes</a:t>
            </a:r>
          </a:p>
          <a:p>
            <a:pPr lvl="1"/>
            <a:r>
              <a:rPr lang="en-US" dirty="0"/>
              <a:t>Contains </a:t>
            </a:r>
            <a:r>
              <a:rPr lang="en-US" b="1" dirty="0"/>
              <a:t>abstract methods</a:t>
            </a:r>
            <a:r>
              <a:rPr lang="en-US" dirty="0"/>
              <a:t> that are declared but not implemented</a:t>
            </a:r>
          </a:p>
          <a:p>
            <a:pPr lvl="2"/>
            <a:r>
              <a:rPr lang="en-US" dirty="0"/>
              <a:t>These must be implemented by the subclass</a:t>
            </a:r>
          </a:p>
          <a:p>
            <a:pPr lvl="1"/>
            <a:r>
              <a:rPr lang="en-US" dirty="0"/>
              <a:t>Can have implemented functions as well</a:t>
            </a:r>
          </a:p>
          <a:p>
            <a:r>
              <a:rPr lang="en-US" dirty="0"/>
              <a:t>Used to:</a:t>
            </a:r>
          </a:p>
          <a:p>
            <a:pPr lvl="1"/>
            <a:r>
              <a:rPr lang="en-US" dirty="0"/>
              <a:t>Enforce a structure in subclasses</a:t>
            </a:r>
          </a:p>
          <a:p>
            <a:pPr lvl="1"/>
            <a:r>
              <a:rPr lang="en-US" dirty="0"/>
              <a:t>Show common features that require specific implementation</a:t>
            </a:r>
          </a:p>
          <a:p>
            <a:pPr lvl="1"/>
            <a:r>
              <a:rPr lang="en-US" dirty="0"/>
              <a:t>Restrict base class instantiation</a:t>
            </a:r>
          </a:p>
          <a:p>
            <a:pPr lvl="1"/>
            <a:endParaRPr lang="en-US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C7973-DA1A-BC40-68E0-1E8018B8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D60-8F57-409E-BDA5-37416F6514B4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CAFC7-0EE1-F67C-13DA-6EAE81677DCC}"/>
              </a:ext>
            </a:extLst>
          </p:cNvPr>
          <p:cNvSpPr txBox="1"/>
          <p:nvPr/>
        </p:nvSpPr>
        <p:spPr>
          <a:xfrm>
            <a:off x="7759700" y="5807631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</a:rPr>
              <a:t>BasicAbstractClass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77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473E-C4F8-C53F-091D-B5EB2F76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FA80-BC78-1E73-7C6F-762615CDC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class!</a:t>
            </a:r>
          </a:p>
          <a:p>
            <a:pPr lvl="1"/>
            <a:r>
              <a:rPr lang="en-US" dirty="0"/>
              <a:t>Cannot be instantiated on its own (cannot exist independently)</a:t>
            </a:r>
          </a:p>
          <a:p>
            <a:pPr lvl="1"/>
            <a:r>
              <a:rPr lang="en-US" dirty="0"/>
              <a:t>Is a blueprint for other classes</a:t>
            </a:r>
          </a:p>
          <a:p>
            <a:pPr lvl="1"/>
            <a:r>
              <a:rPr lang="en-US" dirty="0"/>
              <a:t>Is a collection of abstract methods and constants</a:t>
            </a:r>
          </a:p>
          <a:p>
            <a:pPr lvl="2"/>
            <a:r>
              <a:rPr lang="en-US" dirty="0"/>
              <a:t>No implemented functions!</a:t>
            </a:r>
          </a:p>
          <a:p>
            <a:pPr lvl="1"/>
            <a:r>
              <a:rPr lang="en-US" dirty="0"/>
              <a:t>Can only contain method signatures</a:t>
            </a:r>
          </a:p>
          <a:p>
            <a:r>
              <a:rPr lang="en-US" dirty="0"/>
              <a:t>Used to:</a:t>
            </a:r>
          </a:p>
          <a:p>
            <a:pPr lvl="1"/>
            <a:r>
              <a:rPr lang="en-US" dirty="0"/>
              <a:t>Enforce a contract across multiple unrelated classes</a:t>
            </a:r>
          </a:p>
          <a:p>
            <a:pPr lvl="1"/>
            <a:r>
              <a:rPr lang="en-US" dirty="0"/>
              <a:t>Support multiple inheritance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15278-8960-AABD-0487-15C92227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D60-8F57-409E-BDA5-37416F6514B4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412D1-104C-8B9A-A2DA-16E14C7185CB}"/>
              </a:ext>
            </a:extLst>
          </p:cNvPr>
          <p:cNvSpPr txBox="1"/>
          <p:nvPr/>
        </p:nvSpPr>
        <p:spPr>
          <a:xfrm>
            <a:off x="7759700" y="5807631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</a:rPr>
              <a:t>BasicInterface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4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Times New Roman</vt:lpstr>
      <vt:lpstr>Office Theme</vt:lpstr>
      <vt:lpstr>Lecture 12: Abstract Classes and Interfaces</vt:lpstr>
      <vt:lpstr>Abstract Classes</vt:lpstr>
      <vt:lpstr>Interfaces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Aughdon Breslin</dc:creator>
  <cp:lastModifiedBy>Aughdon Breslin</cp:lastModifiedBy>
  <cp:revision>1</cp:revision>
  <dcterms:created xsi:type="dcterms:W3CDTF">2025-03-01T18:01:51Z</dcterms:created>
  <dcterms:modified xsi:type="dcterms:W3CDTF">2025-03-01T18:41:11Z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2025-03-01T18:40:37Z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b8351eca-3df6-477f-a9aa-d631d4ea4746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</Properties>
</file>