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C217-DD18-A0FE-F32A-14475738A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672A8-5756-6943-9CE7-1701E0852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ABA8-572A-C677-1CBA-2949A457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9088-16A8-4413-BE65-B696F9FE873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EF31-B9F2-E893-4BE6-D2FB641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796E-125E-676B-E280-3365F0FE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AC10-B176-4C33-BA56-ABCE4A3B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DD5F-E6E6-3B27-386C-DF0C1110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40435-10C5-AC9B-397D-C02EF7522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AC92-6B5A-72FB-DBBE-A3C10BF4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9088-16A8-4413-BE65-B696F9FE873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3A6A2-3C58-04CC-E030-2AEE8A00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8717-81FE-FBD8-B5F3-F52D4B70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AC10-B176-4C33-BA56-ABCE4A3B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4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66B7D-D86A-039F-CBB4-1199D69EB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3F8E8-2517-4242-07D9-CBDC2E757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B4450-8A41-0A3A-D36C-FFDD45E1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9088-16A8-4413-BE65-B696F9FE873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B998-E195-3281-6CAA-E186E96B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B414-92ED-34BA-0CA0-25BE4D3F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AC10-B176-4C33-BA56-ABCE4A3B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2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36234" y="470064"/>
            <a:ext cx="8119533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9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949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2E1C-B4D3-23D8-6EA8-05AFE676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9941-1C8B-E927-AC29-BDB8C0F3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6576-54DA-D5C1-66D7-90A5A188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9088-16A8-4413-BE65-B696F9FE873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585F3-DD36-50F7-189B-4186DEEB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479E8-7C86-7AFB-37B8-094DBE91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AC10-B176-4C33-BA56-ABCE4A3B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C637-9B02-FAE2-A368-DC9D729D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3AAC1-DB67-9CDA-5CAC-C3CB78070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5790B-3A9A-4AA3-94BA-DC503CE6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9088-16A8-4413-BE65-B696F9FE873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6017D-80DE-9752-13AC-1C61FCF2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E3F6F-CC92-110B-997D-2F161A8F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AC10-B176-4C33-BA56-ABCE4A3B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B6C8-79D1-E945-15ED-097E6547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A052-3453-4A82-1AE1-AB7896AC9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4D513-5FD4-1707-2114-49DE9FE87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61C52-4195-EDD9-52EA-48CB697A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9088-16A8-4413-BE65-B696F9FE873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70570-98C1-D586-45DA-D820E65A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5730D-8F05-716D-2244-5ACC73BB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AC10-B176-4C33-BA56-ABCE4A3B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3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A115-A8FB-2F79-D9F5-D4EE7054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18D97-BEE0-F847-E9DB-ABD753FB8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DBC99-3288-5C2A-6488-7E42DEF68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6BE6-68C7-6D50-8540-C6152D450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E23A8-396A-B081-5D73-57AD519B0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8BEB5-6408-6556-84DD-74EEC0F8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9088-16A8-4413-BE65-B696F9FE873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F46D6-BA51-722B-1FC1-14463A08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221F0-F159-D0C8-B572-BD400D36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AC10-B176-4C33-BA56-ABCE4A3B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118A-5994-93C5-725C-9A7A7B74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F388D-B912-127A-EC73-DF481177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9088-16A8-4413-BE65-B696F9FE873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F7852-9492-C438-25C3-C62D6AAF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7E961-ECCF-D49F-0E5D-416DB89B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AC10-B176-4C33-BA56-ABCE4A3B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CABA8-C9D6-9261-E6C2-471319D4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9088-16A8-4413-BE65-B696F9FE873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CEABB-C852-56AF-DB94-E8320971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15EBF-8EA0-18B7-8B64-45A99B9D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AC10-B176-4C33-BA56-ABCE4A3B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7EC6-AF94-8E16-9F44-ABAAC699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8C5AE-04F7-3994-87B3-21BF4BA00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3A076-ECA6-CFEF-538A-704275013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62B5B-562A-5501-942C-AD11552F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9088-16A8-4413-BE65-B696F9FE873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FE4AE-5469-A919-A24C-3C26FF3D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2B649-1AE0-1EE2-EA40-FA0FF2BE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AC10-B176-4C33-BA56-ABCE4A3B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5A07-8E4E-6AFE-A860-042DAAFC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9D299-89E1-D120-AB5E-29343D537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33E55-0827-189E-0E62-F05ED956B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388A5-EF09-BE32-29BD-271040EA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9088-16A8-4413-BE65-B696F9FE873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6328E-B88B-E240-8969-4A03A2E5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E4743-04B4-FF04-0000-24C28BE2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AC10-B176-4C33-BA56-ABCE4A3B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31AE6-3952-7865-71B0-338155FE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58F0E-233E-23C5-EB06-8ED92E0AA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E0376-A3F2-8AF5-291E-0ACF39F9F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99088-16A8-4413-BE65-B696F9FE873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F6613-36EF-753F-A23D-7D1D0AA1B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81C5D-DE30-18A2-D401-8EDF6F9A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04AC10-B176-4C33-BA56-ABCE4A3B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animation/web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771" y="3003804"/>
            <a:ext cx="8694420" cy="6045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Lecture</a:t>
            </a:r>
            <a:r>
              <a:rPr sz="3800" dirty="0"/>
              <a:t> 18:</a:t>
            </a:r>
            <a:r>
              <a:rPr sz="3800" spc="-10" dirty="0"/>
              <a:t> </a:t>
            </a:r>
            <a:r>
              <a:rPr sz="3800" spc="-5" dirty="0"/>
              <a:t>Developing</a:t>
            </a:r>
            <a:r>
              <a:rPr sz="3800" dirty="0"/>
              <a:t> </a:t>
            </a:r>
            <a:r>
              <a:rPr sz="3800" spc="-15" dirty="0"/>
              <a:t>Efficient</a:t>
            </a:r>
            <a:r>
              <a:rPr sz="3800" spc="-220" dirty="0"/>
              <a:t> </a:t>
            </a:r>
            <a:r>
              <a:rPr sz="3800" spc="-5" dirty="0"/>
              <a:t>Algorithms</a:t>
            </a:r>
            <a:endParaRPr sz="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3568" y="196595"/>
            <a:ext cx="742505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5814" algn="l"/>
              </a:tabLst>
            </a:pPr>
            <a:r>
              <a:rPr spc="-5" dirty="0"/>
              <a:t>Ignoring	Non-Dominating</a:t>
            </a:r>
            <a:r>
              <a:rPr spc="-125" dirty="0"/>
              <a:t> </a:t>
            </a:r>
            <a:r>
              <a:rPr spc="-65" dirty="0"/>
              <a:t>Terms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976" y="1049020"/>
            <a:ext cx="8241665" cy="390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180"/>
              </a:lnSpc>
              <a:spcBef>
                <a:spcPts val="10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Algorithm analysis is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large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 </a:t>
            </a:r>
            <a:r>
              <a:rPr sz="2800" spc="-10" dirty="0">
                <a:latin typeface="Times New Roman"/>
                <a:cs typeface="Times New Roman"/>
              </a:rPr>
              <a:t>size.</a:t>
            </a:r>
            <a:endParaRPr sz="2800">
              <a:latin typeface="Times New Roman"/>
              <a:cs typeface="Times New Roman"/>
            </a:endParaRPr>
          </a:p>
          <a:p>
            <a:pPr marL="355600" marR="650240" indent="-342900">
              <a:lnSpc>
                <a:spcPts val="3000"/>
              </a:lnSpc>
              <a:spcBef>
                <a:spcPts val="22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the input size is small, there is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 spc="-5" dirty="0">
                <a:latin typeface="Times New Roman"/>
                <a:cs typeface="Times New Roman"/>
              </a:rPr>
              <a:t>significance 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estimate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algorithm’s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efficiency.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2830"/>
              </a:lnSpc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Times New Roman"/>
                <a:cs typeface="Times New Roman"/>
              </a:rPr>
              <a:t>grows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larger,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part 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expression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n-1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050"/>
              </a:lnSpc>
            </a:pPr>
            <a:r>
              <a:rPr sz="2800" spc="-5" dirty="0">
                <a:latin typeface="Times New Roman"/>
                <a:cs typeface="Times New Roman"/>
              </a:rPr>
              <a:t>dominates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complexity.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200"/>
              </a:lnSpc>
              <a:spcBef>
                <a:spcPts val="15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  <a:tab pos="1687195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Big	</a:t>
            </a:r>
            <a:r>
              <a:rPr sz="2800" i="1" dirty="0">
                <a:latin typeface="Times New Roman"/>
                <a:cs typeface="Times New Roman"/>
              </a:rPr>
              <a:t>O </a:t>
            </a:r>
            <a:r>
              <a:rPr sz="2800" spc="-5" dirty="0">
                <a:latin typeface="Times New Roman"/>
                <a:cs typeface="Times New Roman"/>
              </a:rPr>
              <a:t>notation allows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ignore </a:t>
            </a:r>
            <a:r>
              <a:rPr sz="2800" spc="-5" dirty="0">
                <a:latin typeface="Times New Roman"/>
                <a:cs typeface="Times New Roman"/>
              </a:rPr>
              <a:t>the non-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dominating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part (e.g.,</a:t>
            </a:r>
            <a:r>
              <a:rPr sz="2800" dirty="0">
                <a:latin typeface="Times New Roman"/>
                <a:cs typeface="Times New Roman"/>
              </a:rPr>
              <a:t> -1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expression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n-1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highlight the important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(e.g.,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expression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n-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000"/>
              </a:lnSpc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So,</a:t>
            </a:r>
            <a:r>
              <a:rPr sz="2800" spc="-5" dirty="0">
                <a:latin typeface="Times New Roman"/>
                <a:cs typeface="Times New Roman"/>
              </a:rPr>
              <a:t> 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complexity</a:t>
            </a:r>
            <a:r>
              <a:rPr sz="2800" dirty="0">
                <a:latin typeface="Times New Roman"/>
                <a:cs typeface="Times New Roman"/>
              </a:rPr>
              <a:t> of </a:t>
            </a:r>
            <a:r>
              <a:rPr sz="2800" spc="-5" dirty="0">
                <a:latin typeface="Times New Roman"/>
                <a:cs typeface="Times New Roman"/>
              </a:rPr>
              <a:t>this algorithm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O(n)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6975" y="196595"/>
            <a:ext cx="725805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Useful Mathematic Summations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120337" y="1920783"/>
            <a:ext cx="1395730" cy="0"/>
          </a:xfrm>
          <a:custGeom>
            <a:avLst/>
            <a:gdLst/>
            <a:ahLst/>
            <a:cxnLst/>
            <a:rect l="l" t="t" r="r" b="b"/>
            <a:pathLst>
              <a:path w="1395729">
                <a:moveTo>
                  <a:pt x="0" y="0"/>
                </a:moveTo>
                <a:lnTo>
                  <a:pt x="1395720" y="0"/>
                </a:lnTo>
              </a:path>
            </a:pathLst>
          </a:custGeom>
          <a:ln w="18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66980" y="3190482"/>
            <a:ext cx="1287145" cy="0"/>
          </a:xfrm>
          <a:custGeom>
            <a:avLst/>
            <a:gdLst/>
            <a:ahLst/>
            <a:cxnLst/>
            <a:rect l="l" t="t" r="r" b="b"/>
            <a:pathLst>
              <a:path w="1287145">
                <a:moveTo>
                  <a:pt x="0" y="0"/>
                </a:moveTo>
                <a:lnTo>
                  <a:pt x="1286950" y="0"/>
                </a:lnTo>
              </a:path>
            </a:pathLst>
          </a:custGeom>
          <a:ln w="18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9765" y="4466102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0764" y="0"/>
                </a:lnTo>
              </a:path>
            </a:pathLst>
          </a:custGeom>
          <a:ln w="18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04744" y="4465213"/>
            <a:ext cx="84074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550" spc="-25" dirty="0">
                <a:latin typeface="Times New Roman"/>
                <a:cs typeface="Times New Roman"/>
              </a:rPr>
              <a:t>2</a:t>
            </a:r>
            <a:r>
              <a:rPr sz="3550" spc="-245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</a:t>
            </a:r>
            <a:r>
              <a:rPr sz="3550" spc="-540" dirty="0">
                <a:latin typeface="Times New Roman"/>
                <a:cs typeface="Times New Roman"/>
              </a:rPr>
              <a:t> </a:t>
            </a:r>
            <a:r>
              <a:rPr sz="3550" spc="-25" dirty="0">
                <a:latin typeface="Times New Roman"/>
                <a:cs typeface="Times New Roman"/>
              </a:rPr>
              <a:t>1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3386" y="4112290"/>
            <a:ext cx="620776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8900">
              <a:spcBef>
                <a:spcPts val="130"/>
              </a:spcBef>
              <a:tabLst>
                <a:tab pos="5076825" algn="l"/>
                <a:tab pos="5925185" algn="l"/>
              </a:tabLst>
            </a:pPr>
            <a:r>
              <a:rPr sz="3550" spc="20" dirty="0">
                <a:latin typeface="Times New Roman"/>
                <a:cs typeface="Times New Roman"/>
              </a:rPr>
              <a:t>2</a:t>
            </a:r>
            <a:r>
              <a:rPr sz="3075" spc="30" baseline="43360" dirty="0">
                <a:latin typeface="Times New Roman"/>
                <a:cs typeface="Times New Roman"/>
              </a:rPr>
              <a:t>0</a:t>
            </a:r>
            <a:r>
              <a:rPr sz="3075" spc="637" baseline="43360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</a:t>
            </a:r>
            <a:r>
              <a:rPr sz="3550" spc="-204" dirty="0">
                <a:latin typeface="Times New Roman"/>
                <a:cs typeface="Times New Roman"/>
              </a:rPr>
              <a:t> </a:t>
            </a:r>
            <a:r>
              <a:rPr sz="3550" spc="-60" dirty="0">
                <a:latin typeface="Times New Roman"/>
                <a:cs typeface="Times New Roman"/>
              </a:rPr>
              <a:t>2</a:t>
            </a:r>
            <a:r>
              <a:rPr sz="3075" spc="-89" baseline="43360" dirty="0">
                <a:latin typeface="Times New Roman"/>
                <a:cs typeface="Times New Roman"/>
              </a:rPr>
              <a:t>1</a:t>
            </a:r>
            <a:r>
              <a:rPr sz="3075" spc="450" baseline="43360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</a:t>
            </a:r>
            <a:r>
              <a:rPr sz="3550" spc="-200" dirty="0">
                <a:latin typeface="Times New Roman"/>
                <a:cs typeface="Times New Roman"/>
              </a:rPr>
              <a:t> </a:t>
            </a:r>
            <a:r>
              <a:rPr sz="3550" spc="35" dirty="0">
                <a:latin typeface="Times New Roman"/>
                <a:cs typeface="Times New Roman"/>
              </a:rPr>
              <a:t>2</a:t>
            </a:r>
            <a:r>
              <a:rPr sz="3075" spc="52" baseline="43360" dirty="0">
                <a:latin typeface="Times New Roman"/>
                <a:cs typeface="Times New Roman"/>
              </a:rPr>
              <a:t>2</a:t>
            </a:r>
            <a:r>
              <a:rPr sz="3075" spc="682" baseline="43360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</a:t>
            </a:r>
            <a:r>
              <a:rPr sz="3550" spc="-200" dirty="0">
                <a:latin typeface="Times New Roman"/>
                <a:cs typeface="Times New Roman"/>
              </a:rPr>
              <a:t> </a:t>
            </a:r>
            <a:r>
              <a:rPr sz="3550" spc="20" dirty="0">
                <a:latin typeface="Times New Roman"/>
                <a:cs typeface="Times New Roman"/>
              </a:rPr>
              <a:t>2</a:t>
            </a:r>
            <a:r>
              <a:rPr sz="3075" spc="30" baseline="43360" dirty="0">
                <a:latin typeface="Times New Roman"/>
                <a:cs typeface="Times New Roman"/>
              </a:rPr>
              <a:t>3</a:t>
            </a:r>
            <a:r>
              <a:rPr sz="3075" spc="532" baseline="43360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</a:t>
            </a:r>
            <a:r>
              <a:rPr sz="3550" spc="-380" dirty="0">
                <a:latin typeface="Times New Roman"/>
                <a:cs typeface="Times New Roman"/>
              </a:rPr>
              <a:t> </a:t>
            </a:r>
            <a:r>
              <a:rPr sz="3550" spc="-20" dirty="0">
                <a:latin typeface="Times New Roman"/>
                <a:cs typeface="Times New Roman"/>
              </a:rPr>
              <a:t>....</a:t>
            </a:r>
            <a:r>
              <a:rPr sz="3550" spc="-330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</a:t>
            </a:r>
            <a:r>
              <a:rPr sz="3550" spc="-204" dirty="0">
                <a:latin typeface="Times New Roman"/>
                <a:cs typeface="Times New Roman"/>
              </a:rPr>
              <a:t> </a:t>
            </a:r>
            <a:r>
              <a:rPr sz="3550" spc="-25" dirty="0">
                <a:latin typeface="Times New Roman"/>
                <a:cs typeface="Times New Roman"/>
              </a:rPr>
              <a:t>2	</a:t>
            </a:r>
            <a:r>
              <a:rPr sz="3550" spc="-30" dirty="0">
                <a:latin typeface="Symbol"/>
                <a:cs typeface="Symbol"/>
              </a:rPr>
              <a:t></a:t>
            </a:r>
            <a:r>
              <a:rPr sz="3550" spc="-204" dirty="0">
                <a:latin typeface="Times New Roman"/>
                <a:cs typeface="Times New Roman"/>
              </a:rPr>
              <a:t> </a:t>
            </a:r>
            <a:r>
              <a:rPr sz="3550" spc="-25" dirty="0">
                <a:latin typeface="Times New Roman"/>
                <a:cs typeface="Times New Roman"/>
              </a:rPr>
              <a:t>2	</a:t>
            </a:r>
            <a:r>
              <a:rPr sz="3550" spc="-30" dirty="0">
                <a:latin typeface="Symbol"/>
                <a:cs typeface="Symbol"/>
              </a:rPr>
              <a:t>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4372" y="2348667"/>
            <a:ext cx="135064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5325" i="1" spc="300" baseline="-25039" dirty="0">
                <a:latin typeface="Times New Roman"/>
                <a:cs typeface="Times New Roman"/>
              </a:rPr>
              <a:t>a</a:t>
            </a:r>
            <a:r>
              <a:rPr sz="2050" i="1" spc="130" dirty="0">
                <a:latin typeface="Times New Roman"/>
                <a:cs typeface="Times New Roman"/>
              </a:rPr>
              <a:t>n</a:t>
            </a:r>
            <a:r>
              <a:rPr sz="2050" spc="-80" dirty="0">
                <a:latin typeface="Symbol"/>
                <a:cs typeface="Symbol"/>
              </a:rPr>
              <a:t></a:t>
            </a:r>
            <a:r>
              <a:rPr sz="2050" spc="-5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215" dirty="0">
                <a:latin typeface="Times New Roman"/>
                <a:cs typeface="Times New Roman"/>
              </a:rPr>
              <a:t> </a:t>
            </a:r>
            <a:r>
              <a:rPr sz="5325" spc="-44" baseline="-25039" dirty="0">
                <a:latin typeface="Symbol"/>
                <a:cs typeface="Symbol"/>
              </a:rPr>
              <a:t></a:t>
            </a:r>
            <a:r>
              <a:rPr sz="5325" spc="-810" baseline="-25039" dirty="0">
                <a:latin typeface="Times New Roman"/>
                <a:cs typeface="Times New Roman"/>
              </a:rPr>
              <a:t> </a:t>
            </a:r>
            <a:r>
              <a:rPr sz="5325" spc="-37" baseline="-25039" dirty="0">
                <a:latin typeface="Times New Roman"/>
                <a:cs typeface="Times New Roman"/>
              </a:rPr>
              <a:t>1</a:t>
            </a:r>
            <a:endParaRPr sz="5325" baseline="-250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3607" y="4098063"/>
            <a:ext cx="155575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2050" i="1" spc="-5" dirty="0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2027" y="4098063"/>
            <a:ext cx="62738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2050" spc="-5" dirty="0">
                <a:latin typeface="Times New Roman"/>
                <a:cs typeface="Times New Roman"/>
              </a:rPr>
              <a:t>(</a:t>
            </a:r>
            <a:r>
              <a:rPr sz="2050" spc="-330" dirty="0">
                <a:latin typeface="Times New Roman"/>
                <a:cs typeface="Times New Roman"/>
              </a:rPr>
              <a:t> </a:t>
            </a:r>
            <a:r>
              <a:rPr sz="2050" i="1" spc="130" dirty="0">
                <a:latin typeface="Times New Roman"/>
                <a:cs typeface="Times New Roman"/>
              </a:rPr>
              <a:t>n</a:t>
            </a:r>
            <a:r>
              <a:rPr sz="2050" spc="-105" dirty="0">
                <a:latin typeface="Symbol"/>
                <a:cs typeface="Symbol"/>
              </a:rPr>
              <a:t></a:t>
            </a:r>
            <a:r>
              <a:rPr sz="2050" spc="-15" dirty="0">
                <a:latin typeface="Times New Roman"/>
                <a:cs typeface="Times New Roman"/>
              </a:rPr>
              <a:t>1</a:t>
            </a:r>
            <a:r>
              <a:rPr sz="2050" spc="-5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10821" y="2822443"/>
            <a:ext cx="155575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2050" i="1" spc="-5" dirty="0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3022" y="2822443"/>
            <a:ext cx="62738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2050" spc="-5" dirty="0">
                <a:latin typeface="Times New Roman"/>
                <a:cs typeface="Times New Roman"/>
              </a:rPr>
              <a:t>(</a:t>
            </a:r>
            <a:r>
              <a:rPr sz="2050" spc="-330" dirty="0">
                <a:latin typeface="Times New Roman"/>
                <a:cs typeface="Times New Roman"/>
              </a:rPr>
              <a:t> </a:t>
            </a:r>
            <a:r>
              <a:rPr sz="2050" i="1" spc="130" dirty="0">
                <a:latin typeface="Times New Roman"/>
                <a:cs typeface="Times New Roman"/>
              </a:rPr>
              <a:t>n</a:t>
            </a:r>
            <a:r>
              <a:rPr sz="2050" spc="-105" dirty="0">
                <a:latin typeface="Symbol"/>
                <a:cs typeface="Symbol"/>
              </a:rPr>
              <a:t></a:t>
            </a:r>
            <a:r>
              <a:rPr sz="2050" spc="-15" dirty="0">
                <a:latin typeface="Times New Roman"/>
                <a:cs typeface="Times New Roman"/>
              </a:rPr>
              <a:t>1</a:t>
            </a:r>
            <a:r>
              <a:rPr sz="2050" spc="-5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57126" y="3189592"/>
            <a:ext cx="1334770" cy="100647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8100" marR="30480" indent="319405">
              <a:lnSpc>
                <a:spcPts val="3420"/>
              </a:lnSpc>
              <a:spcBef>
                <a:spcPts val="944"/>
              </a:spcBef>
            </a:pPr>
            <a:r>
              <a:rPr sz="3550" i="1" spc="-25" dirty="0">
                <a:latin typeface="Times New Roman"/>
                <a:cs typeface="Times New Roman"/>
              </a:rPr>
              <a:t>a</a:t>
            </a:r>
            <a:r>
              <a:rPr sz="3550" i="1" spc="-114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</a:t>
            </a:r>
            <a:r>
              <a:rPr sz="3550" spc="-540" dirty="0">
                <a:latin typeface="Times New Roman"/>
                <a:cs typeface="Times New Roman"/>
              </a:rPr>
              <a:t> </a:t>
            </a:r>
            <a:r>
              <a:rPr sz="3550" spc="-20" dirty="0">
                <a:latin typeface="Times New Roman"/>
                <a:cs typeface="Times New Roman"/>
              </a:rPr>
              <a:t>1  </a:t>
            </a:r>
            <a:r>
              <a:rPr sz="5325" spc="112" baseline="-25039" dirty="0">
                <a:latin typeface="Times New Roman"/>
                <a:cs typeface="Times New Roman"/>
              </a:rPr>
              <a:t>2</a:t>
            </a:r>
            <a:r>
              <a:rPr sz="2050" i="1" spc="130" dirty="0">
                <a:latin typeface="Times New Roman"/>
                <a:cs typeface="Times New Roman"/>
              </a:rPr>
              <a:t>n</a:t>
            </a:r>
            <a:r>
              <a:rPr sz="2050" spc="-80" dirty="0">
                <a:latin typeface="Symbol"/>
                <a:cs typeface="Symbol"/>
              </a:rPr>
              <a:t></a:t>
            </a:r>
            <a:r>
              <a:rPr sz="2050" spc="-5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215" dirty="0">
                <a:latin typeface="Times New Roman"/>
                <a:cs typeface="Times New Roman"/>
              </a:rPr>
              <a:t> </a:t>
            </a:r>
            <a:r>
              <a:rPr sz="5325" spc="-44" baseline="-25039" dirty="0">
                <a:latin typeface="Symbol"/>
                <a:cs typeface="Symbol"/>
              </a:rPr>
              <a:t></a:t>
            </a:r>
            <a:r>
              <a:rPr sz="5325" spc="-810" baseline="-25039" dirty="0">
                <a:latin typeface="Times New Roman"/>
                <a:cs typeface="Times New Roman"/>
              </a:rPr>
              <a:t> </a:t>
            </a:r>
            <a:r>
              <a:rPr sz="5325" spc="-37" baseline="-25039" dirty="0">
                <a:latin typeface="Times New Roman"/>
                <a:cs typeface="Times New Roman"/>
              </a:rPr>
              <a:t>1</a:t>
            </a:r>
            <a:endParaRPr sz="5325" baseline="-2503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3387" y="1919925"/>
            <a:ext cx="6304915" cy="1488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631825" algn="r">
              <a:spcBef>
                <a:spcPts val="130"/>
              </a:spcBef>
            </a:pPr>
            <a:r>
              <a:rPr sz="3550" spc="-25" dirty="0">
                <a:latin typeface="Times New Roman"/>
                <a:cs typeface="Times New Roman"/>
              </a:rPr>
              <a:t>2</a:t>
            </a:r>
            <a:endParaRPr sz="3550">
              <a:latin typeface="Times New Roman"/>
              <a:cs typeface="Times New Roman"/>
            </a:endParaRPr>
          </a:p>
          <a:p>
            <a:pPr marL="88900">
              <a:spcBef>
                <a:spcPts val="2960"/>
              </a:spcBef>
              <a:tabLst>
                <a:tab pos="5157470" algn="l"/>
                <a:tab pos="6022340" algn="l"/>
              </a:tabLst>
            </a:pPr>
            <a:r>
              <a:rPr sz="3550" i="1" spc="85" dirty="0">
                <a:latin typeface="Times New Roman"/>
                <a:cs typeface="Times New Roman"/>
              </a:rPr>
              <a:t>a</a:t>
            </a:r>
            <a:r>
              <a:rPr sz="3075" spc="127" baseline="43360" dirty="0">
                <a:latin typeface="Times New Roman"/>
                <a:cs typeface="Times New Roman"/>
              </a:rPr>
              <a:t>0</a:t>
            </a:r>
            <a:r>
              <a:rPr sz="3075" spc="637" baseline="43360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</a:t>
            </a:r>
            <a:r>
              <a:rPr sz="3550" spc="-204" dirty="0">
                <a:latin typeface="Times New Roman"/>
                <a:cs typeface="Times New Roman"/>
              </a:rPr>
              <a:t> </a:t>
            </a:r>
            <a:r>
              <a:rPr sz="3550" i="1" spc="5" dirty="0">
                <a:latin typeface="Times New Roman"/>
                <a:cs typeface="Times New Roman"/>
              </a:rPr>
              <a:t>a</a:t>
            </a:r>
            <a:r>
              <a:rPr sz="3075" spc="7" baseline="43360" dirty="0">
                <a:latin typeface="Times New Roman"/>
                <a:cs typeface="Times New Roman"/>
              </a:rPr>
              <a:t>1</a:t>
            </a:r>
            <a:r>
              <a:rPr sz="3075" spc="457" baseline="43360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</a:t>
            </a:r>
            <a:r>
              <a:rPr sz="3550" spc="-204" dirty="0">
                <a:latin typeface="Times New Roman"/>
                <a:cs typeface="Times New Roman"/>
              </a:rPr>
              <a:t> </a:t>
            </a:r>
            <a:r>
              <a:rPr sz="3550" i="1" spc="95" dirty="0">
                <a:latin typeface="Times New Roman"/>
                <a:cs typeface="Times New Roman"/>
              </a:rPr>
              <a:t>a</a:t>
            </a:r>
            <a:r>
              <a:rPr sz="3075" spc="142" baseline="43360" dirty="0">
                <a:latin typeface="Times New Roman"/>
                <a:cs typeface="Times New Roman"/>
              </a:rPr>
              <a:t>2</a:t>
            </a:r>
            <a:r>
              <a:rPr sz="3075" spc="682" baseline="43360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</a:t>
            </a:r>
            <a:r>
              <a:rPr sz="3550" spc="-200" dirty="0">
                <a:latin typeface="Times New Roman"/>
                <a:cs typeface="Times New Roman"/>
              </a:rPr>
              <a:t> </a:t>
            </a:r>
            <a:r>
              <a:rPr sz="3550" i="1" spc="85" dirty="0">
                <a:latin typeface="Times New Roman"/>
                <a:cs typeface="Times New Roman"/>
              </a:rPr>
              <a:t>a</a:t>
            </a:r>
            <a:r>
              <a:rPr sz="3075" spc="127" baseline="43360" dirty="0">
                <a:latin typeface="Times New Roman"/>
                <a:cs typeface="Times New Roman"/>
              </a:rPr>
              <a:t>3</a:t>
            </a:r>
            <a:r>
              <a:rPr sz="3075" spc="532" baseline="43360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</a:t>
            </a:r>
            <a:r>
              <a:rPr sz="3550" spc="-375" dirty="0">
                <a:latin typeface="Times New Roman"/>
                <a:cs typeface="Times New Roman"/>
              </a:rPr>
              <a:t> </a:t>
            </a:r>
            <a:r>
              <a:rPr sz="3550" spc="-20" dirty="0">
                <a:latin typeface="Times New Roman"/>
                <a:cs typeface="Times New Roman"/>
              </a:rPr>
              <a:t>....</a:t>
            </a:r>
            <a:r>
              <a:rPr sz="3550" spc="-335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</a:t>
            </a:r>
            <a:r>
              <a:rPr sz="3550" spc="-200" dirty="0">
                <a:latin typeface="Times New Roman"/>
                <a:cs typeface="Times New Roman"/>
              </a:rPr>
              <a:t> </a:t>
            </a:r>
            <a:r>
              <a:rPr sz="3550" i="1" spc="-25" dirty="0">
                <a:latin typeface="Times New Roman"/>
                <a:cs typeface="Times New Roman"/>
              </a:rPr>
              <a:t>a	</a:t>
            </a:r>
            <a:r>
              <a:rPr sz="3550" spc="-30" dirty="0">
                <a:latin typeface="Symbol"/>
                <a:cs typeface="Symbol"/>
              </a:rPr>
              <a:t></a:t>
            </a:r>
            <a:r>
              <a:rPr sz="3550" spc="-204" dirty="0">
                <a:latin typeface="Times New Roman"/>
                <a:cs typeface="Times New Roman"/>
              </a:rPr>
              <a:t> </a:t>
            </a:r>
            <a:r>
              <a:rPr sz="3550" i="1" spc="-25" dirty="0">
                <a:latin typeface="Times New Roman"/>
                <a:cs typeface="Times New Roman"/>
              </a:rPr>
              <a:t>a	</a:t>
            </a:r>
            <a:r>
              <a:rPr sz="3550" spc="-30" dirty="0">
                <a:latin typeface="Symbol"/>
                <a:cs typeface="Symbol"/>
              </a:rPr>
              <a:t>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6001" y="1566953"/>
            <a:ext cx="633666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3550" spc="-25" dirty="0">
                <a:latin typeface="Times New Roman"/>
                <a:cs typeface="Times New Roman"/>
              </a:rPr>
              <a:t>1</a:t>
            </a:r>
            <a:r>
              <a:rPr sz="3550" spc="-509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</a:t>
            </a:r>
            <a:r>
              <a:rPr sz="3550" spc="-204" dirty="0">
                <a:latin typeface="Times New Roman"/>
                <a:cs typeface="Times New Roman"/>
              </a:rPr>
              <a:t> </a:t>
            </a:r>
            <a:r>
              <a:rPr sz="3550" spc="-25" dirty="0">
                <a:latin typeface="Times New Roman"/>
                <a:cs typeface="Times New Roman"/>
              </a:rPr>
              <a:t>2</a:t>
            </a:r>
            <a:r>
              <a:rPr sz="3550" spc="-245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</a:t>
            </a:r>
            <a:r>
              <a:rPr sz="3550" spc="-240" dirty="0">
                <a:latin typeface="Times New Roman"/>
                <a:cs typeface="Times New Roman"/>
              </a:rPr>
              <a:t> </a:t>
            </a:r>
            <a:r>
              <a:rPr sz="3550" spc="-25" dirty="0">
                <a:latin typeface="Times New Roman"/>
                <a:cs typeface="Times New Roman"/>
              </a:rPr>
              <a:t>3</a:t>
            </a:r>
            <a:r>
              <a:rPr sz="3550" spc="-425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</a:t>
            </a:r>
            <a:r>
              <a:rPr sz="3550" spc="-380" dirty="0">
                <a:latin typeface="Times New Roman"/>
                <a:cs typeface="Times New Roman"/>
              </a:rPr>
              <a:t> </a:t>
            </a:r>
            <a:r>
              <a:rPr sz="3550" spc="-20" dirty="0">
                <a:latin typeface="Times New Roman"/>
                <a:cs typeface="Times New Roman"/>
              </a:rPr>
              <a:t>...</a:t>
            </a:r>
            <a:r>
              <a:rPr sz="3550" spc="-15" dirty="0">
                <a:latin typeface="Times New Roman"/>
                <a:cs typeface="Times New Roman"/>
              </a:rPr>
              <a:t>.</a:t>
            </a:r>
            <a:r>
              <a:rPr sz="3550" spc="-335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</a:t>
            </a:r>
            <a:r>
              <a:rPr sz="3550" spc="-240" dirty="0">
                <a:latin typeface="Times New Roman"/>
                <a:cs typeface="Times New Roman"/>
              </a:rPr>
              <a:t> </a:t>
            </a:r>
            <a:r>
              <a:rPr sz="3550" spc="90" dirty="0">
                <a:latin typeface="Times New Roman"/>
                <a:cs typeface="Times New Roman"/>
              </a:rPr>
              <a:t>(</a:t>
            </a:r>
            <a:r>
              <a:rPr sz="3550" i="1" spc="-25" dirty="0">
                <a:latin typeface="Times New Roman"/>
                <a:cs typeface="Times New Roman"/>
              </a:rPr>
              <a:t>n</a:t>
            </a:r>
            <a:r>
              <a:rPr sz="3550" i="1" spc="-160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</a:t>
            </a:r>
            <a:r>
              <a:rPr sz="3550" spc="-540" dirty="0">
                <a:latin typeface="Times New Roman"/>
                <a:cs typeface="Times New Roman"/>
              </a:rPr>
              <a:t> </a:t>
            </a:r>
            <a:r>
              <a:rPr sz="3550" spc="-240" dirty="0">
                <a:latin typeface="Times New Roman"/>
                <a:cs typeface="Times New Roman"/>
              </a:rPr>
              <a:t>1</a:t>
            </a:r>
            <a:r>
              <a:rPr sz="3550" spc="-20" dirty="0">
                <a:latin typeface="Times New Roman"/>
                <a:cs typeface="Times New Roman"/>
              </a:rPr>
              <a:t>)</a:t>
            </a:r>
            <a:r>
              <a:rPr sz="3550" spc="-235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</a:t>
            </a:r>
            <a:r>
              <a:rPr sz="3550" spc="-204" dirty="0">
                <a:latin typeface="Times New Roman"/>
                <a:cs typeface="Times New Roman"/>
              </a:rPr>
              <a:t> </a:t>
            </a:r>
            <a:r>
              <a:rPr sz="3550" i="1" spc="-25" dirty="0">
                <a:latin typeface="Times New Roman"/>
                <a:cs typeface="Times New Roman"/>
              </a:rPr>
              <a:t>n</a:t>
            </a:r>
            <a:r>
              <a:rPr sz="3550" i="1" spc="20" dirty="0">
                <a:latin typeface="Times New Roman"/>
                <a:cs typeface="Times New Roman"/>
              </a:rPr>
              <a:t> </a:t>
            </a:r>
            <a:r>
              <a:rPr sz="3550" spc="-30" dirty="0">
                <a:latin typeface="Symbol"/>
                <a:cs typeface="Symbol"/>
              </a:rPr>
              <a:t></a:t>
            </a:r>
            <a:r>
              <a:rPr sz="3550" spc="235" dirty="0">
                <a:latin typeface="Times New Roman"/>
                <a:cs typeface="Times New Roman"/>
              </a:rPr>
              <a:t> </a:t>
            </a:r>
            <a:r>
              <a:rPr sz="5325" i="1" spc="112" baseline="35211" dirty="0">
                <a:latin typeface="Times New Roman"/>
                <a:cs typeface="Times New Roman"/>
              </a:rPr>
              <a:t>n</a:t>
            </a:r>
            <a:r>
              <a:rPr sz="5325" spc="135" baseline="35211" dirty="0">
                <a:latin typeface="Times New Roman"/>
                <a:cs typeface="Times New Roman"/>
              </a:rPr>
              <a:t>(</a:t>
            </a:r>
            <a:r>
              <a:rPr sz="5325" i="1" spc="-37" baseline="35211" dirty="0">
                <a:latin typeface="Times New Roman"/>
                <a:cs typeface="Times New Roman"/>
              </a:rPr>
              <a:t>n</a:t>
            </a:r>
            <a:r>
              <a:rPr sz="5325" i="1" spc="-240" baseline="35211" dirty="0">
                <a:latin typeface="Times New Roman"/>
                <a:cs typeface="Times New Roman"/>
              </a:rPr>
              <a:t> </a:t>
            </a:r>
            <a:r>
              <a:rPr sz="5325" spc="-44" baseline="35211" dirty="0">
                <a:latin typeface="Symbol"/>
                <a:cs typeface="Symbol"/>
              </a:rPr>
              <a:t></a:t>
            </a:r>
            <a:r>
              <a:rPr sz="5325" spc="-757" baseline="35211" dirty="0">
                <a:latin typeface="Times New Roman"/>
                <a:cs typeface="Times New Roman"/>
              </a:rPr>
              <a:t> </a:t>
            </a:r>
            <a:r>
              <a:rPr sz="5325" spc="-352" baseline="35211" dirty="0">
                <a:latin typeface="Times New Roman"/>
                <a:cs typeface="Times New Roman"/>
              </a:rPr>
              <a:t>1</a:t>
            </a:r>
            <a:r>
              <a:rPr sz="5325" spc="-30" baseline="35211" dirty="0">
                <a:latin typeface="Times New Roman"/>
                <a:cs typeface="Times New Roman"/>
              </a:rPr>
              <a:t>)</a:t>
            </a:r>
            <a:endParaRPr sz="5325" baseline="3521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3506" y="196595"/>
            <a:ext cx="688530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74970" algn="l"/>
              </a:tabLst>
            </a:pPr>
            <a:r>
              <a:rPr spc="-5" dirty="0"/>
              <a:t>E</a:t>
            </a:r>
            <a:r>
              <a:rPr dirty="0"/>
              <a:t>x</a:t>
            </a:r>
            <a:r>
              <a:rPr spc="-5" dirty="0"/>
              <a:t>a</a:t>
            </a:r>
            <a:r>
              <a:rPr dirty="0"/>
              <a:t>mpl</a:t>
            </a:r>
            <a:r>
              <a:rPr spc="-5" dirty="0"/>
              <a:t>e</a:t>
            </a:r>
            <a:r>
              <a:rPr dirty="0"/>
              <a:t>s: </a:t>
            </a:r>
            <a:r>
              <a:rPr spc="-5" dirty="0"/>
              <a:t>De</a:t>
            </a:r>
            <a:r>
              <a:rPr dirty="0"/>
              <a:t>t</a:t>
            </a:r>
            <a:r>
              <a:rPr spc="-5" dirty="0"/>
              <a:t>er</a:t>
            </a:r>
            <a:r>
              <a:rPr dirty="0"/>
              <a:t>mining	Big</a:t>
            </a:r>
            <a:r>
              <a:rPr spc="-5" dirty="0"/>
              <a:t>-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7776" y="1392428"/>
            <a:ext cx="1979295" cy="27686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55600" indent="-342900">
              <a:spcBef>
                <a:spcPts val="19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Repetition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spcBef>
                <a:spcPts val="18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Sequence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spcBef>
                <a:spcPts val="18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Selection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spcBef>
                <a:spcPts val="18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spc="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og</a:t>
            </a:r>
            <a:r>
              <a:rPr sz="3000" spc="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rithm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0719" y="379476"/>
            <a:ext cx="577024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Repetition:</a:t>
            </a:r>
            <a:r>
              <a:rPr spc="-20" dirty="0"/>
              <a:t> </a:t>
            </a:r>
            <a:r>
              <a:rPr dirty="0"/>
              <a:t>Simple</a:t>
            </a:r>
            <a:r>
              <a:rPr spc="-20" dirty="0"/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4740" y="3510788"/>
            <a:ext cx="6570345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spcBef>
                <a:spcPts val="820"/>
              </a:spcBef>
            </a:pPr>
            <a:r>
              <a:rPr sz="2400" spc="-25" dirty="0">
                <a:latin typeface="Arial"/>
                <a:cs typeface="Arial"/>
              </a:rPr>
              <a:t>Time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  <a:p>
            <a:pPr marL="1709420">
              <a:spcBef>
                <a:spcPts val="720"/>
              </a:spcBef>
            </a:pPr>
            <a:r>
              <a:rPr sz="2400" spc="-5" dirty="0">
                <a:latin typeface="Arial"/>
                <a:cs typeface="Arial"/>
              </a:rPr>
              <a:t>T(n)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constant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O(n)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5575" y="1602739"/>
            <a:ext cx="4772660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125">
              <a:lnSpc>
                <a:spcPct val="1117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for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(i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1;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n;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i++)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k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k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5;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5576" y="244703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9465" y="2535428"/>
            <a:ext cx="1656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Times New Roman"/>
                <a:cs typeface="Times New Roman"/>
              </a:rPr>
              <a:t>constant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2200" y="2405414"/>
            <a:ext cx="916940" cy="379095"/>
          </a:xfrm>
          <a:custGeom>
            <a:avLst/>
            <a:gdLst/>
            <a:ahLst/>
            <a:cxnLst/>
            <a:rect l="l" t="t" r="r" b="b"/>
            <a:pathLst>
              <a:path w="916939" h="379094">
                <a:moveTo>
                  <a:pt x="52212" y="45611"/>
                </a:moveTo>
                <a:lnTo>
                  <a:pt x="47619" y="50679"/>
                </a:lnTo>
                <a:lnTo>
                  <a:pt x="47789" y="57516"/>
                </a:lnTo>
                <a:lnTo>
                  <a:pt x="912188" y="378664"/>
                </a:lnTo>
                <a:lnTo>
                  <a:pt x="916611" y="366759"/>
                </a:lnTo>
                <a:lnTo>
                  <a:pt x="52212" y="45611"/>
                </a:lnTo>
                <a:close/>
              </a:path>
              <a:path w="916939" h="379094">
                <a:moveTo>
                  <a:pt x="93544" y="0"/>
                </a:moveTo>
                <a:lnTo>
                  <a:pt x="0" y="32986"/>
                </a:lnTo>
                <a:lnTo>
                  <a:pt x="49314" y="119049"/>
                </a:lnTo>
                <a:lnTo>
                  <a:pt x="47789" y="57516"/>
                </a:lnTo>
                <a:lnTo>
                  <a:pt x="45408" y="56631"/>
                </a:lnTo>
                <a:lnTo>
                  <a:pt x="49830" y="44726"/>
                </a:lnTo>
                <a:lnTo>
                  <a:pt x="53013" y="44726"/>
                </a:lnTo>
                <a:lnTo>
                  <a:pt x="93544" y="0"/>
                </a:lnTo>
                <a:close/>
              </a:path>
              <a:path w="916939" h="379094">
                <a:moveTo>
                  <a:pt x="47619" y="50679"/>
                </a:moveTo>
                <a:lnTo>
                  <a:pt x="45408" y="56631"/>
                </a:lnTo>
                <a:lnTo>
                  <a:pt x="47789" y="57516"/>
                </a:lnTo>
                <a:lnTo>
                  <a:pt x="47619" y="50679"/>
                </a:lnTo>
                <a:close/>
              </a:path>
              <a:path w="916939" h="379094">
                <a:moveTo>
                  <a:pt x="49830" y="44726"/>
                </a:moveTo>
                <a:lnTo>
                  <a:pt x="47619" y="50679"/>
                </a:lnTo>
                <a:lnTo>
                  <a:pt x="52212" y="45611"/>
                </a:lnTo>
                <a:lnTo>
                  <a:pt x="49830" y="44726"/>
                </a:lnTo>
                <a:close/>
              </a:path>
              <a:path w="916939" h="379094">
                <a:moveTo>
                  <a:pt x="53013" y="44726"/>
                </a:moveTo>
                <a:lnTo>
                  <a:pt x="49830" y="44726"/>
                </a:lnTo>
                <a:lnTo>
                  <a:pt x="52212" y="45611"/>
                </a:lnTo>
                <a:lnTo>
                  <a:pt x="53013" y="44726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88541" y="1931923"/>
            <a:ext cx="1106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/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81400" y="1752600"/>
            <a:ext cx="304800" cy="1143000"/>
          </a:xfrm>
          <a:custGeom>
            <a:avLst/>
            <a:gdLst/>
            <a:ahLst/>
            <a:cxnLst/>
            <a:rect l="l" t="t" r="r" b="b"/>
            <a:pathLst>
              <a:path w="304800" h="1143000">
                <a:moveTo>
                  <a:pt x="304800" y="1143000"/>
                </a:moveTo>
                <a:lnTo>
                  <a:pt x="245479" y="1135015"/>
                </a:lnTo>
                <a:lnTo>
                  <a:pt x="197036" y="1113242"/>
                </a:lnTo>
                <a:lnTo>
                  <a:pt x="164376" y="1080948"/>
                </a:lnTo>
                <a:lnTo>
                  <a:pt x="152400" y="1041401"/>
                </a:lnTo>
                <a:lnTo>
                  <a:pt x="152400" y="673098"/>
                </a:lnTo>
                <a:lnTo>
                  <a:pt x="140423" y="633551"/>
                </a:lnTo>
                <a:lnTo>
                  <a:pt x="107763" y="601257"/>
                </a:lnTo>
                <a:lnTo>
                  <a:pt x="59320" y="579484"/>
                </a:lnTo>
                <a:lnTo>
                  <a:pt x="0" y="571500"/>
                </a:lnTo>
                <a:lnTo>
                  <a:pt x="59320" y="563515"/>
                </a:lnTo>
                <a:lnTo>
                  <a:pt x="107763" y="541742"/>
                </a:lnTo>
                <a:lnTo>
                  <a:pt x="140423" y="509448"/>
                </a:lnTo>
                <a:lnTo>
                  <a:pt x="152400" y="469901"/>
                </a:lnTo>
                <a:lnTo>
                  <a:pt x="152400" y="101598"/>
                </a:lnTo>
                <a:lnTo>
                  <a:pt x="164376" y="62051"/>
                </a:lnTo>
                <a:lnTo>
                  <a:pt x="197036" y="29757"/>
                </a:lnTo>
                <a:lnTo>
                  <a:pt x="245479" y="7984"/>
                </a:lnTo>
                <a:lnTo>
                  <a:pt x="304800" y="0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3575" y="4462463"/>
            <a:ext cx="150495" cy="719455"/>
          </a:xfrm>
          <a:custGeom>
            <a:avLst/>
            <a:gdLst/>
            <a:ahLst/>
            <a:cxnLst/>
            <a:rect l="l" t="t" r="r" b="b"/>
            <a:pathLst>
              <a:path w="150495" h="719454">
                <a:moveTo>
                  <a:pt x="150368" y="80479"/>
                </a:moveTo>
                <a:lnTo>
                  <a:pt x="144005" y="62153"/>
                </a:lnTo>
                <a:lnTo>
                  <a:pt x="122402" y="0"/>
                </a:lnTo>
                <a:lnTo>
                  <a:pt x="74803" y="70662"/>
                </a:lnTo>
                <a:lnTo>
                  <a:pt x="106286" y="74752"/>
                </a:lnTo>
                <a:lnTo>
                  <a:pt x="58064" y="446087"/>
                </a:lnTo>
                <a:lnTo>
                  <a:pt x="12700" y="446087"/>
                </a:lnTo>
                <a:lnTo>
                  <a:pt x="12700" y="338137"/>
                </a:lnTo>
                <a:lnTo>
                  <a:pt x="0" y="338137"/>
                </a:lnTo>
                <a:lnTo>
                  <a:pt x="0" y="719137"/>
                </a:lnTo>
                <a:lnTo>
                  <a:pt x="12700" y="719137"/>
                </a:lnTo>
                <a:lnTo>
                  <a:pt x="12700" y="458787"/>
                </a:lnTo>
                <a:lnTo>
                  <a:pt x="69227" y="458787"/>
                </a:lnTo>
                <a:lnTo>
                  <a:pt x="70167" y="451624"/>
                </a:lnTo>
                <a:lnTo>
                  <a:pt x="70878" y="446087"/>
                </a:lnTo>
                <a:lnTo>
                  <a:pt x="118884" y="76390"/>
                </a:lnTo>
                <a:lnTo>
                  <a:pt x="150368" y="8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0800" y="4800601"/>
            <a:ext cx="4953000" cy="323165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45720" rIns="0" bIns="0" rtlCol="0">
            <a:spAutoFit/>
          </a:bodyPr>
          <a:lstStyle/>
          <a:p>
            <a:pPr marL="419100">
              <a:spcBef>
                <a:spcPts val="360"/>
              </a:spcBef>
            </a:pPr>
            <a:r>
              <a:rPr i="1" spc="-5" dirty="0">
                <a:latin typeface="Arial"/>
                <a:cs typeface="Arial"/>
              </a:rPr>
              <a:t>Ignore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multiplicative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constants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(e.g.,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“c”).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7388" y="379476"/>
            <a:ext cx="573722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26890" algn="l"/>
              </a:tabLst>
            </a:pPr>
            <a:r>
              <a:rPr dirty="0"/>
              <a:t>R</a:t>
            </a:r>
            <a:r>
              <a:rPr spc="-5" dirty="0"/>
              <a:t>e</a:t>
            </a:r>
            <a:r>
              <a:rPr dirty="0"/>
              <a:t>p</a:t>
            </a:r>
            <a:r>
              <a:rPr spc="-5" dirty="0"/>
              <a:t>e</a:t>
            </a:r>
            <a:r>
              <a:rPr dirty="0"/>
              <a:t>tition: </a:t>
            </a:r>
            <a:r>
              <a:rPr spc="-5" dirty="0"/>
              <a:t>Ne</a:t>
            </a:r>
            <a:r>
              <a:rPr dirty="0"/>
              <a:t>st</a:t>
            </a:r>
            <a:r>
              <a:rPr spc="-5" dirty="0"/>
              <a:t>e</a:t>
            </a:r>
            <a:r>
              <a:rPr dirty="0"/>
              <a:t>d	</a:t>
            </a:r>
            <a:r>
              <a:rPr spc="-5" dirty="0"/>
              <a:t>L</a:t>
            </a:r>
            <a:r>
              <a:rPr dirty="0"/>
              <a:t>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2176" y="1526540"/>
            <a:ext cx="5137785" cy="239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125">
              <a:lnSpc>
                <a:spcPct val="1117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for (i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1; </a:t>
            </a:r>
            <a:r>
              <a:rPr sz="2400" dirty="0">
                <a:latin typeface="Courier New"/>
                <a:cs typeface="Courier New"/>
              </a:rPr>
              <a:t>i </a:t>
            </a:r>
            <a:r>
              <a:rPr sz="2400" spc="-5" dirty="0">
                <a:latin typeface="Courier New"/>
                <a:cs typeface="Courier New"/>
              </a:rPr>
              <a:t>&lt;= n; i++) </a:t>
            </a:r>
            <a:r>
              <a:rPr sz="2400" dirty="0">
                <a:latin typeface="Courier New"/>
                <a:cs typeface="Courier New"/>
              </a:rPr>
              <a:t>{ 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for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(j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1;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n;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j++)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>
              <a:spcBef>
                <a:spcPts val="215"/>
              </a:spcBef>
            </a:pPr>
            <a:r>
              <a:rPr sz="2400" dirty="0">
                <a:latin typeface="Courier New"/>
                <a:cs typeface="Courier New"/>
              </a:rPr>
              <a:t>k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k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j;</a:t>
            </a:r>
            <a:endParaRPr sz="2400">
              <a:latin typeface="Courier New"/>
              <a:cs typeface="Courier New"/>
            </a:endParaRPr>
          </a:p>
          <a:p>
            <a:pPr marL="377825">
              <a:spcBef>
                <a:spcPts val="31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5"/>
              </a:lnSpc>
              <a:spcBef>
                <a:spcPts val="31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3288665">
              <a:lnSpc>
                <a:spcPts val="2795"/>
              </a:lnSpc>
            </a:pPr>
            <a:r>
              <a:rPr sz="2400" spc="-5" dirty="0">
                <a:solidFill>
                  <a:srgbClr val="5F5F5F"/>
                </a:solidFill>
                <a:latin typeface="Times New Roman"/>
                <a:cs typeface="Times New Roman"/>
              </a:rPr>
              <a:t>constant</a:t>
            </a:r>
            <a:r>
              <a:rPr sz="2400" spc="-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48121" y="2819400"/>
            <a:ext cx="467359" cy="613410"/>
          </a:xfrm>
          <a:custGeom>
            <a:avLst/>
            <a:gdLst/>
            <a:ahLst/>
            <a:cxnLst/>
            <a:rect l="l" t="t" r="r" b="b"/>
            <a:pathLst>
              <a:path w="467360" h="613410">
                <a:moveTo>
                  <a:pt x="42163" y="38862"/>
                </a:moveTo>
                <a:lnTo>
                  <a:pt x="35559" y="40639"/>
                </a:lnTo>
                <a:lnTo>
                  <a:pt x="32003" y="46481"/>
                </a:lnTo>
                <a:lnTo>
                  <a:pt x="457200" y="613410"/>
                </a:lnTo>
                <a:lnTo>
                  <a:pt x="467359" y="605789"/>
                </a:lnTo>
                <a:lnTo>
                  <a:pt x="42163" y="38862"/>
                </a:lnTo>
                <a:close/>
              </a:path>
              <a:path w="467360" h="613410">
                <a:moveTo>
                  <a:pt x="5079" y="0"/>
                </a:moveTo>
                <a:lnTo>
                  <a:pt x="0" y="99060"/>
                </a:lnTo>
                <a:lnTo>
                  <a:pt x="32003" y="46481"/>
                </a:lnTo>
                <a:lnTo>
                  <a:pt x="30479" y="44450"/>
                </a:lnTo>
                <a:lnTo>
                  <a:pt x="40639" y="36829"/>
                </a:lnTo>
                <a:lnTo>
                  <a:pt x="49711" y="36829"/>
                </a:lnTo>
                <a:lnTo>
                  <a:pt x="101600" y="22860"/>
                </a:lnTo>
                <a:lnTo>
                  <a:pt x="5079" y="0"/>
                </a:lnTo>
                <a:close/>
              </a:path>
              <a:path w="467360" h="613410">
                <a:moveTo>
                  <a:pt x="35559" y="40639"/>
                </a:moveTo>
                <a:lnTo>
                  <a:pt x="30479" y="44450"/>
                </a:lnTo>
                <a:lnTo>
                  <a:pt x="32003" y="46481"/>
                </a:lnTo>
                <a:lnTo>
                  <a:pt x="35559" y="40639"/>
                </a:lnTo>
                <a:close/>
              </a:path>
              <a:path w="467360" h="613410">
                <a:moveTo>
                  <a:pt x="40639" y="36829"/>
                </a:moveTo>
                <a:lnTo>
                  <a:pt x="35560" y="40639"/>
                </a:lnTo>
                <a:lnTo>
                  <a:pt x="42163" y="38862"/>
                </a:lnTo>
                <a:lnTo>
                  <a:pt x="40639" y="36829"/>
                </a:lnTo>
                <a:close/>
              </a:path>
              <a:path w="467360" h="613410">
                <a:moveTo>
                  <a:pt x="49711" y="36829"/>
                </a:moveTo>
                <a:lnTo>
                  <a:pt x="40639" y="36829"/>
                </a:lnTo>
                <a:lnTo>
                  <a:pt x="42163" y="38862"/>
                </a:lnTo>
                <a:lnTo>
                  <a:pt x="49711" y="36829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5141" y="1950211"/>
            <a:ext cx="1106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/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0" y="16764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304800" y="1828800"/>
                </a:moveTo>
                <a:lnTo>
                  <a:pt x="245479" y="1820815"/>
                </a:lnTo>
                <a:lnTo>
                  <a:pt x="197036" y="1799042"/>
                </a:lnTo>
                <a:lnTo>
                  <a:pt x="164376" y="1766748"/>
                </a:lnTo>
                <a:lnTo>
                  <a:pt x="152400" y="1727202"/>
                </a:lnTo>
                <a:lnTo>
                  <a:pt x="152400" y="1015998"/>
                </a:lnTo>
                <a:lnTo>
                  <a:pt x="140423" y="976451"/>
                </a:lnTo>
                <a:lnTo>
                  <a:pt x="107763" y="944157"/>
                </a:lnTo>
                <a:lnTo>
                  <a:pt x="59320" y="922384"/>
                </a:lnTo>
                <a:lnTo>
                  <a:pt x="0" y="914400"/>
                </a:lnTo>
                <a:lnTo>
                  <a:pt x="59320" y="906415"/>
                </a:lnTo>
                <a:lnTo>
                  <a:pt x="107763" y="884642"/>
                </a:lnTo>
                <a:lnTo>
                  <a:pt x="140423" y="852348"/>
                </a:lnTo>
                <a:lnTo>
                  <a:pt x="152400" y="812802"/>
                </a:lnTo>
                <a:lnTo>
                  <a:pt x="152400" y="101598"/>
                </a:lnTo>
                <a:lnTo>
                  <a:pt x="164376" y="62051"/>
                </a:lnTo>
                <a:lnTo>
                  <a:pt x="197036" y="29757"/>
                </a:lnTo>
                <a:lnTo>
                  <a:pt x="245479" y="7984"/>
                </a:lnTo>
                <a:lnTo>
                  <a:pt x="304800" y="0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3575" y="5394326"/>
            <a:ext cx="315595" cy="777875"/>
          </a:xfrm>
          <a:custGeom>
            <a:avLst/>
            <a:gdLst/>
            <a:ahLst/>
            <a:cxnLst/>
            <a:rect l="l" t="t" r="r" b="b"/>
            <a:pathLst>
              <a:path w="315595" h="777875">
                <a:moveTo>
                  <a:pt x="315315" y="83832"/>
                </a:moveTo>
                <a:lnTo>
                  <a:pt x="310845" y="59182"/>
                </a:lnTo>
                <a:lnTo>
                  <a:pt x="300113" y="0"/>
                </a:lnTo>
                <a:lnTo>
                  <a:pt x="242176" y="62471"/>
                </a:lnTo>
                <a:lnTo>
                  <a:pt x="272656" y="71374"/>
                </a:lnTo>
                <a:lnTo>
                  <a:pt x="146062" y="504825"/>
                </a:lnTo>
                <a:lnTo>
                  <a:pt x="12700" y="504825"/>
                </a:lnTo>
                <a:lnTo>
                  <a:pt x="12700" y="396875"/>
                </a:lnTo>
                <a:lnTo>
                  <a:pt x="0" y="396875"/>
                </a:lnTo>
                <a:lnTo>
                  <a:pt x="0" y="777875"/>
                </a:lnTo>
                <a:lnTo>
                  <a:pt x="12700" y="777875"/>
                </a:lnTo>
                <a:lnTo>
                  <a:pt x="12700" y="517525"/>
                </a:lnTo>
                <a:lnTo>
                  <a:pt x="155587" y="517525"/>
                </a:lnTo>
                <a:lnTo>
                  <a:pt x="157962" y="509397"/>
                </a:lnTo>
                <a:lnTo>
                  <a:pt x="159296" y="504825"/>
                </a:lnTo>
                <a:lnTo>
                  <a:pt x="284835" y="74930"/>
                </a:lnTo>
                <a:lnTo>
                  <a:pt x="315315" y="83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39339" y="4501388"/>
            <a:ext cx="6965950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">
              <a:spcBef>
                <a:spcPts val="820"/>
              </a:spcBef>
            </a:pPr>
            <a:r>
              <a:rPr sz="2400" spc="-25" dirty="0">
                <a:latin typeface="Arial"/>
                <a:cs typeface="Arial"/>
              </a:rPr>
              <a:t>Time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  <a:p>
            <a:pPr marL="1485265">
              <a:spcBef>
                <a:spcPts val="720"/>
              </a:spcBef>
            </a:pPr>
            <a:r>
              <a:rPr sz="2400" spc="-5" dirty="0">
                <a:latin typeface="Arial"/>
                <a:cs typeface="Arial"/>
              </a:rPr>
              <a:t>T(n)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constant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spc="38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O(n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0800" y="5791201"/>
            <a:ext cx="4953000" cy="323165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45720" rIns="0" bIns="0" rtlCol="0">
            <a:spAutoFit/>
          </a:bodyPr>
          <a:lstStyle/>
          <a:p>
            <a:pPr marL="419100">
              <a:spcBef>
                <a:spcPts val="360"/>
              </a:spcBef>
            </a:pPr>
            <a:r>
              <a:rPr i="1" spc="-5" dirty="0">
                <a:latin typeface="Arial"/>
                <a:cs typeface="Arial"/>
              </a:rPr>
              <a:t>Ignore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multiplicative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constants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(e.g.,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“c”).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10601" y="2174680"/>
            <a:ext cx="318135" cy="762635"/>
          </a:xfrm>
          <a:custGeom>
            <a:avLst/>
            <a:gdLst/>
            <a:ahLst/>
            <a:cxnLst/>
            <a:rect l="l" t="t" r="r" b="b"/>
            <a:pathLst>
              <a:path w="318134" h="762635">
                <a:moveTo>
                  <a:pt x="0" y="0"/>
                </a:moveTo>
                <a:lnTo>
                  <a:pt x="61805" y="6758"/>
                </a:lnTo>
                <a:lnTo>
                  <a:pt x="112277" y="25190"/>
                </a:lnTo>
                <a:lnTo>
                  <a:pt x="146305" y="52529"/>
                </a:lnTo>
                <a:lnTo>
                  <a:pt x="158784" y="86007"/>
                </a:lnTo>
                <a:lnTo>
                  <a:pt x="158784" y="295149"/>
                </a:lnTo>
                <a:lnTo>
                  <a:pt x="171262" y="328627"/>
                </a:lnTo>
                <a:lnTo>
                  <a:pt x="205290" y="355966"/>
                </a:lnTo>
                <a:lnTo>
                  <a:pt x="255762" y="374398"/>
                </a:lnTo>
                <a:lnTo>
                  <a:pt x="317568" y="381157"/>
                </a:lnTo>
                <a:lnTo>
                  <a:pt x="255762" y="387915"/>
                </a:lnTo>
                <a:lnTo>
                  <a:pt x="205290" y="406347"/>
                </a:lnTo>
                <a:lnTo>
                  <a:pt x="171262" y="433686"/>
                </a:lnTo>
                <a:lnTo>
                  <a:pt x="158784" y="467164"/>
                </a:lnTo>
                <a:lnTo>
                  <a:pt x="158784" y="676306"/>
                </a:lnTo>
                <a:lnTo>
                  <a:pt x="146305" y="709784"/>
                </a:lnTo>
                <a:lnTo>
                  <a:pt x="112277" y="737123"/>
                </a:lnTo>
                <a:lnTo>
                  <a:pt x="61805" y="755555"/>
                </a:lnTo>
                <a:lnTo>
                  <a:pt x="0" y="7623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17726" y="2078229"/>
            <a:ext cx="1268730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5" dirty="0">
                <a:latin typeface="Times New Roman"/>
                <a:cs typeface="Times New Roman"/>
              </a:rPr>
              <a:t>inner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executed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7388" y="379476"/>
            <a:ext cx="573722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26890" algn="l"/>
              </a:tabLst>
            </a:pPr>
            <a:r>
              <a:rPr dirty="0"/>
              <a:t>R</a:t>
            </a:r>
            <a:r>
              <a:rPr spc="-5" dirty="0"/>
              <a:t>e</a:t>
            </a:r>
            <a:r>
              <a:rPr dirty="0"/>
              <a:t>p</a:t>
            </a:r>
            <a:r>
              <a:rPr spc="-5" dirty="0"/>
              <a:t>e</a:t>
            </a:r>
            <a:r>
              <a:rPr dirty="0"/>
              <a:t>tition: </a:t>
            </a:r>
            <a:r>
              <a:rPr spc="-5" dirty="0"/>
              <a:t>Ne</a:t>
            </a:r>
            <a:r>
              <a:rPr dirty="0"/>
              <a:t>st</a:t>
            </a:r>
            <a:r>
              <a:rPr spc="-5" dirty="0"/>
              <a:t>e</a:t>
            </a:r>
            <a:r>
              <a:rPr dirty="0"/>
              <a:t>d	</a:t>
            </a:r>
            <a:r>
              <a:rPr spc="-5" dirty="0"/>
              <a:t>L</a:t>
            </a:r>
            <a:r>
              <a:rPr dirty="0"/>
              <a:t>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2176" y="1526540"/>
            <a:ext cx="5137785" cy="204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125">
              <a:lnSpc>
                <a:spcPct val="1117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for (i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1; </a:t>
            </a:r>
            <a:r>
              <a:rPr sz="2400" dirty="0">
                <a:latin typeface="Courier New"/>
                <a:cs typeface="Courier New"/>
              </a:rPr>
              <a:t>i </a:t>
            </a:r>
            <a:r>
              <a:rPr sz="2400" spc="-5" dirty="0">
                <a:latin typeface="Courier New"/>
                <a:cs typeface="Courier New"/>
              </a:rPr>
              <a:t>&lt;= n; i++) </a:t>
            </a:r>
            <a:r>
              <a:rPr sz="2400" dirty="0">
                <a:latin typeface="Courier New"/>
                <a:cs typeface="Courier New"/>
              </a:rPr>
              <a:t>{ 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for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(j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1;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i;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j++)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>
              <a:spcBef>
                <a:spcPts val="215"/>
              </a:spcBef>
            </a:pPr>
            <a:r>
              <a:rPr sz="2400" dirty="0">
                <a:latin typeface="Courier New"/>
                <a:cs typeface="Courier New"/>
              </a:rPr>
              <a:t>k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k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j;</a:t>
            </a:r>
            <a:endParaRPr sz="2400">
              <a:latin typeface="Courier New"/>
              <a:cs typeface="Courier New"/>
            </a:endParaRPr>
          </a:p>
          <a:p>
            <a:pPr marL="377825">
              <a:spcBef>
                <a:spcPts val="31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31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8140" y="3526028"/>
            <a:ext cx="1656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Times New Roman"/>
                <a:cs typeface="Times New Roman"/>
              </a:rPr>
              <a:t>constant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8121" y="2819400"/>
            <a:ext cx="467359" cy="613410"/>
          </a:xfrm>
          <a:custGeom>
            <a:avLst/>
            <a:gdLst/>
            <a:ahLst/>
            <a:cxnLst/>
            <a:rect l="l" t="t" r="r" b="b"/>
            <a:pathLst>
              <a:path w="467360" h="613410">
                <a:moveTo>
                  <a:pt x="42163" y="38862"/>
                </a:moveTo>
                <a:lnTo>
                  <a:pt x="35559" y="40639"/>
                </a:lnTo>
                <a:lnTo>
                  <a:pt x="32003" y="46481"/>
                </a:lnTo>
                <a:lnTo>
                  <a:pt x="457200" y="613410"/>
                </a:lnTo>
                <a:lnTo>
                  <a:pt x="467359" y="605789"/>
                </a:lnTo>
                <a:lnTo>
                  <a:pt x="42163" y="38862"/>
                </a:lnTo>
                <a:close/>
              </a:path>
              <a:path w="467360" h="613410">
                <a:moveTo>
                  <a:pt x="5079" y="0"/>
                </a:moveTo>
                <a:lnTo>
                  <a:pt x="0" y="99060"/>
                </a:lnTo>
                <a:lnTo>
                  <a:pt x="32003" y="46481"/>
                </a:lnTo>
                <a:lnTo>
                  <a:pt x="30479" y="44450"/>
                </a:lnTo>
                <a:lnTo>
                  <a:pt x="40639" y="36829"/>
                </a:lnTo>
                <a:lnTo>
                  <a:pt x="49711" y="36829"/>
                </a:lnTo>
                <a:lnTo>
                  <a:pt x="101600" y="22860"/>
                </a:lnTo>
                <a:lnTo>
                  <a:pt x="5079" y="0"/>
                </a:lnTo>
                <a:close/>
              </a:path>
              <a:path w="467360" h="613410">
                <a:moveTo>
                  <a:pt x="35559" y="40639"/>
                </a:moveTo>
                <a:lnTo>
                  <a:pt x="30479" y="44450"/>
                </a:lnTo>
                <a:lnTo>
                  <a:pt x="32003" y="46481"/>
                </a:lnTo>
                <a:lnTo>
                  <a:pt x="35559" y="40639"/>
                </a:lnTo>
                <a:close/>
              </a:path>
              <a:path w="467360" h="613410">
                <a:moveTo>
                  <a:pt x="40639" y="36829"/>
                </a:moveTo>
                <a:lnTo>
                  <a:pt x="35560" y="40639"/>
                </a:lnTo>
                <a:lnTo>
                  <a:pt x="42163" y="38862"/>
                </a:lnTo>
                <a:lnTo>
                  <a:pt x="40639" y="36829"/>
                </a:lnTo>
                <a:close/>
              </a:path>
              <a:path w="467360" h="613410">
                <a:moveTo>
                  <a:pt x="49711" y="36829"/>
                </a:moveTo>
                <a:lnTo>
                  <a:pt x="40639" y="36829"/>
                </a:lnTo>
                <a:lnTo>
                  <a:pt x="42163" y="38862"/>
                </a:lnTo>
                <a:lnTo>
                  <a:pt x="49711" y="36829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5141" y="1950211"/>
            <a:ext cx="1106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/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0" y="16764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304800" y="1828800"/>
                </a:moveTo>
                <a:lnTo>
                  <a:pt x="245479" y="1820815"/>
                </a:lnTo>
                <a:lnTo>
                  <a:pt x="197036" y="1799042"/>
                </a:lnTo>
                <a:lnTo>
                  <a:pt x="164376" y="1766748"/>
                </a:lnTo>
                <a:lnTo>
                  <a:pt x="152400" y="1727202"/>
                </a:lnTo>
                <a:lnTo>
                  <a:pt x="152400" y="1015998"/>
                </a:lnTo>
                <a:lnTo>
                  <a:pt x="140423" y="976451"/>
                </a:lnTo>
                <a:lnTo>
                  <a:pt x="107763" y="944157"/>
                </a:lnTo>
                <a:lnTo>
                  <a:pt x="59320" y="922384"/>
                </a:lnTo>
                <a:lnTo>
                  <a:pt x="0" y="914400"/>
                </a:lnTo>
                <a:lnTo>
                  <a:pt x="59320" y="906415"/>
                </a:lnTo>
                <a:lnTo>
                  <a:pt x="107763" y="884642"/>
                </a:lnTo>
                <a:lnTo>
                  <a:pt x="140423" y="852348"/>
                </a:lnTo>
                <a:lnTo>
                  <a:pt x="152400" y="812802"/>
                </a:lnTo>
                <a:lnTo>
                  <a:pt x="152400" y="101598"/>
                </a:lnTo>
                <a:lnTo>
                  <a:pt x="164376" y="62051"/>
                </a:lnTo>
                <a:lnTo>
                  <a:pt x="197036" y="29757"/>
                </a:lnTo>
                <a:lnTo>
                  <a:pt x="245479" y="7984"/>
                </a:lnTo>
                <a:lnTo>
                  <a:pt x="304800" y="0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7087" y="5033963"/>
            <a:ext cx="551180" cy="605155"/>
          </a:xfrm>
          <a:custGeom>
            <a:avLst/>
            <a:gdLst/>
            <a:ahLst/>
            <a:cxnLst/>
            <a:rect l="l" t="t" r="r" b="b"/>
            <a:pathLst>
              <a:path w="551179" h="605154">
                <a:moveTo>
                  <a:pt x="550926" y="223837"/>
                </a:moveTo>
                <a:lnTo>
                  <a:pt x="538226" y="223837"/>
                </a:lnTo>
                <a:lnTo>
                  <a:pt x="538226" y="331787"/>
                </a:lnTo>
                <a:lnTo>
                  <a:pt x="282486" y="331787"/>
                </a:lnTo>
                <a:lnTo>
                  <a:pt x="53441" y="54686"/>
                </a:lnTo>
                <a:lnTo>
                  <a:pt x="65278" y="44907"/>
                </a:lnTo>
                <a:lnTo>
                  <a:pt x="77914" y="34467"/>
                </a:lnTo>
                <a:lnTo>
                  <a:pt x="0" y="0"/>
                </a:lnTo>
                <a:lnTo>
                  <a:pt x="19177" y="83007"/>
                </a:lnTo>
                <a:lnTo>
                  <a:pt x="43649" y="62776"/>
                </a:lnTo>
                <a:lnTo>
                  <a:pt x="276504" y="344487"/>
                </a:lnTo>
                <a:lnTo>
                  <a:pt x="538226" y="344487"/>
                </a:lnTo>
                <a:lnTo>
                  <a:pt x="538226" y="604837"/>
                </a:lnTo>
                <a:lnTo>
                  <a:pt x="550926" y="604837"/>
                </a:lnTo>
                <a:lnTo>
                  <a:pt x="550926" y="2238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94840" y="3739389"/>
            <a:ext cx="7277734" cy="130873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5400">
              <a:spcBef>
                <a:spcPts val="820"/>
              </a:spcBef>
            </a:pPr>
            <a:r>
              <a:rPr sz="2400" spc="-25" dirty="0">
                <a:latin typeface="Arial"/>
                <a:cs typeface="Arial"/>
              </a:rPr>
              <a:t>Time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  <a:p>
            <a:pPr marL="1016000" marR="43180">
              <a:lnSpc>
                <a:spcPct val="100800"/>
              </a:lnSpc>
              <a:spcBef>
                <a:spcPts val="695"/>
              </a:spcBef>
            </a:pPr>
            <a:r>
              <a:rPr sz="2400" spc="-5" dirty="0">
                <a:latin typeface="Arial"/>
                <a:cs typeface="Arial"/>
              </a:rPr>
              <a:t>T(n)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4c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n(n+1)/2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(c/2)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29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(c/2)n</a:t>
            </a:r>
            <a:r>
              <a:rPr sz="2400" dirty="0">
                <a:latin typeface="Times New Roman"/>
                <a:cs typeface="Times New Roman"/>
              </a:rPr>
              <a:t> 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O(n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7800" y="5257800"/>
            <a:ext cx="4953000" cy="323164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45719" rIns="0" bIns="0" rtlCol="0">
            <a:spAutoFit/>
          </a:bodyPr>
          <a:lstStyle/>
          <a:p>
            <a:pPr algn="ctr">
              <a:spcBef>
                <a:spcPts val="359"/>
              </a:spcBef>
            </a:pPr>
            <a:r>
              <a:rPr i="1" spc="-5" dirty="0">
                <a:latin typeface="Arial"/>
                <a:cs typeface="Arial"/>
              </a:rPr>
              <a:t>Ignore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non-dominating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terms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10601" y="2174680"/>
            <a:ext cx="318135" cy="762635"/>
          </a:xfrm>
          <a:custGeom>
            <a:avLst/>
            <a:gdLst/>
            <a:ahLst/>
            <a:cxnLst/>
            <a:rect l="l" t="t" r="r" b="b"/>
            <a:pathLst>
              <a:path w="318134" h="762635">
                <a:moveTo>
                  <a:pt x="0" y="0"/>
                </a:moveTo>
                <a:lnTo>
                  <a:pt x="61805" y="6758"/>
                </a:lnTo>
                <a:lnTo>
                  <a:pt x="112277" y="25190"/>
                </a:lnTo>
                <a:lnTo>
                  <a:pt x="146305" y="52529"/>
                </a:lnTo>
                <a:lnTo>
                  <a:pt x="158784" y="86007"/>
                </a:lnTo>
                <a:lnTo>
                  <a:pt x="158784" y="295149"/>
                </a:lnTo>
                <a:lnTo>
                  <a:pt x="171262" y="328627"/>
                </a:lnTo>
                <a:lnTo>
                  <a:pt x="205290" y="355966"/>
                </a:lnTo>
                <a:lnTo>
                  <a:pt x="255762" y="374398"/>
                </a:lnTo>
                <a:lnTo>
                  <a:pt x="317568" y="381157"/>
                </a:lnTo>
                <a:lnTo>
                  <a:pt x="255762" y="387915"/>
                </a:lnTo>
                <a:lnTo>
                  <a:pt x="205290" y="406347"/>
                </a:lnTo>
                <a:lnTo>
                  <a:pt x="171262" y="433686"/>
                </a:lnTo>
                <a:lnTo>
                  <a:pt x="158784" y="467164"/>
                </a:lnTo>
                <a:lnTo>
                  <a:pt x="158784" y="676306"/>
                </a:lnTo>
                <a:lnTo>
                  <a:pt x="146305" y="709784"/>
                </a:lnTo>
                <a:lnTo>
                  <a:pt x="112277" y="737123"/>
                </a:lnTo>
                <a:lnTo>
                  <a:pt x="61805" y="755555"/>
                </a:lnTo>
                <a:lnTo>
                  <a:pt x="0" y="7623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17726" y="2078229"/>
            <a:ext cx="1268730" cy="11258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Times New Roman"/>
                <a:cs typeface="Times New Roman"/>
              </a:rPr>
              <a:t>inner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executed</a:t>
            </a:r>
            <a:endParaRPr sz="2400">
              <a:latin typeface="Times New Roman"/>
              <a:cs typeface="Times New Roman"/>
            </a:endParaRPr>
          </a:p>
          <a:p>
            <a:pPr marL="12700"/>
            <a:r>
              <a:rPr sz="2400" i="1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2400" i="1" spc="-5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41725" y="5041900"/>
            <a:ext cx="855980" cy="1130300"/>
          </a:xfrm>
          <a:custGeom>
            <a:avLst/>
            <a:gdLst/>
            <a:ahLst/>
            <a:cxnLst/>
            <a:rect l="l" t="t" r="r" b="b"/>
            <a:pathLst>
              <a:path w="855980" h="1130300">
                <a:moveTo>
                  <a:pt x="855687" y="749300"/>
                </a:moveTo>
                <a:lnTo>
                  <a:pt x="842987" y="749300"/>
                </a:lnTo>
                <a:lnTo>
                  <a:pt x="842987" y="857250"/>
                </a:lnTo>
                <a:lnTo>
                  <a:pt x="440512" y="857250"/>
                </a:lnTo>
                <a:lnTo>
                  <a:pt x="40043" y="65138"/>
                </a:lnTo>
                <a:lnTo>
                  <a:pt x="62458" y="53809"/>
                </a:lnTo>
                <a:lnTo>
                  <a:pt x="68376" y="50812"/>
                </a:lnTo>
                <a:lnTo>
                  <a:pt x="0" y="0"/>
                </a:lnTo>
                <a:lnTo>
                  <a:pt x="381" y="85191"/>
                </a:lnTo>
                <a:lnTo>
                  <a:pt x="28714" y="70866"/>
                </a:lnTo>
                <a:lnTo>
                  <a:pt x="432701" y="869950"/>
                </a:lnTo>
                <a:lnTo>
                  <a:pt x="842987" y="869950"/>
                </a:lnTo>
                <a:lnTo>
                  <a:pt x="842987" y="1130300"/>
                </a:lnTo>
                <a:lnTo>
                  <a:pt x="855687" y="1130300"/>
                </a:lnTo>
                <a:lnTo>
                  <a:pt x="855687" y="7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67200" y="5791200"/>
            <a:ext cx="4953000" cy="38100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ts val="2735"/>
              </a:lnSpc>
              <a:spcBef>
                <a:spcPts val="265"/>
              </a:spcBef>
            </a:pPr>
            <a:r>
              <a:rPr sz="2400" i="1" spc="-15" dirty="0">
                <a:latin typeface="Times New Roman"/>
                <a:cs typeface="Times New Roman"/>
              </a:rPr>
              <a:t>Ignore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multiplicative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constants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7388" y="379476"/>
            <a:ext cx="573722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26890" algn="l"/>
              </a:tabLst>
            </a:pPr>
            <a:r>
              <a:rPr dirty="0"/>
              <a:t>R</a:t>
            </a:r>
            <a:r>
              <a:rPr spc="-5" dirty="0"/>
              <a:t>e</a:t>
            </a:r>
            <a:r>
              <a:rPr dirty="0"/>
              <a:t>p</a:t>
            </a:r>
            <a:r>
              <a:rPr spc="-5" dirty="0"/>
              <a:t>e</a:t>
            </a:r>
            <a:r>
              <a:rPr dirty="0"/>
              <a:t>tition: </a:t>
            </a:r>
            <a:r>
              <a:rPr spc="-5" dirty="0"/>
              <a:t>Ne</a:t>
            </a:r>
            <a:r>
              <a:rPr dirty="0"/>
              <a:t>st</a:t>
            </a:r>
            <a:r>
              <a:rPr spc="-5" dirty="0"/>
              <a:t>e</a:t>
            </a:r>
            <a:r>
              <a:rPr dirty="0"/>
              <a:t>d	</a:t>
            </a:r>
            <a:r>
              <a:rPr spc="-5" dirty="0"/>
              <a:t>L</a:t>
            </a:r>
            <a:r>
              <a:rPr dirty="0"/>
              <a:t>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4044188"/>
            <a:ext cx="4079875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spcBef>
                <a:spcPts val="820"/>
              </a:spcBef>
            </a:pPr>
            <a:r>
              <a:rPr sz="2400" spc="-25" dirty="0">
                <a:latin typeface="Arial"/>
                <a:cs typeface="Arial"/>
              </a:rPr>
              <a:t>Time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  <a:p>
            <a:pPr marL="1003300">
              <a:spcBef>
                <a:spcPts val="720"/>
              </a:spcBef>
            </a:pPr>
            <a:r>
              <a:rPr sz="2400" spc="-5" dirty="0">
                <a:latin typeface="Arial"/>
                <a:cs typeface="Arial"/>
              </a:rPr>
              <a:t>T(n)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20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2175" y="1526540"/>
            <a:ext cx="5320030" cy="239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125">
              <a:lnSpc>
                <a:spcPct val="1117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for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(i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1;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 </a:t>
            </a:r>
            <a:r>
              <a:rPr sz="2400" spc="-5" dirty="0">
                <a:latin typeface="Courier New"/>
                <a:cs typeface="Courier New"/>
              </a:rPr>
              <a:t>&lt;=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n;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i++)</a:t>
            </a:r>
            <a:r>
              <a:rPr sz="2400" dirty="0">
                <a:latin typeface="Courier New"/>
                <a:cs typeface="Courier New"/>
              </a:rPr>
              <a:t> { 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for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(j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1;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urier New"/>
                <a:cs typeface="Courier New"/>
              </a:rPr>
              <a:t>20</a:t>
            </a:r>
            <a:r>
              <a:rPr sz="2400" spc="-5" dirty="0">
                <a:latin typeface="Courier New"/>
                <a:cs typeface="Courier New"/>
              </a:rPr>
              <a:t>;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j++)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>
              <a:spcBef>
                <a:spcPts val="215"/>
              </a:spcBef>
            </a:pPr>
            <a:r>
              <a:rPr sz="2400" dirty="0">
                <a:latin typeface="Courier New"/>
                <a:cs typeface="Courier New"/>
              </a:rPr>
              <a:t>k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k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j;</a:t>
            </a:r>
            <a:endParaRPr sz="2400">
              <a:latin typeface="Courier New"/>
              <a:cs typeface="Courier New"/>
            </a:endParaRPr>
          </a:p>
          <a:p>
            <a:pPr marL="377825">
              <a:spcBef>
                <a:spcPts val="31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5"/>
              </a:lnSpc>
              <a:spcBef>
                <a:spcPts val="31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3288665">
              <a:lnSpc>
                <a:spcPts val="2795"/>
              </a:lnSpc>
            </a:pPr>
            <a:r>
              <a:rPr sz="2400" spc="-5" dirty="0">
                <a:solidFill>
                  <a:srgbClr val="5F5F5F"/>
                </a:solidFill>
                <a:latin typeface="Times New Roman"/>
                <a:cs typeface="Times New Roman"/>
              </a:rPr>
              <a:t>constant</a:t>
            </a:r>
            <a:r>
              <a:rPr sz="2400" spc="-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8121" y="2819400"/>
            <a:ext cx="467359" cy="613410"/>
          </a:xfrm>
          <a:custGeom>
            <a:avLst/>
            <a:gdLst/>
            <a:ahLst/>
            <a:cxnLst/>
            <a:rect l="l" t="t" r="r" b="b"/>
            <a:pathLst>
              <a:path w="467360" h="613410">
                <a:moveTo>
                  <a:pt x="42163" y="38862"/>
                </a:moveTo>
                <a:lnTo>
                  <a:pt x="35559" y="40639"/>
                </a:lnTo>
                <a:lnTo>
                  <a:pt x="32003" y="46481"/>
                </a:lnTo>
                <a:lnTo>
                  <a:pt x="457200" y="613410"/>
                </a:lnTo>
                <a:lnTo>
                  <a:pt x="467359" y="605789"/>
                </a:lnTo>
                <a:lnTo>
                  <a:pt x="42163" y="38862"/>
                </a:lnTo>
                <a:close/>
              </a:path>
              <a:path w="467360" h="613410">
                <a:moveTo>
                  <a:pt x="5079" y="0"/>
                </a:moveTo>
                <a:lnTo>
                  <a:pt x="0" y="99060"/>
                </a:lnTo>
                <a:lnTo>
                  <a:pt x="32003" y="46481"/>
                </a:lnTo>
                <a:lnTo>
                  <a:pt x="30479" y="44450"/>
                </a:lnTo>
                <a:lnTo>
                  <a:pt x="40639" y="36829"/>
                </a:lnTo>
                <a:lnTo>
                  <a:pt x="49711" y="36829"/>
                </a:lnTo>
                <a:lnTo>
                  <a:pt x="101600" y="22860"/>
                </a:lnTo>
                <a:lnTo>
                  <a:pt x="5079" y="0"/>
                </a:lnTo>
                <a:close/>
              </a:path>
              <a:path w="467360" h="613410">
                <a:moveTo>
                  <a:pt x="35559" y="40639"/>
                </a:moveTo>
                <a:lnTo>
                  <a:pt x="30479" y="44450"/>
                </a:lnTo>
                <a:lnTo>
                  <a:pt x="32003" y="46481"/>
                </a:lnTo>
                <a:lnTo>
                  <a:pt x="35559" y="40639"/>
                </a:lnTo>
                <a:close/>
              </a:path>
              <a:path w="467360" h="613410">
                <a:moveTo>
                  <a:pt x="40639" y="36829"/>
                </a:moveTo>
                <a:lnTo>
                  <a:pt x="35560" y="40639"/>
                </a:lnTo>
                <a:lnTo>
                  <a:pt x="42163" y="38862"/>
                </a:lnTo>
                <a:lnTo>
                  <a:pt x="40639" y="36829"/>
                </a:lnTo>
                <a:close/>
              </a:path>
              <a:path w="467360" h="613410">
                <a:moveTo>
                  <a:pt x="49711" y="36829"/>
                </a:moveTo>
                <a:lnTo>
                  <a:pt x="40639" y="36829"/>
                </a:lnTo>
                <a:lnTo>
                  <a:pt x="42163" y="38862"/>
                </a:lnTo>
                <a:lnTo>
                  <a:pt x="49711" y="36829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5141" y="1950211"/>
            <a:ext cx="1106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/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0" y="16764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304800" y="1828800"/>
                </a:moveTo>
                <a:lnTo>
                  <a:pt x="245479" y="1820815"/>
                </a:lnTo>
                <a:lnTo>
                  <a:pt x="197036" y="1799042"/>
                </a:lnTo>
                <a:lnTo>
                  <a:pt x="164376" y="1766748"/>
                </a:lnTo>
                <a:lnTo>
                  <a:pt x="152400" y="1727202"/>
                </a:lnTo>
                <a:lnTo>
                  <a:pt x="152400" y="1015998"/>
                </a:lnTo>
                <a:lnTo>
                  <a:pt x="140423" y="976451"/>
                </a:lnTo>
                <a:lnTo>
                  <a:pt x="107763" y="944157"/>
                </a:lnTo>
                <a:lnTo>
                  <a:pt x="59320" y="922384"/>
                </a:lnTo>
                <a:lnTo>
                  <a:pt x="0" y="914400"/>
                </a:lnTo>
                <a:lnTo>
                  <a:pt x="59320" y="906415"/>
                </a:lnTo>
                <a:lnTo>
                  <a:pt x="107763" y="884642"/>
                </a:lnTo>
                <a:lnTo>
                  <a:pt x="140423" y="852348"/>
                </a:lnTo>
                <a:lnTo>
                  <a:pt x="152400" y="812802"/>
                </a:lnTo>
                <a:lnTo>
                  <a:pt x="152400" y="101598"/>
                </a:lnTo>
                <a:lnTo>
                  <a:pt x="164376" y="62051"/>
                </a:lnTo>
                <a:lnTo>
                  <a:pt x="197036" y="29757"/>
                </a:lnTo>
                <a:lnTo>
                  <a:pt x="245479" y="7984"/>
                </a:lnTo>
                <a:lnTo>
                  <a:pt x="304800" y="0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12213" y="2174680"/>
            <a:ext cx="318135" cy="762635"/>
          </a:xfrm>
          <a:custGeom>
            <a:avLst/>
            <a:gdLst/>
            <a:ahLst/>
            <a:cxnLst/>
            <a:rect l="l" t="t" r="r" b="b"/>
            <a:pathLst>
              <a:path w="318134" h="762635">
                <a:moveTo>
                  <a:pt x="0" y="0"/>
                </a:moveTo>
                <a:lnTo>
                  <a:pt x="61805" y="6758"/>
                </a:lnTo>
                <a:lnTo>
                  <a:pt x="112277" y="25190"/>
                </a:lnTo>
                <a:lnTo>
                  <a:pt x="146305" y="52529"/>
                </a:lnTo>
                <a:lnTo>
                  <a:pt x="158784" y="86007"/>
                </a:lnTo>
                <a:lnTo>
                  <a:pt x="158784" y="295149"/>
                </a:lnTo>
                <a:lnTo>
                  <a:pt x="171262" y="328627"/>
                </a:lnTo>
                <a:lnTo>
                  <a:pt x="205290" y="355966"/>
                </a:lnTo>
                <a:lnTo>
                  <a:pt x="255762" y="374398"/>
                </a:lnTo>
                <a:lnTo>
                  <a:pt x="317568" y="381157"/>
                </a:lnTo>
                <a:lnTo>
                  <a:pt x="255762" y="387915"/>
                </a:lnTo>
                <a:lnTo>
                  <a:pt x="205290" y="406347"/>
                </a:lnTo>
                <a:lnTo>
                  <a:pt x="171262" y="433686"/>
                </a:lnTo>
                <a:lnTo>
                  <a:pt x="158784" y="467164"/>
                </a:lnTo>
                <a:lnTo>
                  <a:pt x="158784" y="676306"/>
                </a:lnTo>
                <a:lnTo>
                  <a:pt x="146305" y="709784"/>
                </a:lnTo>
                <a:lnTo>
                  <a:pt x="112277" y="737123"/>
                </a:lnTo>
                <a:lnTo>
                  <a:pt x="61805" y="755555"/>
                </a:lnTo>
                <a:lnTo>
                  <a:pt x="0" y="7623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19338" y="2078229"/>
            <a:ext cx="1268730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5" dirty="0">
                <a:latin typeface="Times New Roman"/>
                <a:cs typeface="Times New Roman"/>
              </a:rPr>
              <a:t>inner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executed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3300"/>
                </a:solidFill>
                <a:latin typeface="Times New Roman"/>
                <a:cs typeface="Times New Roman"/>
              </a:rPr>
              <a:t>20</a:t>
            </a:r>
            <a:r>
              <a:rPr sz="2400" i="1" spc="-3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6442" y="4970476"/>
            <a:ext cx="76200" cy="744855"/>
          </a:xfrm>
          <a:custGeom>
            <a:avLst/>
            <a:gdLst/>
            <a:ahLst/>
            <a:cxnLst/>
            <a:rect l="l" t="t" r="r" b="b"/>
            <a:pathLst>
              <a:path w="76200" h="744854">
                <a:moveTo>
                  <a:pt x="76200" y="76047"/>
                </a:moveTo>
                <a:lnTo>
                  <a:pt x="69850" y="63474"/>
                </a:lnTo>
                <a:lnTo>
                  <a:pt x="37807" y="0"/>
                </a:lnTo>
                <a:lnTo>
                  <a:pt x="0" y="76339"/>
                </a:lnTo>
                <a:lnTo>
                  <a:pt x="31750" y="76225"/>
                </a:lnTo>
                <a:lnTo>
                  <a:pt x="32994" y="401650"/>
                </a:lnTo>
                <a:lnTo>
                  <a:pt x="32994" y="744524"/>
                </a:lnTo>
                <a:lnTo>
                  <a:pt x="45694" y="744524"/>
                </a:lnTo>
                <a:lnTo>
                  <a:pt x="45694" y="401612"/>
                </a:lnTo>
                <a:lnTo>
                  <a:pt x="45694" y="287324"/>
                </a:lnTo>
                <a:lnTo>
                  <a:pt x="45250" y="287324"/>
                </a:lnTo>
                <a:lnTo>
                  <a:pt x="44450" y="76174"/>
                </a:lnTo>
                <a:lnTo>
                  <a:pt x="76200" y="76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72000" y="5257800"/>
            <a:ext cx="5486400" cy="402674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3020" rIns="0" bIns="0" rtlCol="0">
            <a:spAutoFit/>
          </a:bodyPr>
          <a:lstStyle/>
          <a:p>
            <a:pPr marL="122555">
              <a:spcBef>
                <a:spcPts val="260"/>
              </a:spcBef>
            </a:pPr>
            <a:r>
              <a:rPr sz="2400" i="1" spc="-15" dirty="0">
                <a:latin typeface="Times New Roman"/>
                <a:cs typeface="Times New Roman"/>
              </a:rPr>
              <a:t>Ignore</a:t>
            </a:r>
            <a:r>
              <a:rPr sz="2400" i="1" spc="-5" dirty="0">
                <a:latin typeface="Times New Roman"/>
                <a:cs typeface="Times New Roman"/>
              </a:rPr>
              <a:t> multiplicative constants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(e.g.,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20*c)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3326" y="-108464"/>
            <a:ext cx="2165985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spc="-5" dirty="0"/>
              <a:t>e</a:t>
            </a:r>
            <a:r>
              <a:rPr dirty="0"/>
              <a:t>qu</a:t>
            </a:r>
            <a:r>
              <a:rPr spc="-5" dirty="0"/>
              <a:t>e</a:t>
            </a:r>
            <a:r>
              <a:rPr dirty="0"/>
              <a:t>n</a:t>
            </a:r>
            <a:r>
              <a:rPr spc="-5" dirty="0"/>
              <a:t>c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4882388"/>
            <a:ext cx="5121275" cy="9398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spcBef>
                <a:spcPts val="819"/>
              </a:spcBef>
            </a:pPr>
            <a:r>
              <a:rPr sz="2400" spc="-25" dirty="0">
                <a:latin typeface="Arial"/>
                <a:cs typeface="Arial"/>
              </a:rPr>
              <a:t>Time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  <a:p>
            <a:pPr marL="1003300">
              <a:spcBef>
                <a:spcPts val="720"/>
              </a:spcBef>
            </a:pPr>
            <a:r>
              <a:rPr sz="2400" spc="-5" dirty="0">
                <a:latin typeface="Arial"/>
                <a:cs typeface="Arial"/>
              </a:rPr>
              <a:t>T(n)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*10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20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1776" y="3729228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17925" y="1638675"/>
          <a:ext cx="448310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51560"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for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R="6794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k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(j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1;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j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4;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j++)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for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826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(i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1;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82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n;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i++)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82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05">
                <a:tc gridSpan="2">
                  <a:txBody>
                    <a:bodyPr/>
                    <a:lstStyle/>
                    <a:p>
                      <a:pPr marL="336550">
                        <a:lnSpc>
                          <a:spcPts val="239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for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39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(j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39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j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39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&lt;=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90"/>
                        </a:lnSpc>
                      </a:pPr>
                      <a:r>
                        <a:rPr sz="2000" spc="-5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9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j++)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9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5">
                <a:tc gridSpan="2">
                  <a:txBody>
                    <a:bodyPr/>
                    <a:lstStyle/>
                    <a:p>
                      <a:pPr marR="67945" algn="r">
                        <a:lnSpc>
                          <a:spcPts val="229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k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29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29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29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j;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736976" y="4058411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9941" y="3050541"/>
            <a:ext cx="110680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2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2800" y="2819400"/>
            <a:ext cx="304800" cy="1524000"/>
          </a:xfrm>
          <a:custGeom>
            <a:avLst/>
            <a:gdLst/>
            <a:ahLst/>
            <a:cxnLst/>
            <a:rect l="l" t="t" r="r" b="b"/>
            <a:pathLst>
              <a:path w="304800" h="1524000">
                <a:moveTo>
                  <a:pt x="304800" y="1524000"/>
                </a:moveTo>
                <a:lnTo>
                  <a:pt x="245479" y="1516015"/>
                </a:lnTo>
                <a:lnTo>
                  <a:pt x="197036" y="1494242"/>
                </a:lnTo>
                <a:lnTo>
                  <a:pt x="164376" y="1461948"/>
                </a:lnTo>
                <a:lnTo>
                  <a:pt x="152400" y="1422402"/>
                </a:lnTo>
                <a:lnTo>
                  <a:pt x="152400" y="863598"/>
                </a:lnTo>
                <a:lnTo>
                  <a:pt x="140423" y="824051"/>
                </a:lnTo>
                <a:lnTo>
                  <a:pt x="107763" y="791757"/>
                </a:lnTo>
                <a:lnTo>
                  <a:pt x="59320" y="769984"/>
                </a:lnTo>
                <a:lnTo>
                  <a:pt x="0" y="762000"/>
                </a:lnTo>
                <a:lnTo>
                  <a:pt x="59320" y="754015"/>
                </a:lnTo>
                <a:lnTo>
                  <a:pt x="107763" y="732242"/>
                </a:lnTo>
                <a:lnTo>
                  <a:pt x="140423" y="699948"/>
                </a:lnTo>
                <a:lnTo>
                  <a:pt x="152400" y="660401"/>
                </a:lnTo>
                <a:lnTo>
                  <a:pt x="152400" y="101598"/>
                </a:lnTo>
                <a:lnTo>
                  <a:pt x="164376" y="62051"/>
                </a:lnTo>
                <a:lnTo>
                  <a:pt x="197036" y="29757"/>
                </a:lnTo>
                <a:lnTo>
                  <a:pt x="245479" y="7984"/>
                </a:lnTo>
                <a:lnTo>
                  <a:pt x="304800" y="0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05801" y="3165280"/>
            <a:ext cx="318135" cy="762635"/>
          </a:xfrm>
          <a:custGeom>
            <a:avLst/>
            <a:gdLst/>
            <a:ahLst/>
            <a:cxnLst/>
            <a:rect l="l" t="t" r="r" b="b"/>
            <a:pathLst>
              <a:path w="318134" h="762635">
                <a:moveTo>
                  <a:pt x="0" y="0"/>
                </a:moveTo>
                <a:lnTo>
                  <a:pt x="61805" y="6758"/>
                </a:lnTo>
                <a:lnTo>
                  <a:pt x="112277" y="25190"/>
                </a:lnTo>
                <a:lnTo>
                  <a:pt x="146305" y="52529"/>
                </a:lnTo>
                <a:lnTo>
                  <a:pt x="158784" y="86007"/>
                </a:lnTo>
                <a:lnTo>
                  <a:pt x="158784" y="295149"/>
                </a:lnTo>
                <a:lnTo>
                  <a:pt x="171262" y="328627"/>
                </a:lnTo>
                <a:lnTo>
                  <a:pt x="205290" y="355966"/>
                </a:lnTo>
                <a:lnTo>
                  <a:pt x="255762" y="374398"/>
                </a:lnTo>
                <a:lnTo>
                  <a:pt x="317568" y="381157"/>
                </a:lnTo>
                <a:lnTo>
                  <a:pt x="255762" y="387915"/>
                </a:lnTo>
                <a:lnTo>
                  <a:pt x="205290" y="406347"/>
                </a:lnTo>
                <a:lnTo>
                  <a:pt x="171262" y="433686"/>
                </a:lnTo>
                <a:lnTo>
                  <a:pt x="158784" y="467164"/>
                </a:lnTo>
                <a:lnTo>
                  <a:pt x="158784" y="676306"/>
                </a:lnTo>
                <a:lnTo>
                  <a:pt x="146305" y="709784"/>
                </a:lnTo>
                <a:lnTo>
                  <a:pt x="112277" y="737123"/>
                </a:lnTo>
                <a:lnTo>
                  <a:pt x="61805" y="755555"/>
                </a:lnTo>
                <a:lnTo>
                  <a:pt x="0" y="7623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12926" y="3068829"/>
            <a:ext cx="1268730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5" dirty="0">
                <a:latin typeface="Times New Roman"/>
                <a:cs typeface="Times New Roman"/>
              </a:rPr>
              <a:t>inner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executed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3300"/>
                </a:solidFill>
                <a:latin typeface="Times New Roman"/>
                <a:cs typeface="Times New Roman"/>
              </a:rPr>
              <a:t>20</a:t>
            </a:r>
            <a:r>
              <a:rPr sz="2400" i="1" spc="-3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6141" y="1825244"/>
            <a:ext cx="1106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/>
            <a:r>
              <a:rPr sz="2400" i="1" dirty="0">
                <a:latin typeface="Times New Roman"/>
                <a:cs typeface="Times New Roman"/>
              </a:rPr>
              <a:t>10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29000" y="1676401"/>
            <a:ext cx="304800" cy="915035"/>
          </a:xfrm>
          <a:custGeom>
            <a:avLst/>
            <a:gdLst/>
            <a:ahLst/>
            <a:cxnLst/>
            <a:rect l="l" t="t" r="r" b="b"/>
            <a:pathLst>
              <a:path w="304800" h="915035">
                <a:moveTo>
                  <a:pt x="304800" y="914782"/>
                </a:moveTo>
                <a:lnTo>
                  <a:pt x="245479" y="906797"/>
                </a:lnTo>
                <a:lnTo>
                  <a:pt x="197036" y="885024"/>
                </a:lnTo>
                <a:lnTo>
                  <a:pt x="164376" y="852730"/>
                </a:lnTo>
                <a:lnTo>
                  <a:pt x="152400" y="813183"/>
                </a:lnTo>
                <a:lnTo>
                  <a:pt x="152400" y="558989"/>
                </a:lnTo>
                <a:lnTo>
                  <a:pt x="140423" y="519442"/>
                </a:lnTo>
                <a:lnTo>
                  <a:pt x="107763" y="487148"/>
                </a:lnTo>
                <a:lnTo>
                  <a:pt x="59320" y="465375"/>
                </a:lnTo>
                <a:lnTo>
                  <a:pt x="0" y="457391"/>
                </a:lnTo>
                <a:lnTo>
                  <a:pt x="59320" y="449406"/>
                </a:lnTo>
                <a:lnTo>
                  <a:pt x="107763" y="427633"/>
                </a:lnTo>
                <a:lnTo>
                  <a:pt x="140423" y="395339"/>
                </a:lnTo>
                <a:lnTo>
                  <a:pt x="152400" y="355792"/>
                </a:lnTo>
                <a:lnTo>
                  <a:pt x="152400" y="101598"/>
                </a:lnTo>
                <a:lnTo>
                  <a:pt x="164376" y="62051"/>
                </a:lnTo>
                <a:lnTo>
                  <a:pt x="197036" y="29757"/>
                </a:lnTo>
                <a:lnTo>
                  <a:pt x="245479" y="7984"/>
                </a:lnTo>
                <a:lnTo>
                  <a:pt x="304800" y="0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3488" y="-184664"/>
            <a:ext cx="2105025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0" y="4348989"/>
            <a:ext cx="6061710" cy="16744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spcBef>
                <a:spcPts val="820"/>
              </a:spcBef>
            </a:pPr>
            <a:r>
              <a:rPr sz="2400" spc="-25" dirty="0">
                <a:latin typeface="Arial"/>
                <a:cs typeface="Arial"/>
              </a:rPr>
              <a:t>Time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  <a:p>
            <a:pPr marL="1003300">
              <a:spcBef>
                <a:spcPts val="720"/>
              </a:spcBef>
            </a:pPr>
            <a:r>
              <a:rPr sz="2400" spc="-5" dirty="0">
                <a:latin typeface="Arial"/>
                <a:cs typeface="Arial"/>
              </a:rPr>
              <a:t>T(n)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worst-case (if,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else)</a:t>
            </a:r>
            <a:endParaRPr sz="2400">
              <a:latin typeface="Arial"/>
              <a:cs typeface="Arial"/>
            </a:endParaRPr>
          </a:p>
          <a:p>
            <a:pPr marL="1676400">
              <a:spcBef>
                <a:spcPts val="25"/>
              </a:spcBef>
            </a:pPr>
            <a:r>
              <a:rPr sz="2400" dirty="0">
                <a:latin typeface="Arial"/>
                <a:cs typeface="Arial"/>
              </a:rPr>
              <a:t>=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O(n)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O(n)</a:t>
            </a:r>
            <a:endParaRPr sz="2400">
              <a:latin typeface="Arial"/>
              <a:cs typeface="Arial"/>
            </a:endParaRPr>
          </a:p>
          <a:p>
            <a:pPr marL="1676400"/>
            <a:r>
              <a:rPr sz="2400" dirty="0">
                <a:latin typeface="Arial"/>
                <a:cs typeface="Arial"/>
              </a:rPr>
              <a:t>=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O(n)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4576" y="1231900"/>
            <a:ext cx="4401185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341630" indent="-336550">
              <a:lnSpc>
                <a:spcPct val="1100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if (list.contains(e)) { 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System.out.println(e);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359"/>
              </a:spcBef>
            </a:pPr>
            <a:r>
              <a:rPr sz="220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260"/>
              </a:spcBef>
            </a:pPr>
            <a:r>
              <a:rPr sz="2200" dirty="0"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  <a:p>
            <a:pPr marL="685800" marR="5080" indent="-336550">
              <a:lnSpc>
                <a:spcPts val="2900"/>
              </a:lnSpc>
              <a:spcBef>
                <a:spcPts val="120"/>
              </a:spcBef>
            </a:pPr>
            <a:r>
              <a:rPr sz="2200" dirty="0">
                <a:latin typeface="Courier New"/>
                <a:cs typeface="Courier New"/>
              </a:rPr>
              <a:t>for (Object t: list) { 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System.out.println(t);</a:t>
            </a:r>
            <a:endParaRPr sz="2200">
              <a:latin typeface="Courier New"/>
              <a:cs typeface="Courier New"/>
            </a:endParaRPr>
          </a:p>
          <a:p>
            <a:pPr marL="349250">
              <a:spcBef>
                <a:spcPts val="130"/>
              </a:spcBef>
            </a:pPr>
            <a:r>
              <a:rPr sz="220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29600" y="2743200"/>
            <a:ext cx="317500" cy="990600"/>
          </a:xfrm>
          <a:custGeom>
            <a:avLst/>
            <a:gdLst/>
            <a:ahLst/>
            <a:cxnLst/>
            <a:rect l="l" t="t" r="r" b="b"/>
            <a:pathLst>
              <a:path w="317500" h="990600">
                <a:moveTo>
                  <a:pt x="0" y="0"/>
                </a:moveTo>
                <a:lnTo>
                  <a:pt x="61754" y="6753"/>
                </a:lnTo>
                <a:lnTo>
                  <a:pt x="112183" y="25169"/>
                </a:lnTo>
                <a:lnTo>
                  <a:pt x="146184" y="52485"/>
                </a:lnTo>
                <a:lnTo>
                  <a:pt x="158652" y="85935"/>
                </a:lnTo>
                <a:lnTo>
                  <a:pt x="158652" y="409364"/>
                </a:lnTo>
                <a:lnTo>
                  <a:pt x="171119" y="442814"/>
                </a:lnTo>
                <a:lnTo>
                  <a:pt x="205120" y="470130"/>
                </a:lnTo>
                <a:lnTo>
                  <a:pt x="255549" y="488546"/>
                </a:lnTo>
                <a:lnTo>
                  <a:pt x="317304" y="495300"/>
                </a:lnTo>
                <a:lnTo>
                  <a:pt x="255549" y="502053"/>
                </a:lnTo>
                <a:lnTo>
                  <a:pt x="205120" y="520469"/>
                </a:lnTo>
                <a:lnTo>
                  <a:pt x="171119" y="547785"/>
                </a:lnTo>
                <a:lnTo>
                  <a:pt x="158652" y="581235"/>
                </a:lnTo>
                <a:lnTo>
                  <a:pt x="158652" y="904664"/>
                </a:lnTo>
                <a:lnTo>
                  <a:pt x="146184" y="938114"/>
                </a:lnTo>
                <a:lnTo>
                  <a:pt x="112183" y="965430"/>
                </a:lnTo>
                <a:lnTo>
                  <a:pt x="61754" y="983846"/>
                </a:lnTo>
                <a:lnTo>
                  <a:pt x="0" y="990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369" y="2611628"/>
            <a:ext cx="1225550" cy="14947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400" spc="-5" dirty="0">
                <a:latin typeface="Times New Roman"/>
                <a:cs typeface="Times New Roman"/>
              </a:rPr>
              <a:t>Let </a:t>
            </a:r>
            <a:r>
              <a:rPr sz="2400" dirty="0">
                <a:latin typeface="Times New Roman"/>
                <a:cs typeface="Times New Roman"/>
              </a:rPr>
              <a:t>n be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.s</a:t>
            </a:r>
            <a:r>
              <a:rPr sz="2400" spc="-5" dirty="0">
                <a:latin typeface="Times New Roman"/>
                <a:cs typeface="Times New Roman"/>
              </a:rPr>
              <a:t>ize</a:t>
            </a:r>
            <a:r>
              <a:rPr sz="2400" dirty="0">
                <a:latin typeface="Times New Roman"/>
                <a:cs typeface="Times New Roman"/>
              </a:rPr>
              <a:t>().  </a:t>
            </a:r>
            <a:r>
              <a:rPr sz="2400" spc="-5" dirty="0">
                <a:latin typeface="Times New Roman"/>
                <a:cs typeface="Times New Roman"/>
              </a:rPr>
              <a:t>Executed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540" y="630427"/>
            <a:ext cx="601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latin typeface="Times New Roman"/>
                <a:cs typeface="Times New Roman"/>
              </a:rPr>
              <a:t>O(n)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5687" y="908345"/>
            <a:ext cx="1450340" cy="501015"/>
          </a:xfrm>
          <a:custGeom>
            <a:avLst/>
            <a:gdLst/>
            <a:ahLst/>
            <a:cxnLst/>
            <a:rect l="l" t="t" r="r" b="b"/>
            <a:pathLst>
              <a:path w="1450339" h="501015">
                <a:moveTo>
                  <a:pt x="1396936" y="453248"/>
                </a:moveTo>
                <a:lnTo>
                  <a:pt x="1357927" y="500861"/>
                </a:lnTo>
                <a:lnTo>
                  <a:pt x="1449712" y="463255"/>
                </a:lnTo>
                <a:lnTo>
                  <a:pt x="1443786" y="454013"/>
                </a:lnTo>
                <a:lnTo>
                  <a:pt x="1399359" y="454013"/>
                </a:lnTo>
                <a:lnTo>
                  <a:pt x="1396936" y="453248"/>
                </a:lnTo>
                <a:close/>
              </a:path>
              <a:path w="1450339" h="501015">
                <a:moveTo>
                  <a:pt x="1400760" y="441137"/>
                </a:moveTo>
                <a:lnTo>
                  <a:pt x="1401271" y="447958"/>
                </a:lnTo>
                <a:lnTo>
                  <a:pt x="1396936" y="453248"/>
                </a:lnTo>
                <a:lnTo>
                  <a:pt x="1399359" y="454013"/>
                </a:lnTo>
                <a:lnTo>
                  <a:pt x="1403183" y="441902"/>
                </a:lnTo>
                <a:lnTo>
                  <a:pt x="1400760" y="441137"/>
                </a:lnTo>
                <a:close/>
              </a:path>
              <a:path w="1450339" h="501015">
                <a:moveTo>
                  <a:pt x="1396170" y="379756"/>
                </a:moveTo>
                <a:lnTo>
                  <a:pt x="1400760" y="441137"/>
                </a:lnTo>
                <a:lnTo>
                  <a:pt x="1403183" y="441902"/>
                </a:lnTo>
                <a:lnTo>
                  <a:pt x="1399359" y="454013"/>
                </a:lnTo>
                <a:lnTo>
                  <a:pt x="1443786" y="454013"/>
                </a:lnTo>
                <a:lnTo>
                  <a:pt x="1396170" y="379756"/>
                </a:lnTo>
                <a:close/>
              </a:path>
              <a:path w="1450339" h="501015">
                <a:moveTo>
                  <a:pt x="3825" y="0"/>
                </a:moveTo>
                <a:lnTo>
                  <a:pt x="0" y="12110"/>
                </a:lnTo>
                <a:lnTo>
                  <a:pt x="1396936" y="453248"/>
                </a:lnTo>
                <a:lnTo>
                  <a:pt x="1401271" y="447958"/>
                </a:lnTo>
                <a:lnTo>
                  <a:pt x="1400760" y="441137"/>
                </a:lnTo>
                <a:lnTo>
                  <a:pt x="3825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777" y="196595"/>
            <a:ext cx="330327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Constant</a:t>
            </a:r>
            <a:r>
              <a:rPr spc="-135" dirty="0"/>
              <a:t> </a:t>
            </a:r>
            <a:r>
              <a:rPr spc="-4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976" y="1088644"/>
            <a:ext cx="8523605" cy="3015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479425" indent="-342900">
              <a:lnSpc>
                <a:spcPct val="100699"/>
              </a:lnSpc>
              <a:spcBef>
                <a:spcPts val="7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Big </a:t>
            </a:r>
            <a:r>
              <a:rPr sz="2800" i="1" dirty="0">
                <a:latin typeface="Times New Roman"/>
                <a:cs typeface="Times New Roman"/>
              </a:rPr>
              <a:t>O </a:t>
            </a:r>
            <a:r>
              <a:rPr sz="2800" spc="-5" dirty="0">
                <a:latin typeface="Times New Roman"/>
                <a:cs typeface="Times New Roman"/>
              </a:rPr>
              <a:t>notation </a:t>
            </a:r>
            <a:r>
              <a:rPr sz="2800" spc="-10" dirty="0">
                <a:latin typeface="Times New Roman"/>
                <a:cs typeface="Times New Roman"/>
              </a:rPr>
              <a:t>estimates </a:t>
            </a:r>
            <a:r>
              <a:rPr sz="2800" spc="-5" dirty="0">
                <a:latin typeface="Times New Roman"/>
                <a:cs typeface="Times New Roman"/>
              </a:rPr>
              <a:t>the execution time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relation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 </a:t>
            </a:r>
            <a:r>
              <a:rPr sz="2800" spc="-10" dirty="0">
                <a:latin typeface="Times New Roman"/>
                <a:cs typeface="Times New Roman"/>
              </a:rPr>
              <a:t>size.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379"/>
              </a:lnSpc>
              <a:spcBef>
                <a:spcPts val="5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not</a:t>
            </a:r>
            <a:r>
              <a:rPr sz="2800" spc="-5" dirty="0">
                <a:latin typeface="Times New Roman"/>
                <a:cs typeface="Times New Roman"/>
              </a:rPr>
              <a:t> related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 </a:t>
            </a:r>
            <a:r>
              <a:rPr sz="2800" spc="-10" dirty="0">
                <a:latin typeface="Times New Roman"/>
                <a:cs typeface="Times New Roman"/>
              </a:rPr>
              <a:t>size,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 is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said 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take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constant time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notation </a:t>
            </a:r>
            <a:r>
              <a:rPr sz="2800" i="1" dirty="0">
                <a:latin typeface="Times New Roman"/>
                <a:cs typeface="Times New Roman"/>
              </a:rPr>
              <a:t>O(1)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200"/>
              </a:lnSpc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example,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retrieves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element </a:t>
            </a:r>
            <a:r>
              <a:rPr sz="2800" spc="-5" dirty="0">
                <a:latin typeface="Times New Roman"/>
                <a:cs typeface="Times New Roman"/>
              </a:rPr>
              <a:t>at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355600" marR="490220">
              <a:lnSpc>
                <a:spcPct val="100699"/>
              </a:lnSpc>
              <a:spcBef>
                <a:spcPts val="20"/>
              </a:spcBef>
            </a:pPr>
            <a:r>
              <a:rPr sz="2800" spc="-5" dirty="0">
                <a:latin typeface="Times New Roman"/>
                <a:cs typeface="Times New Roman"/>
              </a:rPr>
              <a:t>given index in an array takes constant time, because it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grow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size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array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increases.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5872" y="272795"/>
            <a:ext cx="358076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Executing</a:t>
            </a:r>
            <a:r>
              <a:rPr spc="-140" dirty="0"/>
              <a:t> </a:t>
            </a:r>
            <a:r>
              <a:rPr spc="-4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6430" y="1088643"/>
            <a:ext cx="8163559" cy="2585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600"/>
              </a:lnSpc>
              <a:spcBef>
                <a:spcPts val="11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Suppose </a:t>
            </a:r>
            <a:r>
              <a:rPr sz="2800" spc="-5" dirty="0">
                <a:latin typeface="Times New Roman"/>
                <a:cs typeface="Times New Roman"/>
              </a:rPr>
              <a:t>two algorithms </a:t>
            </a:r>
            <a:r>
              <a:rPr sz="2800" dirty="0">
                <a:latin typeface="Times New Roman"/>
                <a:cs typeface="Times New Roman"/>
              </a:rPr>
              <a:t>perform </a:t>
            </a:r>
            <a:r>
              <a:rPr sz="2800" spc="-5" dirty="0">
                <a:latin typeface="Times New Roman"/>
                <a:cs typeface="Times New Roman"/>
              </a:rPr>
              <a:t>the same task such as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search (linear search vs. binary search). Which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better?</a:t>
            </a:r>
            <a:endParaRPr sz="2800">
              <a:latin typeface="Times New Roman"/>
              <a:cs typeface="Times New Roman"/>
            </a:endParaRPr>
          </a:p>
          <a:p>
            <a:pPr marL="355600" marR="519430" indent="-342900">
              <a:spcBef>
                <a:spcPts val="2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possible approach to answer this question is 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implement these algorithms in Java and </a:t>
            </a:r>
            <a:r>
              <a:rPr sz="2800" dirty="0">
                <a:latin typeface="Times New Roman"/>
                <a:cs typeface="Times New Roman"/>
              </a:rPr>
              <a:t>run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get execution time.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3590" y="144780"/>
            <a:ext cx="4157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Binary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Search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Animation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50" y="2000250"/>
            <a:ext cx="4762500" cy="2857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35150" y="914909"/>
            <a:ext cx="834644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spc="-5" dirty="0">
                <a:latin typeface="Times New Roman"/>
                <a:cs typeface="Times New Roman"/>
              </a:rPr>
              <a:t>https://liveexample.pearsoncmg.com/dsanimation/BinaryS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earcheBook.html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120" y="241299"/>
            <a:ext cx="7545705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Logarithm:</a:t>
            </a:r>
            <a:r>
              <a:rPr sz="4000" spc="-220" dirty="0"/>
              <a:t> </a:t>
            </a:r>
            <a:r>
              <a:rPr sz="4000" spc="-5" dirty="0"/>
              <a:t>Analyzing</a:t>
            </a:r>
            <a:r>
              <a:rPr sz="4000" spc="5" dirty="0"/>
              <a:t> </a:t>
            </a:r>
            <a:r>
              <a:rPr sz="4000" spc="-5" dirty="0"/>
              <a:t>Binary</a:t>
            </a:r>
            <a:r>
              <a:rPr sz="4000" dirty="0"/>
              <a:t> </a:t>
            </a:r>
            <a:r>
              <a:rPr sz="4000" spc="-5" dirty="0"/>
              <a:t>Search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71675" y="910844"/>
            <a:ext cx="8516620" cy="300672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R="20955" algn="ctr">
              <a:spcBef>
                <a:spcPts val="1155"/>
              </a:spcBef>
            </a:pP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spc="280" dirty="0">
                <a:latin typeface="Cambria Math"/>
                <a:cs typeface="Cambria Math"/>
              </a:rPr>
              <a:t>2</a:t>
            </a:r>
            <a:r>
              <a:rPr sz="2700" spc="419" baseline="26234" dirty="0">
                <a:latin typeface="Cambria Math"/>
                <a:cs typeface="Cambria Math"/>
              </a:rPr>
              <a:t>!</a:t>
            </a:r>
            <a:endParaRPr sz="2700" baseline="26234">
              <a:latin typeface="Cambria Math"/>
              <a:cs typeface="Cambria Math"/>
            </a:endParaRPr>
          </a:p>
          <a:p>
            <a:pPr marL="368300" indent="-342900">
              <a:spcBef>
                <a:spcPts val="1055"/>
              </a:spcBef>
              <a:buSzPct val="7500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spc="-10" dirty="0">
                <a:latin typeface="Calibri"/>
                <a:cs typeface="Calibri"/>
              </a:rPr>
              <a:t>BinarySearch.java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searches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sorted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  <a:p>
            <a:pPr marL="368300" marR="1083945" indent="-342900">
              <a:lnSpc>
                <a:spcPct val="135000"/>
              </a:lnSpc>
              <a:spcBef>
                <a:spcPts val="25"/>
              </a:spcBef>
              <a:buSzPct val="7500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iteration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algorithm contains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fixed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operations, denoted</a:t>
            </a:r>
            <a:r>
              <a:rPr sz="2400" dirty="0">
                <a:latin typeface="Times New Roman"/>
                <a:cs typeface="Times New Roman"/>
              </a:rPr>
              <a:t> by </a:t>
            </a:r>
            <a:r>
              <a:rPr sz="2400" i="1" spc="-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68300" indent="-342900">
              <a:spcBef>
                <a:spcPts val="1030"/>
              </a:spcBef>
              <a:buSzPct val="7500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Let </a:t>
            </a:r>
            <a:r>
              <a:rPr sz="2400" i="1" dirty="0">
                <a:latin typeface="Times New Roman"/>
                <a:cs typeface="Times New Roman"/>
              </a:rPr>
              <a:t>T(n) </a:t>
            </a:r>
            <a:r>
              <a:rPr sz="2400" spc="-5" dirty="0">
                <a:latin typeface="Times New Roman"/>
                <a:cs typeface="Times New Roman"/>
              </a:rPr>
              <a:t>denote the time complexity</a:t>
            </a:r>
            <a:r>
              <a:rPr sz="2400" dirty="0">
                <a:latin typeface="Times New Roman"/>
                <a:cs typeface="Times New Roman"/>
              </a:rPr>
              <a:t> for a</a:t>
            </a:r>
            <a:r>
              <a:rPr sz="2400" spc="-5" dirty="0">
                <a:latin typeface="Times New Roman"/>
                <a:cs typeface="Times New Roman"/>
              </a:rPr>
              <a:t> binary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r>
              <a:rPr sz="2400" dirty="0">
                <a:latin typeface="Times New Roman"/>
                <a:cs typeface="Times New Roman"/>
              </a:rPr>
              <a:t> on a</a:t>
            </a:r>
            <a:r>
              <a:rPr sz="2400" spc="-5" dirty="0">
                <a:latin typeface="Times New Roman"/>
                <a:cs typeface="Times New Roman"/>
              </a:rPr>
              <a:t> list </a:t>
            </a:r>
            <a:r>
              <a:rPr sz="240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368300">
              <a:spcBef>
                <a:spcPts val="101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120" y="241299"/>
            <a:ext cx="7545705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Logarithm:</a:t>
            </a:r>
            <a:r>
              <a:rPr sz="4000" spc="-220" dirty="0"/>
              <a:t> </a:t>
            </a:r>
            <a:r>
              <a:rPr sz="4000" spc="-5" dirty="0"/>
              <a:t>Analyzing</a:t>
            </a:r>
            <a:r>
              <a:rPr sz="4000" spc="5" dirty="0"/>
              <a:t> </a:t>
            </a:r>
            <a:r>
              <a:rPr sz="4000" spc="-5" dirty="0"/>
              <a:t>Binary</a:t>
            </a:r>
            <a:r>
              <a:rPr sz="4000" dirty="0"/>
              <a:t> </a:t>
            </a:r>
            <a:r>
              <a:rPr sz="4000" spc="-5" dirty="0"/>
              <a:t>Search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71675" y="910844"/>
            <a:ext cx="8230234" cy="201612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56540" algn="ctr">
              <a:spcBef>
                <a:spcPts val="1155"/>
              </a:spcBef>
            </a:pP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spc="280" dirty="0">
                <a:latin typeface="Cambria Math"/>
                <a:cs typeface="Cambria Math"/>
              </a:rPr>
              <a:t>2</a:t>
            </a:r>
            <a:r>
              <a:rPr sz="2700" spc="419" baseline="26234" dirty="0">
                <a:latin typeface="Cambria Math"/>
                <a:cs typeface="Cambria Math"/>
              </a:rPr>
              <a:t>!</a:t>
            </a:r>
            <a:endParaRPr sz="2700" baseline="26234">
              <a:latin typeface="Cambria Math"/>
              <a:cs typeface="Cambria Math"/>
            </a:endParaRPr>
          </a:p>
          <a:p>
            <a:pPr marL="368300" marR="17780" indent="-342900">
              <a:lnSpc>
                <a:spcPct val="135400"/>
              </a:lnSpc>
              <a:spcBef>
                <a:spcPts val="35"/>
              </a:spcBef>
              <a:buSzPct val="7500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spc="-20" dirty="0">
                <a:latin typeface="Times New Roman"/>
                <a:cs typeface="Times New Roman"/>
              </a:rPr>
              <a:t>Without </a:t>
            </a:r>
            <a:r>
              <a:rPr sz="2400" spc="-5" dirty="0">
                <a:latin typeface="Times New Roman"/>
                <a:cs typeface="Times New Roman"/>
              </a:rPr>
              <a:t>loss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20" dirty="0">
                <a:latin typeface="Times New Roman"/>
                <a:cs typeface="Times New Roman"/>
              </a:rPr>
              <a:t>generality, </a:t>
            </a:r>
            <a:r>
              <a:rPr sz="2400" spc="-5" dirty="0">
                <a:latin typeface="Times New Roman"/>
                <a:cs typeface="Times New Roman"/>
              </a:rPr>
              <a:t>assume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power </a:t>
            </a:r>
            <a:r>
              <a:rPr sz="2400" dirty="0">
                <a:latin typeface="Times New Roman"/>
                <a:cs typeface="Times New Roman"/>
              </a:rPr>
              <a:t>of 2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Cambria Math"/>
                <a:cs typeface="Cambria Math"/>
              </a:rPr>
              <a:t>𝑘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 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100" dirty="0">
                <a:latin typeface="Cambria Math"/>
                <a:cs typeface="Cambria Math"/>
              </a:rPr>
              <a:t>log</a:t>
            </a:r>
            <a:r>
              <a:rPr sz="2700" spc="150" baseline="-15432" dirty="0">
                <a:latin typeface="Cambria Math"/>
                <a:cs typeface="Cambria Math"/>
              </a:rPr>
              <a:t>"</a:t>
            </a:r>
            <a:r>
              <a:rPr sz="2700" spc="104" baseline="-15432" dirty="0">
                <a:latin typeface="Cambria Math"/>
                <a:cs typeface="Cambria Math"/>
              </a:rPr>
              <a:t> </a:t>
            </a:r>
            <a:r>
              <a:rPr sz="2400" spc="15" dirty="0">
                <a:latin typeface="Cambria Math"/>
                <a:cs typeface="Cambria Math"/>
              </a:rPr>
              <a:t>𝑛</a:t>
            </a:r>
            <a:r>
              <a:rPr sz="2400" spc="15" dirty="0">
                <a:latin typeface="Times New Roman"/>
                <a:cs typeface="Times New Roman"/>
              </a:rPr>
              <a:t>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Since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binary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eliminates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half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 after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comparisons,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74979" y="3264867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30" h="282575">
                <a:moveTo>
                  <a:pt x="289208" y="0"/>
                </a:moveTo>
                <a:lnTo>
                  <a:pt x="285189" y="11460"/>
                </a:lnTo>
                <a:lnTo>
                  <a:pt x="301532" y="18552"/>
                </a:lnTo>
                <a:lnTo>
                  <a:pt x="315587" y="28370"/>
                </a:lnTo>
                <a:lnTo>
                  <a:pt x="344125" y="73880"/>
                </a:lnTo>
                <a:lnTo>
                  <a:pt x="352460" y="115662"/>
                </a:lnTo>
                <a:lnTo>
                  <a:pt x="353501" y="139749"/>
                </a:lnTo>
                <a:lnTo>
                  <a:pt x="352455" y="164650"/>
                </a:lnTo>
                <a:lnTo>
                  <a:pt x="344084" y="207587"/>
                </a:lnTo>
                <a:lnTo>
                  <a:pt x="315606" y="253826"/>
                </a:lnTo>
                <a:lnTo>
                  <a:pt x="285636" y="270868"/>
                </a:lnTo>
                <a:lnTo>
                  <a:pt x="289208" y="282327"/>
                </a:lnTo>
                <a:lnTo>
                  <a:pt x="327717" y="264263"/>
                </a:lnTo>
                <a:lnTo>
                  <a:pt x="356031" y="232990"/>
                </a:lnTo>
                <a:lnTo>
                  <a:pt x="373445" y="191114"/>
                </a:lnTo>
                <a:lnTo>
                  <a:pt x="379249" y="141237"/>
                </a:lnTo>
                <a:lnTo>
                  <a:pt x="377794" y="115355"/>
                </a:lnTo>
                <a:lnTo>
                  <a:pt x="366147" y="69479"/>
                </a:lnTo>
                <a:lnTo>
                  <a:pt x="343051" y="32133"/>
                </a:lnTo>
                <a:lnTo>
                  <a:pt x="309676" y="7390"/>
                </a:lnTo>
                <a:lnTo>
                  <a:pt x="289208" y="0"/>
                </a:lnTo>
                <a:close/>
              </a:path>
              <a:path w="379730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80"/>
                </a:lnTo>
                <a:lnTo>
                  <a:pt x="63754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1940" y="3154679"/>
            <a:ext cx="426720" cy="502920"/>
          </a:xfrm>
          <a:custGeom>
            <a:avLst/>
            <a:gdLst/>
            <a:ahLst/>
            <a:cxnLst/>
            <a:rect l="l" t="t" r="r" b="b"/>
            <a:pathLst>
              <a:path w="426719" h="502920">
                <a:moveTo>
                  <a:pt x="113411" y="11912"/>
                </a:moveTo>
                <a:lnTo>
                  <a:pt x="63868" y="35864"/>
                </a:lnTo>
                <a:lnTo>
                  <a:pt x="29387" y="92875"/>
                </a:lnTo>
                <a:lnTo>
                  <a:pt x="7353" y="166243"/>
                </a:lnTo>
                <a:lnTo>
                  <a:pt x="1841" y="207276"/>
                </a:lnTo>
                <a:lnTo>
                  <a:pt x="0" y="251218"/>
                </a:lnTo>
                <a:lnTo>
                  <a:pt x="1841" y="294944"/>
                </a:lnTo>
                <a:lnTo>
                  <a:pt x="7353" y="335902"/>
                </a:lnTo>
                <a:lnTo>
                  <a:pt x="16535" y="374116"/>
                </a:lnTo>
                <a:lnTo>
                  <a:pt x="45364" y="440956"/>
                </a:lnTo>
                <a:lnTo>
                  <a:pt x="84912" y="487540"/>
                </a:lnTo>
                <a:lnTo>
                  <a:pt x="108496" y="502742"/>
                </a:lnTo>
                <a:lnTo>
                  <a:pt x="113411" y="490829"/>
                </a:lnTo>
                <a:lnTo>
                  <a:pt x="94488" y="475564"/>
                </a:lnTo>
                <a:lnTo>
                  <a:pt x="77762" y="455637"/>
                </a:lnTo>
                <a:lnTo>
                  <a:pt x="50901" y="401840"/>
                </a:lnTo>
                <a:lnTo>
                  <a:pt x="34048" y="332701"/>
                </a:lnTo>
                <a:lnTo>
                  <a:pt x="29832" y="293624"/>
                </a:lnTo>
                <a:lnTo>
                  <a:pt x="28422" y="251523"/>
                </a:lnTo>
                <a:lnTo>
                  <a:pt x="29845" y="208749"/>
                </a:lnTo>
                <a:lnTo>
                  <a:pt x="34099" y="169278"/>
                </a:lnTo>
                <a:lnTo>
                  <a:pt x="51117" y="100241"/>
                </a:lnTo>
                <a:lnTo>
                  <a:pt x="78041" y="46939"/>
                </a:lnTo>
                <a:lnTo>
                  <a:pt x="94665" y="27139"/>
                </a:lnTo>
                <a:lnTo>
                  <a:pt x="113411" y="11912"/>
                </a:lnTo>
                <a:close/>
              </a:path>
              <a:path w="426719" h="502920">
                <a:moveTo>
                  <a:pt x="305600" y="236791"/>
                </a:moveTo>
                <a:lnTo>
                  <a:pt x="127800" y="236791"/>
                </a:lnTo>
                <a:lnTo>
                  <a:pt x="127800" y="262191"/>
                </a:lnTo>
                <a:lnTo>
                  <a:pt x="305600" y="262191"/>
                </a:lnTo>
                <a:lnTo>
                  <a:pt x="305600" y="236791"/>
                </a:lnTo>
                <a:close/>
              </a:path>
              <a:path w="426719" h="502920">
                <a:moveTo>
                  <a:pt x="426288" y="251218"/>
                </a:moveTo>
                <a:lnTo>
                  <a:pt x="424446" y="207276"/>
                </a:lnTo>
                <a:lnTo>
                  <a:pt x="418934" y="166243"/>
                </a:lnTo>
                <a:lnTo>
                  <a:pt x="409752" y="128104"/>
                </a:lnTo>
                <a:lnTo>
                  <a:pt x="380911" y="61722"/>
                </a:lnTo>
                <a:lnTo>
                  <a:pt x="341287" y="15290"/>
                </a:lnTo>
                <a:lnTo>
                  <a:pt x="317639" y="0"/>
                </a:lnTo>
                <a:lnTo>
                  <a:pt x="312877" y="11912"/>
                </a:lnTo>
                <a:lnTo>
                  <a:pt x="331609" y="27139"/>
                </a:lnTo>
                <a:lnTo>
                  <a:pt x="348246" y="46939"/>
                </a:lnTo>
                <a:lnTo>
                  <a:pt x="375158" y="100241"/>
                </a:lnTo>
                <a:lnTo>
                  <a:pt x="392188" y="169278"/>
                </a:lnTo>
                <a:lnTo>
                  <a:pt x="396443" y="208749"/>
                </a:lnTo>
                <a:lnTo>
                  <a:pt x="397852" y="251523"/>
                </a:lnTo>
                <a:lnTo>
                  <a:pt x="396443" y="293624"/>
                </a:lnTo>
                <a:lnTo>
                  <a:pt x="392214" y="332701"/>
                </a:lnTo>
                <a:lnTo>
                  <a:pt x="375310" y="401840"/>
                </a:lnTo>
                <a:lnTo>
                  <a:pt x="348424" y="455637"/>
                </a:lnTo>
                <a:lnTo>
                  <a:pt x="312877" y="490829"/>
                </a:lnTo>
                <a:lnTo>
                  <a:pt x="317639" y="502742"/>
                </a:lnTo>
                <a:lnTo>
                  <a:pt x="362381" y="466953"/>
                </a:lnTo>
                <a:lnTo>
                  <a:pt x="396887" y="409575"/>
                </a:lnTo>
                <a:lnTo>
                  <a:pt x="418934" y="335902"/>
                </a:lnTo>
                <a:lnTo>
                  <a:pt x="424446" y="294944"/>
                </a:lnTo>
                <a:lnTo>
                  <a:pt x="426288" y="251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58246" y="3379723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9747" y="3175508"/>
            <a:ext cx="295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  <a:tabLst>
                <a:tab pos="364490" algn="l"/>
                <a:tab pos="755650" algn="l"/>
                <a:tab pos="1454785" algn="l"/>
                <a:tab pos="1852295" algn="l"/>
              </a:tabLst>
            </a:pPr>
            <a:r>
              <a:rPr sz="2400" dirty="0">
                <a:latin typeface="Cambria Math"/>
                <a:cs typeface="Cambria Math"/>
              </a:rPr>
              <a:t>𝑇	𝑛	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𝑇	</a:t>
            </a:r>
            <a:r>
              <a:rPr sz="3600" baseline="41666" dirty="0">
                <a:latin typeface="Cambria Math"/>
                <a:cs typeface="Cambria Math"/>
              </a:rPr>
              <a:t>𝑛	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𝐶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𝑇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13831" y="3154679"/>
            <a:ext cx="556260" cy="502920"/>
          </a:xfrm>
          <a:custGeom>
            <a:avLst/>
            <a:gdLst/>
            <a:ahLst/>
            <a:cxnLst/>
            <a:rect l="l" t="t" r="r" b="b"/>
            <a:pathLst>
              <a:path w="556260" h="502920">
                <a:moveTo>
                  <a:pt x="113411" y="11912"/>
                </a:moveTo>
                <a:lnTo>
                  <a:pt x="63868" y="35864"/>
                </a:lnTo>
                <a:lnTo>
                  <a:pt x="29387" y="92875"/>
                </a:lnTo>
                <a:lnTo>
                  <a:pt x="7353" y="166243"/>
                </a:lnTo>
                <a:lnTo>
                  <a:pt x="1841" y="207276"/>
                </a:lnTo>
                <a:lnTo>
                  <a:pt x="0" y="251218"/>
                </a:lnTo>
                <a:lnTo>
                  <a:pt x="1841" y="294944"/>
                </a:lnTo>
                <a:lnTo>
                  <a:pt x="7353" y="335902"/>
                </a:lnTo>
                <a:lnTo>
                  <a:pt x="16535" y="374116"/>
                </a:lnTo>
                <a:lnTo>
                  <a:pt x="45364" y="440956"/>
                </a:lnTo>
                <a:lnTo>
                  <a:pt x="84912" y="487540"/>
                </a:lnTo>
                <a:lnTo>
                  <a:pt x="108496" y="502742"/>
                </a:lnTo>
                <a:lnTo>
                  <a:pt x="113411" y="490829"/>
                </a:lnTo>
                <a:lnTo>
                  <a:pt x="94488" y="475564"/>
                </a:lnTo>
                <a:lnTo>
                  <a:pt x="77762" y="455637"/>
                </a:lnTo>
                <a:lnTo>
                  <a:pt x="50901" y="401840"/>
                </a:lnTo>
                <a:lnTo>
                  <a:pt x="34048" y="332701"/>
                </a:lnTo>
                <a:lnTo>
                  <a:pt x="29832" y="293624"/>
                </a:lnTo>
                <a:lnTo>
                  <a:pt x="28422" y="251523"/>
                </a:lnTo>
                <a:lnTo>
                  <a:pt x="29845" y="208749"/>
                </a:lnTo>
                <a:lnTo>
                  <a:pt x="34099" y="169278"/>
                </a:lnTo>
                <a:lnTo>
                  <a:pt x="51117" y="100241"/>
                </a:lnTo>
                <a:lnTo>
                  <a:pt x="78041" y="46939"/>
                </a:lnTo>
                <a:lnTo>
                  <a:pt x="94665" y="27139"/>
                </a:lnTo>
                <a:lnTo>
                  <a:pt x="113411" y="11912"/>
                </a:lnTo>
                <a:close/>
              </a:path>
              <a:path w="556260" h="502920">
                <a:moveTo>
                  <a:pt x="424408" y="236791"/>
                </a:moveTo>
                <a:lnTo>
                  <a:pt x="119608" y="236791"/>
                </a:lnTo>
                <a:lnTo>
                  <a:pt x="119608" y="262191"/>
                </a:lnTo>
                <a:lnTo>
                  <a:pt x="424408" y="262191"/>
                </a:lnTo>
                <a:lnTo>
                  <a:pt x="424408" y="236791"/>
                </a:lnTo>
                <a:close/>
              </a:path>
              <a:path w="556260" h="502920">
                <a:moveTo>
                  <a:pt x="555955" y="251218"/>
                </a:moveTo>
                <a:lnTo>
                  <a:pt x="554113" y="207276"/>
                </a:lnTo>
                <a:lnTo>
                  <a:pt x="548601" y="166243"/>
                </a:lnTo>
                <a:lnTo>
                  <a:pt x="539419" y="128104"/>
                </a:lnTo>
                <a:lnTo>
                  <a:pt x="510578" y="61722"/>
                </a:lnTo>
                <a:lnTo>
                  <a:pt x="470954" y="15290"/>
                </a:lnTo>
                <a:lnTo>
                  <a:pt x="447306" y="0"/>
                </a:lnTo>
                <a:lnTo>
                  <a:pt x="442544" y="11912"/>
                </a:lnTo>
                <a:lnTo>
                  <a:pt x="461276" y="27139"/>
                </a:lnTo>
                <a:lnTo>
                  <a:pt x="477913" y="46939"/>
                </a:lnTo>
                <a:lnTo>
                  <a:pt x="504825" y="100241"/>
                </a:lnTo>
                <a:lnTo>
                  <a:pt x="521855" y="169278"/>
                </a:lnTo>
                <a:lnTo>
                  <a:pt x="526110" y="208749"/>
                </a:lnTo>
                <a:lnTo>
                  <a:pt x="527519" y="251523"/>
                </a:lnTo>
                <a:lnTo>
                  <a:pt x="526110" y="293624"/>
                </a:lnTo>
                <a:lnTo>
                  <a:pt x="521881" y="332701"/>
                </a:lnTo>
                <a:lnTo>
                  <a:pt x="504977" y="401840"/>
                </a:lnTo>
                <a:lnTo>
                  <a:pt x="478091" y="455637"/>
                </a:lnTo>
                <a:lnTo>
                  <a:pt x="442544" y="490829"/>
                </a:lnTo>
                <a:lnTo>
                  <a:pt x="447306" y="502742"/>
                </a:lnTo>
                <a:lnTo>
                  <a:pt x="492048" y="466953"/>
                </a:lnTo>
                <a:lnTo>
                  <a:pt x="526554" y="409575"/>
                </a:lnTo>
                <a:lnTo>
                  <a:pt x="548601" y="335902"/>
                </a:lnTo>
                <a:lnTo>
                  <a:pt x="554113" y="294944"/>
                </a:lnTo>
                <a:lnTo>
                  <a:pt x="555955" y="251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98959" y="2943860"/>
            <a:ext cx="377190" cy="7359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 marR="30480" indent="64769">
              <a:lnSpc>
                <a:spcPts val="2710"/>
              </a:lnSpc>
              <a:spcBef>
                <a:spcPts val="330"/>
              </a:spcBef>
            </a:pPr>
            <a:r>
              <a:rPr sz="2400" dirty="0">
                <a:latin typeface="Cambria Math"/>
                <a:cs typeface="Cambria Math"/>
              </a:rPr>
              <a:t>𝑛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3600" spc="-7" baseline="-16203" dirty="0">
                <a:latin typeface="Cambria Math"/>
                <a:cs typeface="Cambria Math"/>
              </a:rPr>
              <a:t>2</a:t>
            </a:r>
            <a:r>
              <a:rPr spc="330" dirty="0">
                <a:latin typeface="Cambria Math"/>
                <a:cs typeface="Cambria Math"/>
              </a:rPr>
              <a:t>"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1028" y="3175508"/>
            <a:ext cx="126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2𝐶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𝑇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83665" y="3154679"/>
            <a:ext cx="556260" cy="502920"/>
          </a:xfrm>
          <a:custGeom>
            <a:avLst/>
            <a:gdLst/>
            <a:ahLst/>
            <a:cxnLst/>
            <a:rect l="l" t="t" r="r" b="b"/>
            <a:pathLst>
              <a:path w="556259" h="502920">
                <a:moveTo>
                  <a:pt x="113411" y="11912"/>
                </a:moveTo>
                <a:lnTo>
                  <a:pt x="63868" y="35864"/>
                </a:lnTo>
                <a:lnTo>
                  <a:pt x="29387" y="92875"/>
                </a:lnTo>
                <a:lnTo>
                  <a:pt x="7353" y="166243"/>
                </a:lnTo>
                <a:lnTo>
                  <a:pt x="1841" y="207276"/>
                </a:lnTo>
                <a:lnTo>
                  <a:pt x="0" y="251218"/>
                </a:lnTo>
                <a:lnTo>
                  <a:pt x="1841" y="294944"/>
                </a:lnTo>
                <a:lnTo>
                  <a:pt x="7353" y="335902"/>
                </a:lnTo>
                <a:lnTo>
                  <a:pt x="16535" y="374116"/>
                </a:lnTo>
                <a:lnTo>
                  <a:pt x="45364" y="440956"/>
                </a:lnTo>
                <a:lnTo>
                  <a:pt x="84912" y="487540"/>
                </a:lnTo>
                <a:lnTo>
                  <a:pt x="108496" y="502742"/>
                </a:lnTo>
                <a:lnTo>
                  <a:pt x="113411" y="490829"/>
                </a:lnTo>
                <a:lnTo>
                  <a:pt x="94488" y="475564"/>
                </a:lnTo>
                <a:lnTo>
                  <a:pt x="77762" y="455637"/>
                </a:lnTo>
                <a:lnTo>
                  <a:pt x="50901" y="401840"/>
                </a:lnTo>
                <a:lnTo>
                  <a:pt x="34048" y="332701"/>
                </a:lnTo>
                <a:lnTo>
                  <a:pt x="29832" y="293624"/>
                </a:lnTo>
                <a:lnTo>
                  <a:pt x="28422" y="251523"/>
                </a:lnTo>
                <a:lnTo>
                  <a:pt x="29845" y="208749"/>
                </a:lnTo>
                <a:lnTo>
                  <a:pt x="34099" y="169278"/>
                </a:lnTo>
                <a:lnTo>
                  <a:pt x="51117" y="100241"/>
                </a:lnTo>
                <a:lnTo>
                  <a:pt x="78041" y="46939"/>
                </a:lnTo>
                <a:lnTo>
                  <a:pt x="94665" y="27139"/>
                </a:lnTo>
                <a:lnTo>
                  <a:pt x="113411" y="11912"/>
                </a:lnTo>
                <a:close/>
              </a:path>
              <a:path w="556259" h="502920">
                <a:moveTo>
                  <a:pt x="423075" y="236791"/>
                </a:moveTo>
                <a:lnTo>
                  <a:pt x="118275" y="236791"/>
                </a:lnTo>
                <a:lnTo>
                  <a:pt x="118275" y="262191"/>
                </a:lnTo>
                <a:lnTo>
                  <a:pt x="423075" y="262191"/>
                </a:lnTo>
                <a:lnTo>
                  <a:pt x="423075" y="236791"/>
                </a:lnTo>
                <a:close/>
              </a:path>
              <a:path w="556259" h="502920">
                <a:moveTo>
                  <a:pt x="555955" y="251218"/>
                </a:moveTo>
                <a:lnTo>
                  <a:pt x="554113" y="207276"/>
                </a:lnTo>
                <a:lnTo>
                  <a:pt x="548601" y="166243"/>
                </a:lnTo>
                <a:lnTo>
                  <a:pt x="539419" y="128104"/>
                </a:lnTo>
                <a:lnTo>
                  <a:pt x="510578" y="61722"/>
                </a:lnTo>
                <a:lnTo>
                  <a:pt x="470954" y="15290"/>
                </a:lnTo>
                <a:lnTo>
                  <a:pt x="447306" y="0"/>
                </a:lnTo>
                <a:lnTo>
                  <a:pt x="442544" y="11912"/>
                </a:lnTo>
                <a:lnTo>
                  <a:pt x="461276" y="27139"/>
                </a:lnTo>
                <a:lnTo>
                  <a:pt x="477913" y="46939"/>
                </a:lnTo>
                <a:lnTo>
                  <a:pt x="504825" y="100241"/>
                </a:lnTo>
                <a:lnTo>
                  <a:pt x="521855" y="169278"/>
                </a:lnTo>
                <a:lnTo>
                  <a:pt x="526110" y="208749"/>
                </a:lnTo>
                <a:lnTo>
                  <a:pt x="527519" y="251523"/>
                </a:lnTo>
                <a:lnTo>
                  <a:pt x="526110" y="293624"/>
                </a:lnTo>
                <a:lnTo>
                  <a:pt x="521881" y="332701"/>
                </a:lnTo>
                <a:lnTo>
                  <a:pt x="504977" y="401840"/>
                </a:lnTo>
                <a:lnTo>
                  <a:pt x="478091" y="455637"/>
                </a:lnTo>
                <a:lnTo>
                  <a:pt x="442544" y="490829"/>
                </a:lnTo>
                <a:lnTo>
                  <a:pt x="447306" y="502742"/>
                </a:lnTo>
                <a:lnTo>
                  <a:pt x="492048" y="466953"/>
                </a:lnTo>
                <a:lnTo>
                  <a:pt x="526554" y="409575"/>
                </a:lnTo>
                <a:lnTo>
                  <a:pt x="548601" y="335902"/>
                </a:lnTo>
                <a:lnTo>
                  <a:pt x="554113" y="294944"/>
                </a:lnTo>
                <a:lnTo>
                  <a:pt x="555955" y="251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68792" y="2943860"/>
            <a:ext cx="377190" cy="7359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 marR="30480" indent="64769">
              <a:lnSpc>
                <a:spcPts val="2710"/>
              </a:lnSpc>
              <a:spcBef>
                <a:spcPts val="330"/>
              </a:spcBef>
            </a:pPr>
            <a:r>
              <a:rPr sz="2400" dirty="0">
                <a:latin typeface="Cambria Math"/>
                <a:cs typeface="Cambria Math"/>
              </a:rPr>
              <a:t>𝑛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3600" spc="-7" baseline="-16203" dirty="0">
                <a:latin typeface="Cambria Math"/>
                <a:cs typeface="Cambria Math"/>
              </a:rPr>
              <a:t>2</a:t>
            </a:r>
            <a:r>
              <a:rPr spc="-75" dirty="0">
                <a:latin typeface="Cambria Math"/>
                <a:cs typeface="Cambria Math"/>
              </a:rPr>
              <a:t>#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6974" y="3797300"/>
            <a:ext cx="518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𝑇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55960" y="3776979"/>
            <a:ext cx="568960" cy="502920"/>
          </a:xfrm>
          <a:custGeom>
            <a:avLst/>
            <a:gdLst/>
            <a:ahLst/>
            <a:cxnLst/>
            <a:rect l="l" t="t" r="r" b="b"/>
            <a:pathLst>
              <a:path w="568960" h="502920">
                <a:moveTo>
                  <a:pt x="113411" y="11912"/>
                </a:moveTo>
                <a:lnTo>
                  <a:pt x="63868" y="35864"/>
                </a:lnTo>
                <a:lnTo>
                  <a:pt x="29387" y="92875"/>
                </a:lnTo>
                <a:lnTo>
                  <a:pt x="7353" y="166243"/>
                </a:lnTo>
                <a:lnTo>
                  <a:pt x="1841" y="207276"/>
                </a:lnTo>
                <a:lnTo>
                  <a:pt x="0" y="251218"/>
                </a:lnTo>
                <a:lnTo>
                  <a:pt x="1841" y="294944"/>
                </a:lnTo>
                <a:lnTo>
                  <a:pt x="7353" y="335902"/>
                </a:lnTo>
                <a:lnTo>
                  <a:pt x="16535" y="374116"/>
                </a:lnTo>
                <a:lnTo>
                  <a:pt x="45364" y="440956"/>
                </a:lnTo>
                <a:lnTo>
                  <a:pt x="84912" y="487540"/>
                </a:lnTo>
                <a:lnTo>
                  <a:pt x="108496" y="502742"/>
                </a:lnTo>
                <a:lnTo>
                  <a:pt x="113411" y="490829"/>
                </a:lnTo>
                <a:lnTo>
                  <a:pt x="94488" y="475564"/>
                </a:lnTo>
                <a:lnTo>
                  <a:pt x="77762" y="455637"/>
                </a:lnTo>
                <a:lnTo>
                  <a:pt x="50901" y="401840"/>
                </a:lnTo>
                <a:lnTo>
                  <a:pt x="34048" y="332701"/>
                </a:lnTo>
                <a:lnTo>
                  <a:pt x="29832" y="293624"/>
                </a:lnTo>
                <a:lnTo>
                  <a:pt x="28422" y="251523"/>
                </a:lnTo>
                <a:lnTo>
                  <a:pt x="29845" y="208749"/>
                </a:lnTo>
                <a:lnTo>
                  <a:pt x="34099" y="169278"/>
                </a:lnTo>
                <a:lnTo>
                  <a:pt x="51117" y="100241"/>
                </a:lnTo>
                <a:lnTo>
                  <a:pt x="78041" y="46939"/>
                </a:lnTo>
                <a:lnTo>
                  <a:pt x="94665" y="27139"/>
                </a:lnTo>
                <a:lnTo>
                  <a:pt x="113411" y="11912"/>
                </a:lnTo>
                <a:close/>
              </a:path>
              <a:path w="568960" h="502920">
                <a:moveTo>
                  <a:pt x="442379" y="236791"/>
                </a:moveTo>
                <a:lnTo>
                  <a:pt x="124879" y="236791"/>
                </a:lnTo>
                <a:lnTo>
                  <a:pt x="124879" y="262191"/>
                </a:lnTo>
                <a:lnTo>
                  <a:pt x="442379" y="262191"/>
                </a:lnTo>
                <a:lnTo>
                  <a:pt x="442379" y="236791"/>
                </a:lnTo>
                <a:close/>
              </a:path>
              <a:path w="568960" h="502920">
                <a:moveTo>
                  <a:pt x="568845" y="251218"/>
                </a:moveTo>
                <a:lnTo>
                  <a:pt x="567004" y="207276"/>
                </a:lnTo>
                <a:lnTo>
                  <a:pt x="561492" y="166243"/>
                </a:lnTo>
                <a:lnTo>
                  <a:pt x="552310" y="128104"/>
                </a:lnTo>
                <a:lnTo>
                  <a:pt x="523468" y="61722"/>
                </a:lnTo>
                <a:lnTo>
                  <a:pt x="483844" y="15290"/>
                </a:lnTo>
                <a:lnTo>
                  <a:pt x="460197" y="0"/>
                </a:lnTo>
                <a:lnTo>
                  <a:pt x="455434" y="11912"/>
                </a:lnTo>
                <a:lnTo>
                  <a:pt x="474167" y="27139"/>
                </a:lnTo>
                <a:lnTo>
                  <a:pt x="490804" y="46939"/>
                </a:lnTo>
                <a:lnTo>
                  <a:pt x="517715" y="100241"/>
                </a:lnTo>
                <a:lnTo>
                  <a:pt x="534746" y="169278"/>
                </a:lnTo>
                <a:lnTo>
                  <a:pt x="539000" y="208749"/>
                </a:lnTo>
                <a:lnTo>
                  <a:pt x="540410" y="251523"/>
                </a:lnTo>
                <a:lnTo>
                  <a:pt x="539000" y="293624"/>
                </a:lnTo>
                <a:lnTo>
                  <a:pt x="534771" y="332701"/>
                </a:lnTo>
                <a:lnTo>
                  <a:pt x="517867" y="401840"/>
                </a:lnTo>
                <a:lnTo>
                  <a:pt x="490982" y="455637"/>
                </a:lnTo>
                <a:lnTo>
                  <a:pt x="455434" y="490829"/>
                </a:lnTo>
                <a:lnTo>
                  <a:pt x="460197" y="502742"/>
                </a:lnTo>
                <a:lnTo>
                  <a:pt x="504939" y="466953"/>
                </a:lnTo>
                <a:lnTo>
                  <a:pt x="539445" y="409575"/>
                </a:lnTo>
                <a:lnTo>
                  <a:pt x="561492" y="335902"/>
                </a:lnTo>
                <a:lnTo>
                  <a:pt x="567004" y="294944"/>
                </a:lnTo>
                <a:lnTo>
                  <a:pt x="568845" y="251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37735" y="3565652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1090" y="3910076"/>
            <a:ext cx="38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419" baseline="-16203" dirty="0">
                <a:latin typeface="Cambria Math"/>
                <a:cs typeface="Cambria Math"/>
              </a:rPr>
              <a:t>2</a:t>
            </a:r>
            <a:r>
              <a:rPr spc="280" dirty="0">
                <a:latin typeface="Cambria Math"/>
                <a:cs typeface="Cambria Math"/>
              </a:rPr>
              <a:t>!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06048" y="3797300"/>
            <a:ext cx="126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𝑘𝐶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𝑇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38686" y="3776979"/>
            <a:ext cx="1072515" cy="502920"/>
          </a:xfrm>
          <a:custGeom>
            <a:avLst/>
            <a:gdLst/>
            <a:ahLst/>
            <a:cxnLst/>
            <a:rect l="l" t="t" r="r" b="b"/>
            <a:pathLst>
              <a:path w="1072514" h="502920">
                <a:moveTo>
                  <a:pt x="113411" y="11912"/>
                </a:moveTo>
                <a:lnTo>
                  <a:pt x="63868" y="35864"/>
                </a:lnTo>
                <a:lnTo>
                  <a:pt x="29387" y="92875"/>
                </a:lnTo>
                <a:lnTo>
                  <a:pt x="7353" y="166243"/>
                </a:lnTo>
                <a:lnTo>
                  <a:pt x="1841" y="207276"/>
                </a:lnTo>
                <a:lnTo>
                  <a:pt x="0" y="251218"/>
                </a:lnTo>
                <a:lnTo>
                  <a:pt x="1841" y="294944"/>
                </a:lnTo>
                <a:lnTo>
                  <a:pt x="7353" y="335902"/>
                </a:lnTo>
                <a:lnTo>
                  <a:pt x="16535" y="374116"/>
                </a:lnTo>
                <a:lnTo>
                  <a:pt x="45364" y="440956"/>
                </a:lnTo>
                <a:lnTo>
                  <a:pt x="84912" y="487540"/>
                </a:lnTo>
                <a:lnTo>
                  <a:pt x="108496" y="502742"/>
                </a:lnTo>
                <a:lnTo>
                  <a:pt x="113411" y="490829"/>
                </a:lnTo>
                <a:lnTo>
                  <a:pt x="94488" y="475564"/>
                </a:lnTo>
                <a:lnTo>
                  <a:pt x="77762" y="455637"/>
                </a:lnTo>
                <a:lnTo>
                  <a:pt x="50901" y="401840"/>
                </a:lnTo>
                <a:lnTo>
                  <a:pt x="34048" y="332701"/>
                </a:lnTo>
                <a:lnTo>
                  <a:pt x="29832" y="293624"/>
                </a:lnTo>
                <a:lnTo>
                  <a:pt x="28422" y="251523"/>
                </a:lnTo>
                <a:lnTo>
                  <a:pt x="29845" y="208749"/>
                </a:lnTo>
                <a:lnTo>
                  <a:pt x="34099" y="169278"/>
                </a:lnTo>
                <a:lnTo>
                  <a:pt x="51117" y="100241"/>
                </a:lnTo>
                <a:lnTo>
                  <a:pt x="78041" y="46939"/>
                </a:lnTo>
                <a:lnTo>
                  <a:pt x="94665" y="27139"/>
                </a:lnTo>
                <a:lnTo>
                  <a:pt x="113411" y="11912"/>
                </a:lnTo>
                <a:close/>
              </a:path>
              <a:path w="1072514" h="502920">
                <a:moveTo>
                  <a:pt x="948855" y="236791"/>
                </a:moveTo>
                <a:lnTo>
                  <a:pt x="123355" y="236791"/>
                </a:lnTo>
                <a:lnTo>
                  <a:pt x="123355" y="262191"/>
                </a:lnTo>
                <a:lnTo>
                  <a:pt x="948855" y="262191"/>
                </a:lnTo>
                <a:lnTo>
                  <a:pt x="948855" y="236791"/>
                </a:lnTo>
                <a:close/>
              </a:path>
              <a:path w="1072514" h="502920">
                <a:moveTo>
                  <a:pt x="1072210" y="251218"/>
                </a:moveTo>
                <a:lnTo>
                  <a:pt x="1070368" y="207276"/>
                </a:lnTo>
                <a:lnTo>
                  <a:pt x="1064856" y="166243"/>
                </a:lnTo>
                <a:lnTo>
                  <a:pt x="1055674" y="128104"/>
                </a:lnTo>
                <a:lnTo>
                  <a:pt x="1026833" y="61722"/>
                </a:lnTo>
                <a:lnTo>
                  <a:pt x="987209" y="15290"/>
                </a:lnTo>
                <a:lnTo>
                  <a:pt x="963561" y="0"/>
                </a:lnTo>
                <a:lnTo>
                  <a:pt x="958799" y="11912"/>
                </a:lnTo>
                <a:lnTo>
                  <a:pt x="977531" y="27139"/>
                </a:lnTo>
                <a:lnTo>
                  <a:pt x="994168" y="46939"/>
                </a:lnTo>
                <a:lnTo>
                  <a:pt x="1021080" y="100241"/>
                </a:lnTo>
                <a:lnTo>
                  <a:pt x="1038110" y="169278"/>
                </a:lnTo>
                <a:lnTo>
                  <a:pt x="1042365" y="208749"/>
                </a:lnTo>
                <a:lnTo>
                  <a:pt x="1043774" y="251523"/>
                </a:lnTo>
                <a:lnTo>
                  <a:pt x="1042365" y="293624"/>
                </a:lnTo>
                <a:lnTo>
                  <a:pt x="1038136" y="332701"/>
                </a:lnTo>
                <a:lnTo>
                  <a:pt x="1021232" y="401840"/>
                </a:lnTo>
                <a:lnTo>
                  <a:pt x="994346" y="455637"/>
                </a:lnTo>
                <a:lnTo>
                  <a:pt x="958799" y="490829"/>
                </a:lnTo>
                <a:lnTo>
                  <a:pt x="963561" y="502742"/>
                </a:lnTo>
                <a:lnTo>
                  <a:pt x="1008303" y="466953"/>
                </a:lnTo>
                <a:lnTo>
                  <a:pt x="1042809" y="409575"/>
                </a:lnTo>
                <a:lnTo>
                  <a:pt x="1064856" y="335902"/>
                </a:lnTo>
                <a:lnTo>
                  <a:pt x="1070368" y="294944"/>
                </a:lnTo>
                <a:lnTo>
                  <a:pt x="1072210" y="251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72173" y="3565652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3814" y="3916171"/>
            <a:ext cx="889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232" baseline="-16203" dirty="0">
                <a:latin typeface="Cambria Math"/>
                <a:cs typeface="Cambria Math"/>
              </a:rPr>
              <a:t>2</a:t>
            </a:r>
            <a:r>
              <a:rPr spc="-155" dirty="0">
                <a:latin typeface="Cambria Math"/>
                <a:cs typeface="Cambria Math"/>
              </a:rPr>
              <a:t>$%&amp;</a:t>
            </a:r>
            <a:r>
              <a:rPr sz="2100" spc="-232" baseline="-13888" dirty="0">
                <a:latin typeface="Cambria Math"/>
                <a:cs typeface="Cambria Math"/>
              </a:rPr>
              <a:t>!</a:t>
            </a:r>
            <a:r>
              <a:rPr sz="2100" spc="-7" baseline="-13888" dirty="0">
                <a:latin typeface="Cambria Math"/>
                <a:cs typeface="Cambria Math"/>
              </a:rPr>
              <a:t> </a:t>
            </a:r>
            <a:r>
              <a:rPr spc="740" dirty="0">
                <a:latin typeface="Cambria Math"/>
                <a:cs typeface="Cambria Math"/>
              </a:rPr>
              <a:t>'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92137" y="3797300"/>
            <a:ext cx="897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8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𝐶log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76693" y="393750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330" dirty="0">
                <a:latin typeface="Cambria Math"/>
                <a:cs typeface="Cambria Math"/>
              </a:rPr>
              <a:t>"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57405" y="3887167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208" y="0"/>
                </a:moveTo>
                <a:lnTo>
                  <a:pt x="285189" y="11460"/>
                </a:lnTo>
                <a:lnTo>
                  <a:pt x="301532" y="18552"/>
                </a:lnTo>
                <a:lnTo>
                  <a:pt x="315587" y="28370"/>
                </a:lnTo>
                <a:lnTo>
                  <a:pt x="344125" y="73880"/>
                </a:lnTo>
                <a:lnTo>
                  <a:pt x="352460" y="115662"/>
                </a:lnTo>
                <a:lnTo>
                  <a:pt x="353501" y="139749"/>
                </a:lnTo>
                <a:lnTo>
                  <a:pt x="352455" y="164650"/>
                </a:lnTo>
                <a:lnTo>
                  <a:pt x="344083" y="207587"/>
                </a:lnTo>
                <a:lnTo>
                  <a:pt x="315606" y="253826"/>
                </a:lnTo>
                <a:lnTo>
                  <a:pt x="285635" y="270868"/>
                </a:lnTo>
                <a:lnTo>
                  <a:pt x="289208" y="282327"/>
                </a:lnTo>
                <a:lnTo>
                  <a:pt x="327717" y="264263"/>
                </a:lnTo>
                <a:lnTo>
                  <a:pt x="356031" y="232990"/>
                </a:lnTo>
                <a:lnTo>
                  <a:pt x="373444" y="191114"/>
                </a:lnTo>
                <a:lnTo>
                  <a:pt x="379248" y="141237"/>
                </a:lnTo>
                <a:lnTo>
                  <a:pt x="377792" y="115355"/>
                </a:lnTo>
                <a:lnTo>
                  <a:pt x="366147" y="69479"/>
                </a:lnTo>
                <a:lnTo>
                  <a:pt x="343051" y="32133"/>
                </a:lnTo>
                <a:lnTo>
                  <a:pt x="309676" y="7390"/>
                </a:lnTo>
                <a:lnTo>
                  <a:pt x="289208" y="0"/>
                </a:lnTo>
                <a:close/>
              </a:path>
              <a:path w="379729" h="282575">
                <a:moveTo>
                  <a:pt x="90040" y="0"/>
                </a:moveTo>
                <a:lnTo>
                  <a:pt x="51623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1" y="270868"/>
                </a:lnTo>
                <a:lnTo>
                  <a:pt x="77524" y="263742"/>
                </a:lnTo>
                <a:lnTo>
                  <a:pt x="63642" y="253826"/>
                </a:lnTo>
                <a:lnTo>
                  <a:pt x="35164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4" y="73880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344407" y="3175508"/>
            <a:ext cx="1418590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3𝐶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⋯</a:t>
            </a:r>
            <a:endParaRPr sz="2400">
              <a:latin typeface="Cambria Math"/>
              <a:cs typeface="Cambria Math"/>
            </a:endParaRPr>
          </a:p>
          <a:p>
            <a:pPr marL="12700">
              <a:spcBef>
                <a:spcPts val="2014"/>
              </a:spcBef>
            </a:pPr>
            <a:r>
              <a:rPr sz="2400" dirty="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8556" y="5119067"/>
            <a:ext cx="368300" cy="282575"/>
          </a:xfrm>
          <a:custGeom>
            <a:avLst/>
            <a:gdLst/>
            <a:ahLst/>
            <a:cxnLst/>
            <a:rect l="l" t="t" r="r" b="b"/>
            <a:pathLst>
              <a:path w="368300" h="282575">
                <a:moveTo>
                  <a:pt x="277651" y="0"/>
                </a:moveTo>
                <a:lnTo>
                  <a:pt x="273632" y="11460"/>
                </a:lnTo>
                <a:lnTo>
                  <a:pt x="289975" y="18552"/>
                </a:lnTo>
                <a:lnTo>
                  <a:pt x="304030" y="28370"/>
                </a:lnTo>
                <a:lnTo>
                  <a:pt x="332568" y="73878"/>
                </a:lnTo>
                <a:lnTo>
                  <a:pt x="340903" y="115662"/>
                </a:lnTo>
                <a:lnTo>
                  <a:pt x="341944" y="139749"/>
                </a:lnTo>
                <a:lnTo>
                  <a:pt x="340898" y="164650"/>
                </a:lnTo>
                <a:lnTo>
                  <a:pt x="332526" y="207587"/>
                </a:lnTo>
                <a:lnTo>
                  <a:pt x="304049" y="253826"/>
                </a:lnTo>
                <a:lnTo>
                  <a:pt x="274079" y="270866"/>
                </a:lnTo>
                <a:lnTo>
                  <a:pt x="277651" y="282327"/>
                </a:lnTo>
                <a:lnTo>
                  <a:pt x="316160" y="264263"/>
                </a:lnTo>
                <a:lnTo>
                  <a:pt x="344474" y="232990"/>
                </a:lnTo>
                <a:lnTo>
                  <a:pt x="361888" y="191113"/>
                </a:lnTo>
                <a:lnTo>
                  <a:pt x="367692" y="141237"/>
                </a:lnTo>
                <a:lnTo>
                  <a:pt x="366237" y="115355"/>
                </a:lnTo>
                <a:lnTo>
                  <a:pt x="354590" y="69479"/>
                </a:lnTo>
                <a:lnTo>
                  <a:pt x="331494" y="32133"/>
                </a:lnTo>
                <a:lnTo>
                  <a:pt x="298119" y="7390"/>
                </a:lnTo>
                <a:lnTo>
                  <a:pt x="277651" y="0"/>
                </a:lnTo>
                <a:close/>
              </a:path>
              <a:path w="368300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87547" y="5119067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208" y="0"/>
                </a:moveTo>
                <a:lnTo>
                  <a:pt x="285189" y="11460"/>
                </a:lnTo>
                <a:lnTo>
                  <a:pt x="301532" y="18552"/>
                </a:lnTo>
                <a:lnTo>
                  <a:pt x="315587" y="28370"/>
                </a:lnTo>
                <a:lnTo>
                  <a:pt x="344125" y="73878"/>
                </a:lnTo>
                <a:lnTo>
                  <a:pt x="352460" y="115662"/>
                </a:lnTo>
                <a:lnTo>
                  <a:pt x="353501" y="139749"/>
                </a:lnTo>
                <a:lnTo>
                  <a:pt x="352455" y="164650"/>
                </a:lnTo>
                <a:lnTo>
                  <a:pt x="344083" y="207587"/>
                </a:lnTo>
                <a:lnTo>
                  <a:pt x="315606" y="253826"/>
                </a:lnTo>
                <a:lnTo>
                  <a:pt x="285635" y="270866"/>
                </a:lnTo>
                <a:lnTo>
                  <a:pt x="289208" y="282327"/>
                </a:lnTo>
                <a:lnTo>
                  <a:pt x="327717" y="264263"/>
                </a:lnTo>
                <a:lnTo>
                  <a:pt x="356031" y="232990"/>
                </a:lnTo>
                <a:lnTo>
                  <a:pt x="373444" y="191113"/>
                </a:lnTo>
                <a:lnTo>
                  <a:pt x="379248" y="141237"/>
                </a:lnTo>
                <a:lnTo>
                  <a:pt x="377793" y="115355"/>
                </a:lnTo>
                <a:lnTo>
                  <a:pt x="366147" y="69479"/>
                </a:lnTo>
                <a:lnTo>
                  <a:pt x="343051" y="32133"/>
                </a:lnTo>
                <a:lnTo>
                  <a:pt x="309676" y="7390"/>
                </a:lnTo>
                <a:lnTo>
                  <a:pt x="289208" y="0"/>
                </a:lnTo>
                <a:close/>
              </a:path>
              <a:path w="379729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88030" y="5855667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208" y="0"/>
                </a:moveTo>
                <a:lnTo>
                  <a:pt x="285189" y="11459"/>
                </a:lnTo>
                <a:lnTo>
                  <a:pt x="301532" y="18552"/>
                </a:lnTo>
                <a:lnTo>
                  <a:pt x="315587" y="28370"/>
                </a:lnTo>
                <a:lnTo>
                  <a:pt x="344125" y="73879"/>
                </a:lnTo>
                <a:lnTo>
                  <a:pt x="352460" y="115662"/>
                </a:lnTo>
                <a:lnTo>
                  <a:pt x="353501" y="139749"/>
                </a:lnTo>
                <a:lnTo>
                  <a:pt x="352455" y="164650"/>
                </a:lnTo>
                <a:lnTo>
                  <a:pt x="344083" y="207587"/>
                </a:lnTo>
                <a:lnTo>
                  <a:pt x="315606" y="253826"/>
                </a:lnTo>
                <a:lnTo>
                  <a:pt x="285636" y="270867"/>
                </a:lnTo>
                <a:lnTo>
                  <a:pt x="289208" y="282326"/>
                </a:lnTo>
                <a:lnTo>
                  <a:pt x="327717" y="264262"/>
                </a:lnTo>
                <a:lnTo>
                  <a:pt x="356031" y="232990"/>
                </a:lnTo>
                <a:lnTo>
                  <a:pt x="373444" y="191113"/>
                </a:lnTo>
                <a:lnTo>
                  <a:pt x="379248" y="141237"/>
                </a:lnTo>
                <a:lnTo>
                  <a:pt x="377793" y="115355"/>
                </a:lnTo>
                <a:lnTo>
                  <a:pt x="366147" y="69479"/>
                </a:lnTo>
                <a:lnTo>
                  <a:pt x="343051" y="32132"/>
                </a:lnTo>
                <a:lnTo>
                  <a:pt x="309676" y="7390"/>
                </a:lnTo>
                <a:lnTo>
                  <a:pt x="289208" y="0"/>
                </a:lnTo>
                <a:close/>
              </a:path>
              <a:path w="379729" h="282575">
                <a:moveTo>
                  <a:pt x="90040" y="0"/>
                </a:moveTo>
                <a:lnTo>
                  <a:pt x="51623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6"/>
                </a:lnTo>
                <a:lnTo>
                  <a:pt x="93611" y="270867"/>
                </a:lnTo>
                <a:lnTo>
                  <a:pt x="77524" y="263742"/>
                </a:lnTo>
                <a:lnTo>
                  <a:pt x="63642" y="253826"/>
                </a:lnTo>
                <a:lnTo>
                  <a:pt x="35164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4" y="73879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444367" y="5028691"/>
            <a:ext cx="2456180" cy="1141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663575" algn="l"/>
                <a:tab pos="1026160" algn="l"/>
                <a:tab pos="2242820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𝑇	1	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𝐶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100" dirty="0">
                <a:latin typeface="Cambria Math"/>
                <a:cs typeface="Cambria Math"/>
              </a:rPr>
              <a:t>log</a:t>
            </a:r>
            <a:r>
              <a:rPr sz="2700" spc="150" baseline="-15432" dirty="0">
                <a:latin typeface="Cambria Math"/>
                <a:cs typeface="Cambria Math"/>
              </a:rPr>
              <a:t>"	</a:t>
            </a:r>
            <a:r>
              <a:rPr sz="2400" dirty="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  <a:p>
            <a:pPr>
              <a:spcBef>
                <a:spcPts val="55"/>
              </a:spcBef>
            </a:pPr>
            <a:endParaRPr sz="2450">
              <a:latin typeface="Cambria Math"/>
              <a:cs typeface="Cambria Math"/>
            </a:endParaRPr>
          </a:p>
          <a:p>
            <a:pPr marR="229870" algn="r">
              <a:tabLst>
                <a:tab pos="313690" algn="l"/>
              </a:tabLst>
            </a:pPr>
            <a:r>
              <a:rPr sz="2400" dirty="0">
                <a:latin typeface="Cambria Math"/>
                <a:cs typeface="Cambria Math"/>
              </a:rPr>
              <a:t>𝑇	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30955" y="5855667"/>
            <a:ext cx="978535" cy="282575"/>
          </a:xfrm>
          <a:custGeom>
            <a:avLst/>
            <a:gdLst/>
            <a:ahLst/>
            <a:cxnLst/>
            <a:rect l="l" t="t" r="r" b="b"/>
            <a:pathLst>
              <a:path w="978535" h="282575">
                <a:moveTo>
                  <a:pt x="888457" y="0"/>
                </a:moveTo>
                <a:lnTo>
                  <a:pt x="884439" y="11459"/>
                </a:lnTo>
                <a:lnTo>
                  <a:pt x="900782" y="18552"/>
                </a:lnTo>
                <a:lnTo>
                  <a:pt x="914837" y="28370"/>
                </a:lnTo>
                <a:lnTo>
                  <a:pt x="943375" y="73879"/>
                </a:lnTo>
                <a:lnTo>
                  <a:pt x="951709" y="115662"/>
                </a:lnTo>
                <a:lnTo>
                  <a:pt x="952751" y="139749"/>
                </a:lnTo>
                <a:lnTo>
                  <a:pt x="951704" y="164650"/>
                </a:lnTo>
                <a:lnTo>
                  <a:pt x="943332" y="207587"/>
                </a:lnTo>
                <a:lnTo>
                  <a:pt x="914855" y="253826"/>
                </a:lnTo>
                <a:lnTo>
                  <a:pt x="884885" y="270867"/>
                </a:lnTo>
                <a:lnTo>
                  <a:pt x="888457" y="282326"/>
                </a:lnTo>
                <a:lnTo>
                  <a:pt x="926967" y="264262"/>
                </a:lnTo>
                <a:lnTo>
                  <a:pt x="955281" y="232990"/>
                </a:lnTo>
                <a:lnTo>
                  <a:pt x="972694" y="191113"/>
                </a:lnTo>
                <a:lnTo>
                  <a:pt x="978498" y="141237"/>
                </a:lnTo>
                <a:lnTo>
                  <a:pt x="977042" y="115355"/>
                </a:lnTo>
                <a:lnTo>
                  <a:pt x="965396" y="69479"/>
                </a:lnTo>
                <a:lnTo>
                  <a:pt x="942300" y="32132"/>
                </a:lnTo>
                <a:lnTo>
                  <a:pt x="908925" y="7390"/>
                </a:lnTo>
                <a:lnTo>
                  <a:pt x="888457" y="0"/>
                </a:lnTo>
                <a:close/>
              </a:path>
              <a:path w="978535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6"/>
                </a:lnTo>
                <a:lnTo>
                  <a:pt x="93612" y="270867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9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40603" y="5766308"/>
            <a:ext cx="150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689610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𝑂	</a:t>
            </a:r>
            <a:r>
              <a:rPr sz="2400" spc="100" dirty="0">
                <a:latin typeface="Cambria Math"/>
                <a:cs typeface="Cambria Math"/>
              </a:rPr>
              <a:t>log</a:t>
            </a:r>
            <a:r>
              <a:rPr sz="2700" spc="150" baseline="-15432" dirty="0">
                <a:latin typeface="Cambria Math"/>
                <a:cs typeface="Cambria Math"/>
              </a:rPr>
              <a:t>"</a:t>
            </a:r>
            <a:r>
              <a:rPr sz="2700" spc="30" baseline="-15432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26709" y="4585136"/>
            <a:ext cx="762000" cy="402032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4620">
              <a:spcBef>
                <a:spcPts val="254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9610" y="4343400"/>
            <a:ext cx="76200" cy="241736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3728841" y="4953689"/>
            <a:ext cx="614680" cy="766445"/>
          </a:xfrm>
          <a:custGeom>
            <a:avLst/>
            <a:gdLst/>
            <a:ahLst/>
            <a:cxnLst/>
            <a:rect l="l" t="t" r="r" b="b"/>
            <a:pathLst>
              <a:path w="614680" h="766445">
                <a:moveTo>
                  <a:pt x="561998" y="55536"/>
                </a:moveTo>
                <a:lnTo>
                  <a:pt x="0" y="758033"/>
                </a:lnTo>
                <a:lnTo>
                  <a:pt x="9916" y="765967"/>
                </a:lnTo>
                <a:lnTo>
                  <a:pt x="571914" y="63469"/>
                </a:lnTo>
                <a:lnTo>
                  <a:pt x="561998" y="55536"/>
                </a:lnTo>
                <a:close/>
              </a:path>
              <a:path w="614680" h="766445">
                <a:moveTo>
                  <a:pt x="604782" y="45619"/>
                </a:moveTo>
                <a:lnTo>
                  <a:pt x="569931" y="45619"/>
                </a:lnTo>
                <a:lnTo>
                  <a:pt x="579847" y="53553"/>
                </a:lnTo>
                <a:lnTo>
                  <a:pt x="571914" y="63469"/>
                </a:lnTo>
                <a:lnTo>
                  <a:pt x="596706" y="83303"/>
                </a:lnTo>
                <a:lnTo>
                  <a:pt x="604782" y="45619"/>
                </a:lnTo>
                <a:close/>
              </a:path>
              <a:path w="614680" h="766445">
                <a:moveTo>
                  <a:pt x="569931" y="45619"/>
                </a:moveTo>
                <a:lnTo>
                  <a:pt x="561998" y="55536"/>
                </a:lnTo>
                <a:lnTo>
                  <a:pt x="571914" y="63469"/>
                </a:lnTo>
                <a:lnTo>
                  <a:pt x="579847" y="53553"/>
                </a:lnTo>
                <a:lnTo>
                  <a:pt x="569931" y="45619"/>
                </a:lnTo>
                <a:close/>
              </a:path>
              <a:path w="614680" h="766445">
                <a:moveTo>
                  <a:pt x="614558" y="0"/>
                </a:moveTo>
                <a:lnTo>
                  <a:pt x="537204" y="35702"/>
                </a:lnTo>
                <a:lnTo>
                  <a:pt x="561998" y="55536"/>
                </a:lnTo>
                <a:lnTo>
                  <a:pt x="569931" y="45619"/>
                </a:lnTo>
                <a:lnTo>
                  <a:pt x="604782" y="45619"/>
                </a:lnTo>
                <a:lnTo>
                  <a:pt x="61455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428" y="196595"/>
            <a:ext cx="407733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Logarithmic</a:t>
            </a:r>
            <a:r>
              <a:rPr spc="-135" dirty="0"/>
              <a:t> </a:t>
            </a:r>
            <a:r>
              <a:rPr spc="-4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967985" y="1576835"/>
            <a:ext cx="1059180" cy="306070"/>
          </a:xfrm>
          <a:custGeom>
            <a:avLst/>
            <a:gdLst/>
            <a:ahLst/>
            <a:cxnLst/>
            <a:rect l="l" t="t" r="r" b="b"/>
            <a:pathLst>
              <a:path w="1059179" h="306069">
                <a:moveTo>
                  <a:pt x="961454" y="0"/>
                </a:moveTo>
                <a:lnTo>
                  <a:pt x="957101" y="12415"/>
                </a:lnTo>
                <a:lnTo>
                  <a:pt x="974806" y="20098"/>
                </a:lnTo>
                <a:lnTo>
                  <a:pt x="990032" y="30734"/>
                </a:lnTo>
                <a:lnTo>
                  <a:pt x="1020948" y="80035"/>
                </a:lnTo>
                <a:lnTo>
                  <a:pt x="1029976" y="125301"/>
                </a:lnTo>
                <a:lnTo>
                  <a:pt x="1031105" y="151395"/>
                </a:lnTo>
                <a:lnTo>
                  <a:pt x="1029971" y="178371"/>
                </a:lnTo>
                <a:lnTo>
                  <a:pt x="1020903" y="224886"/>
                </a:lnTo>
                <a:lnTo>
                  <a:pt x="1002704" y="261213"/>
                </a:lnTo>
                <a:lnTo>
                  <a:pt x="957585" y="293439"/>
                </a:lnTo>
                <a:lnTo>
                  <a:pt x="961454" y="305854"/>
                </a:lnTo>
                <a:lnTo>
                  <a:pt x="1003172" y="286284"/>
                </a:lnTo>
                <a:lnTo>
                  <a:pt x="1033847" y="252406"/>
                </a:lnTo>
                <a:lnTo>
                  <a:pt x="1052710" y="207040"/>
                </a:lnTo>
                <a:lnTo>
                  <a:pt x="1058998" y="153008"/>
                </a:lnTo>
                <a:lnTo>
                  <a:pt x="1057421" y="124968"/>
                </a:lnTo>
                <a:lnTo>
                  <a:pt x="1044805" y="75269"/>
                </a:lnTo>
                <a:lnTo>
                  <a:pt x="1019784" y="34810"/>
                </a:lnTo>
                <a:lnTo>
                  <a:pt x="983628" y="8006"/>
                </a:lnTo>
                <a:lnTo>
                  <a:pt x="961454" y="0"/>
                </a:lnTo>
                <a:close/>
              </a:path>
              <a:path w="1059179" h="306069">
                <a:moveTo>
                  <a:pt x="97544" y="0"/>
                </a:moveTo>
                <a:lnTo>
                  <a:pt x="55926" y="19609"/>
                </a:lnTo>
                <a:lnTo>
                  <a:pt x="25232" y="53609"/>
                </a:lnTo>
                <a:lnTo>
                  <a:pt x="6308" y="99055"/>
                </a:lnTo>
                <a:lnTo>
                  <a:pt x="0" y="153008"/>
                </a:lnTo>
                <a:lnTo>
                  <a:pt x="1572" y="181107"/>
                </a:lnTo>
                <a:lnTo>
                  <a:pt x="14148" y="230806"/>
                </a:lnTo>
                <a:lnTo>
                  <a:pt x="39108" y="271134"/>
                </a:lnTo>
                <a:lnTo>
                  <a:pt x="75305" y="297858"/>
                </a:lnTo>
                <a:lnTo>
                  <a:pt x="97544" y="305854"/>
                </a:lnTo>
                <a:lnTo>
                  <a:pt x="101414" y="293439"/>
                </a:lnTo>
                <a:lnTo>
                  <a:pt x="83986" y="285720"/>
                </a:lnTo>
                <a:lnTo>
                  <a:pt x="68946" y="274978"/>
                </a:lnTo>
                <a:lnTo>
                  <a:pt x="46031" y="244425"/>
                </a:lnTo>
                <a:lnTo>
                  <a:pt x="32427" y="202868"/>
                </a:lnTo>
                <a:lnTo>
                  <a:pt x="27893" y="151395"/>
                </a:lnTo>
                <a:lnTo>
                  <a:pt x="29026" y="125301"/>
                </a:lnTo>
                <a:lnTo>
                  <a:pt x="38095" y="80035"/>
                </a:lnTo>
                <a:lnTo>
                  <a:pt x="56325" y="44323"/>
                </a:lnTo>
                <a:lnTo>
                  <a:pt x="101898" y="12415"/>
                </a:lnTo>
                <a:lnTo>
                  <a:pt x="97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6810" y="2021335"/>
            <a:ext cx="1059180" cy="306070"/>
          </a:xfrm>
          <a:custGeom>
            <a:avLst/>
            <a:gdLst/>
            <a:ahLst/>
            <a:cxnLst/>
            <a:rect l="l" t="t" r="r" b="b"/>
            <a:pathLst>
              <a:path w="1059179" h="306069">
                <a:moveTo>
                  <a:pt x="961454" y="0"/>
                </a:moveTo>
                <a:lnTo>
                  <a:pt x="957101" y="12415"/>
                </a:lnTo>
                <a:lnTo>
                  <a:pt x="974806" y="20098"/>
                </a:lnTo>
                <a:lnTo>
                  <a:pt x="990032" y="30734"/>
                </a:lnTo>
                <a:lnTo>
                  <a:pt x="1020948" y="80035"/>
                </a:lnTo>
                <a:lnTo>
                  <a:pt x="1029976" y="125301"/>
                </a:lnTo>
                <a:lnTo>
                  <a:pt x="1031105" y="151395"/>
                </a:lnTo>
                <a:lnTo>
                  <a:pt x="1029971" y="178371"/>
                </a:lnTo>
                <a:lnTo>
                  <a:pt x="1020903" y="224886"/>
                </a:lnTo>
                <a:lnTo>
                  <a:pt x="1002704" y="261213"/>
                </a:lnTo>
                <a:lnTo>
                  <a:pt x="957585" y="293439"/>
                </a:lnTo>
                <a:lnTo>
                  <a:pt x="961454" y="305854"/>
                </a:lnTo>
                <a:lnTo>
                  <a:pt x="1003172" y="286284"/>
                </a:lnTo>
                <a:lnTo>
                  <a:pt x="1033847" y="252406"/>
                </a:lnTo>
                <a:lnTo>
                  <a:pt x="1052710" y="207040"/>
                </a:lnTo>
                <a:lnTo>
                  <a:pt x="1058998" y="153008"/>
                </a:lnTo>
                <a:lnTo>
                  <a:pt x="1057421" y="124968"/>
                </a:lnTo>
                <a:lnTo>
                  <a:pt x="1044805" y="75269"/>
                </a:lnTo>
                <a:lnTo>
                  <a:pt x="1019784" y="34810"/>
                </a:lnTo>
                <a:lnTo>
                  <a:pt x="983628" y="8006"/>
                </a:lnTo>
                <a:lnTo>
                  <a:pt x="961454" y="0"/>
                </a:lnTo>
                <a:close/>
              </a:path>
              <a:path w="1059179" h="306069">
                <a:moveTo>
                  <a:pt x="97544" y="0"/>
                </a:moveTo>
                <a:lnTo>
                  <a:pt x="55926" y="19609"/>
                </a:lnTo>
                <a:lnTo>
                  <a:pt x="25232" y="53609"/>
                </a:lnTo>
                <a:lnTo>
                  <a:pt x="6308" y="99055"/>
                </a:lnTo>
                <a:lnTo>
                  <a:pt x="0" y="153008"/>
                </a:lnTo>
                <a:lnTo>
                  <a:pt x="1572" y="181107"/>
                </a:lnTo>
                <a:lnTo>
                  <a:pt x="14148" y="230806"/>
                </a:lnTo>
                <a:lnTo>
                  <a:pt x="39108" y="271134"/>
                </a:lnTo>
                <a:lnTo>
                  <a:pt x="75305" y="297858"/>
                </a:lnTo>
                <a:lnTo>
                  <a:pt x="97544" y="305854"/>
                </a:lnTo>
                <a:lnTo>
                  <a:pt x="101414" y="293439"/>
                </a:lnTo>
                <a:lnTo>
                  <a:pt x="83986" y="285720"/>
                </a:lnTo>
                <a:lnTo>
                  <a:pt x="68946" y="274978"/>
                </a:lnTo>
                <a:lnTo>
                  <a:pt x="46031" y="244425"/>
                </a:lnTo>
                <a:lnTo>
                  <a:pt x="32427" y="202868"/>
                </a:lnTo>
                <a:lnTo>
                  <a:pt x="27893" y="151395"/>
                </a:lnTo>
                <a:lnTo>
                  <a:pt x="29026" y="125301"/>
                </a:lnTo>
                <a:lnTo>
                  <a:pt x="38095" y="80035"/>
                </a:lnTo>
                <a:lnTo>
                  <a:pt x="56325" y="44323"/>
                </a:lnTo>
                <a:lnTo>
                  <a:pt x="101898" y="12415"/>
                </a:lnTo>
                <a:lnTo>
                  <a:pt x="97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9276" y="1086613"/>
            <a:ext cx="8396605" cy="414337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68300" marR="163195" indent="-342900">
              <a:lnSpc>
                <a:spcPts val="3100"/>
              </a:lnSpc>
              <a:spcBef>
                <a:spcPts val="219"/>
              </a:spcBef>
              <a:buSzPct val="76923"/>
              <a:buFont typeface="Arial"/>
              <a:buChar char="■"/>
              <a:tabLst>
                <a:tab pos="367665" algn="l"/>
                <a:tab pos="368300" algn="l"/>
                <a:tab pos="4256405" algn="l"/>
                <a:tab pos="5236210" algn="l"/>
              </a:tabLst>
            </a:pPr>
            <a:r>
              <a:rPr sz="2600" spc="-5" dirty="0">
                <a:latin typeface="Times New Roman"/>
                <a:cs typeface="Times New Roman"/>
              </a:rPr>
              <a:t>Ignoring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constants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smaller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terms,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complexity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 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binary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search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algorithm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mbria Math"/>
                <a:cs typeface="Cambria Math"/>
              </a:rPr>
              <a:t>𝑂	</a:t>
            </a:r>
            <a:r>
              <a:rPr sz="2600" spc="160" dirty="0">
                <a:latin typeface="Cambria Math"/>
                <a:cs typeface="Cambria Math"/>
              </a:rPr>
              <a:t>log</a:t>
            </a:r>
            <a:r>
              <a:rPr sz="2850" spc="240" baseline="-16081" dirty="0">
                <a:latin typeface="Cambria Math"/>
                <a:cs typeface="Cambria Math"/>
              </a:rPr>
              <a:t>!</a:t>
            </a:r>
            <a:r>
              <a:rPr sz="2850" spc="187" baseline="-16081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𝑛	</a:t>
            </a:r>
            <a:r>
              <a:rPr sz="260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68300" indent="-342900">
              <a:lnSpc>
                <a:spcPts val="3110"/>
              </a:lnSpc>
              <a:spcBef>
                <a:spcPts val="280"/>
              </a:spcBef>
              <a:buSzPct val="76923"/>
              <a:buFont typeface="Arial"/>
              <a:buChar char="■"/>
              <a:tabLst>
                <a:tab pos="367665" algn="l"/>
                <a:tab pos="368300" algn="l"/>
                <a:tab pos="3745229" algn="l"/>
                <a:tab pos="4798060" algn="l"/>
              </a:tabLst>
            </a:pPr>
            <a:r>
              <a:rPr sz="2600" spc="-5" dirty="0">
                <a:latin typeface="Times New Roman"/>
                <a:cs typeface="Times New Roman"/>
              </a:rPr>
              <a:t>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algorithm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with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mbria Math"/>
                <a:cs typeface="Cambria Math"/>
              </a:rPr>
              <a:t>𝑂	</a:t>
            </a:r>
            <a:r>
              <a:rPr sz="2600" spc="160" dirty="0">
                <a:latin typeface="Cambria Math"/>
                <a:cs typeface="Cambria Math"/>
              </a:rPr>
              <a:t>log</a:t>
            </a:r>
            <a:r>
              <a:rPr sz="2850" spc="240" baseline="-16081" dirty="0">
                <a:latin typeface="Cambria Math"/>
                <a:cs typeface="Cambria Math"/>
              </a:rPr>
              <a:t>!</a:t>
            </a:r>
            <a:r>
              <a:rPr sz="2850" spc="179" baseline="-16081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𝑛	</a:t>
            </a:r>
            <a:r>
              <a:rPr sz="2600" dirty="0">
                <a:latin typeface="Times New Roman"/>
                <a:cs typeface="Times New Roman"/>
              </a:rPr>
              <a:t>time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complexity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called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368300">
              <a:lnSpc>
                <a:spcPts val="3110"/>
              </a:lnSpc>
            </a:pPr>
            <a:r>
              <a:rPr sz="2600" i="1" spc="-5" dirty="0">
                <a:latin typeface="Times New Roman"/>
                <a:cs typeface="Times New Roman"/>
              </a:rPr>
              <a:t>logarithmic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algorithm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68300" marR="951865" indent="-342900">
              <a:lnSpc>
                <a:spcPts val="3100"/>
              </a:lnSpc>
              <a:spcBef>
                <a:spcPts val="405"/>
              </a:spcBef>
              <a:buSzPct val="7692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The base </a:t>
            </a:r>
            <a:r>
              <a:rPr sz="2600" dirty="0">
                <a:latin typeface="Times New Roman"/>
                <a:cs typeface="Times New Roman"/>
              </a:rPr>
              <a:t>of the log is 2, but the </a:t>
            </a:r>
            <a:r>
              <a:rPr sz="2600" spc="-5" dirty="0">
                <a:latin typeface="Times New Roman"/>
                <a:cs typeface="Times New Roman"/>
              </a:rPr>
              <a:t>base does </a:t>
            </a:r>
            <a:r>
              <a:rPr sz="2600" dirty="0">
                <a:latin typeface="Times New Roman"/>
                <a:cs typeface="Times New Roman"/>
              </a:rPr>
              <a:t>not </a:t>
            </a:r>
            <a:r>
              <a:rPr sz="2600" spc="-15" dirty="0">
                <a:latin typeface="Times New Roman"/>
                <a:cs typeface="Times New Roman"/>
              </a:rPr>
              <a:t>affect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logarithmic growth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rate,</a:t>
            </a:r>
            <a:r>
              <a:rPr sz="2600" dirty="0">
                <a:latin typeface="Times New Roman"/>
                <a:cs typeface="Times New Roman"/>
              </a:rPr>
              <a:t> so it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dirty="0">
                <a:latin typeface="Times New Roman"/>
                <a:cs typeface="Times New Roman"/>
              </a:rPr>
              <a:t> be </a:t>
            </a:r>
            <a:r>
              <a:rPr sz="2600" spc="-5" dirty="0">
                <a:latin typeface="Times New Roman"/>
                <a:cs typeface="Times New Roman"/>
              </a:rPr>
              <a:t>omitted.</a:t>
            </a:r>
            <a:endParaRPr sz="2600">
              <a:latin typeface="Times New Roman"/>
              <a:cs typeface="Times New Roman"/>
            </a:endParaRPr>
          </a:p>
          <a:p>
            <a:pPr marL="368300" marR="61594" indent="-342900">
              <a:lnSpc>
                <a:spcPct val="102299"/>
              </a:lnSpc>
              <a:spcBef>
                <a:spcPts val="114"/>
              </a:spcBef>
              <a:buSzPct val="7692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logarithmic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algorithm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grows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slowly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problem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size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increases.</a:t>
            </a:r>
            <a:endParaRPr sz="2600">
              <a:latin typeface="Times New Roman"/>
              <a:cs typeface="Times New Roman"/>
            </a:endParaRPr>
          </a:p>
          <a:p>
            <a:pPr marL="368300" marR="17780" indent="-342900">
              <a:lnSpc>
                <a:spcPts val="3100"/>
              </a:lnSpc>
              <a:spcBef>
                <a:spcPts val="405"/>
              </a:spcBef>
              <a:buSzPct val="7692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If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you</a:t>
            </a:r>
            <a:r>
              <a:rPr sz="2600" spc="-5" dirty="0">
                <a:latin typeface="Times New Roman"/>
                <a:cs typeface="Times New Roman"/>
              </a:rPr>
              <a:t> square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input</a:t>
            </a:r>
            <a:r>
              <a:rPr sz="2600" spc="-5" dirty="0">
                <a:latin typeface="Times New Roman"/>
                <a:cs typeface="Times New Roman"/>
              </a:rPr>
              <a:t> size,</a:t>
            </a:r>
            <a:r>
              <a:rPr sz="2600" dirty="0">
                <a:latin typeface="Times New Roman"/>
                <a:cs typeface="Times New Roman"/>
              </a:rPr>
              <a:t> you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only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double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time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for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algorithm.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5150" y="914909"/>
            <a:ext cx="8325484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spc="-5" dirty="0">
                <a:latin typeface="Times New Roman"/>
                <a:cs typeface="Times New Roman"/>
              </a:rPr>
              <a:t>https://liveexample.pearsoncmg.com/dsanimation/Selectio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nSortNew.html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95" y="144780"/>
            <a:ext cx="4133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ec</a:t>
            </a:r>
            <a:r>
              <a:rPr sz="3200" spc="-5" dirty="0">
                <a:latin typeface="Times New Roman"/>
                <a:cs typeface="Times New Roman"/>
              </a:rPr>
              <a:t>ti</a:t>
            </a:r>
            <a:r>
              <a:rPr sz="3200" dirty="0">
                <a:latin typeface="Times New Roman"/>
                <a:cs typeface="Times New Roman"/>
              </a:rPr>
              <a:t>on </a:t>
            </a:r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5" dirty="0">
                <a:latin typeface="Times New Roman"/>
                <a:cs typeface="Times New Roman"/>
              </a:rPr>
              <a:t>im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ti</a:t>
            </a:r>
            <a:r>
              <a:rPr sz="3200" dirty="0">
                <a:latin typeface="Times New Roman"/>
                <a:cs typeface="Times New Roman"/>
              </a:rPr>
              <a:t>on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2057400"/>
            <a:ext cx="8229600" cy="423227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219" y="196595"/>
            <a:ext cx="564324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9040" algn="l"/>
                <a:tab pos="4698365" algn="l"/>
              </a:tabLst>
            </a:pPr>
            <a:r>
              <a:rPr spc="-5" dirty="0"/>
              <a:t>A</a:t>
            </a:r>
            <a:r>
              <a:rPr dirty="0"/>
              <a:t>n</a:t>
            </a:r>
            <a:r>
              <a:rPr spc="-5" dirty="0"/>
              <a:t>a</a:t>
            </a:r>
            <a:r>
              <a:rPr dirty="0"/>
              <a:t>ly</a:t>
            </a:r>
            <a:r>
              <a:rPr spc="-5" dirty="0"/>
              <a:t>z</a:t>
            </a:r>
            <a:r>
              <a:rPr dirty="0"/>
              <a:t>ing	S</a:t>
            </a:r>
            <a:r>
              <a:rPr spc="-5" dirty="0"/>
              <a:t>e</a:t>
            </a:r>
            <a:r>
              <a:rPr dirty="0"/>
              <a:t>l</a:t>
            </a:r>
            <a:r>
              <a:rPr spc="-5" dirty="0"/>
              <a:t>ec</a:t>
            </a:r>
            <a:r>
              <a:rPr dirty="0"/>
              <a:t>tion	So</a:t>
            </a:r>
            <a:r>
              <a:rPr spc="-5" dirty="0"/>
              <a:t>r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3359078" y="4097737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30" h="282575">
                <a:moveTo>
                  <a:pt x="289208" y="0"/>
                </a:moveTo>
                <a:lnTo>
                  <a:pt x="285189" y="11460"/>
                </a:lnTo>
                <a:lnTo>
                  <a:pt x="301532" y="18552"/>
                </a:lnTo>
                <a:lnTo>
                  <a:pt x="315587" y="28370"/>
                </a:lnTo>
                <a:lnTo>
                  <a:pt x="344125" y="73879"/>
                </a:lnTo>
                <a:lnTo>
                  <a:pt x="352460" y="115662"/>
                </a:lnTo>
                <a:lnTo>
                  <a:pt x="353501" y="139749"/>
                </a:lnTo>
                <a:lnTo>
                  <a:pt x="352455" y="164650"/>
                </a:lnTo>
                <a:lnTo>
                  <a:pt x="344083" y="207587"/>
                </a:lnTo>
                <a:lnTo>
                  <a:pt x="315606" y="253826"/>
                </a:lnTo>
                <a:lnTo>
                  <a:pt x="285635" y="270868"/>
                </a:lnTo>
                <a:lnTo>
                  <a:pt x="289208" y="282327"/>
                </a:lnTo>
                <a:lnTo>
                  <a:pt x="327717" y="264263"/>
                </a:lnTo>
                <a:lnTo>
                  <a:pt x="356031" y="232990"/>
                </a:lnTo>
                <a:lnTo>
                  <a:pt x="373444" y="191113"/>
                </a:lnTo>
                <a:lnTo>
                  <a:pt x="379248" y="141237"/>
                </a:lnTo>
                <a:lnTo>
                  <a:pt x="377793" y="115355"/>
                </a:lnTo>
                <a:lnTo>
                  <a:pt x="366147" y="69479"/>
                </a:lnTo>
                <a:lnTo>
                  <a:pt x="343051" y="32133"/>
                </a:lnTo>
                <a:lnTo>
                  <a:pt x="309676" y="7390"/>
                </a:lnTo>
                <a:lnTo>
                  <a:pt x="289208" y="0"/>
                </a:lnTo>
                <a:close/>
              </a:path>
              <a:path w="379730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9"/>
                </a:lnTo>
                <a:lnTo>
                  <a:pt x="63754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8198" y="4097737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4" y="0"/>
                </a:moveTo>
                <a:lnTo>
                  <a:pt x="815986" y="11460"/>
                </a:lnTo>
                <a:lnTo>
                  <a:pt x="832329" y="18552"/>
                </a:lnTo>
                <a:lnTo>
                  <a:pt x="846384" y="28370"/>
                </a:lnTo>
                <a:lnTo>
                  <a:pt x="874922" y="73879"/>
                </a:lnTo>
                <a:lnTo>
                  <a:pt x="883256" y="115662"/>
                </a:lnTo>
                <a:lnTo>
                  <a:pt x="884298" y="139749"/>
                </a:lnTo>
                <a:lnTo>
                  <a:pt x="883251" y="164650"/>
                </a:lnTo>
                <a:lnTo>
                  <a:pt x="874879" y="207587"/>
                </a:lnTo>
                <a:lnTo>
                  <a:pt x="846402" y="253826"/>
                </a:lnTo>
                <a:lnTo>
                  <a:pt x="816432" y="270868"/>
                </a:lnTo>
                <a:lnTo>
                  <a:pt x="820004" y="282327"/>
                </a:lnTo>
                <a:lnTo>
                  <a:pt x="858514" y="264263"/>
                </a:lnTo>
                <a:lnTo>
                  <a:pt x="886828" y="232990"/>
                </a:lnTo>
                <a:lnTo>
                  <a:pt x="904241" y="191113"/>
                </a:lnTo>
                <a:lnTo>
                  <a:pt x="910045" y="141237"/>
                </a:lnTo>
                <a:lnTo>
                  <a:pt x="908589" y="115355"/>
                </a:lnTo>
                <a:lnTo>
                  <a:pt x="896944" y="69479"/>
                </a:lnTo>
                <a:lnTo>
                  <a:pt x="873848" y="32133"/>
                </a:lnTo>
                <a:lnTo>
                  <a:pt x="840472" y="7390"/>
                </a:lnTo>
                <a:lnTo>
                  <a:pt x="820004" y="0"/>
                </a:lnTo>
                <a:close/>
              </a:path>
              <a:path w="910589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9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26204" y="4097737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5" y="0"/>
                </a:moveTo>
                <a:lnTo>
                  <a:pt x="815987" y="11460"/>
                </a:lnTo>
                <a:lnTo>
                  <a:pt x="832330" y="18552"/>
                </a:lnTo>
                <a:lnTo>
                  <a:pt x="846385" y="28370"/>
                </a:lnTo>
                <a:lnTo>
                  <a:pt x="874923" y="73879"/>
                </a:lnTo>
                <a:lnTo>
                  <a:pt x="883257" y="115662"/>
                </a:lnTo>
                <a:lnTo>
                  <a:pt x="884299" y="139749"/>
                </a:lnTo>
                <a:lnTo>
                  <a:pt x="883253" y="164650"/>
                </a:lnTo>
                <a:lnTo>
                  <a:pt x="874881" y="207587"/>
                </a:lnTo>
                <a:lnTo>
                  <a:pt x="846403" y="253826"/>
                </a:lnTo>
                <a:lnTo>
                  <a:pt x="816433" y="270868"/>
                </a:lnTo>
                <a:lnTo>
                  <a:pt x="820005" y="282327"/>
                </a:lnTo>
                <a:lnTo>
                  <a:pt x="858515" y="264263"/>
                </a:lnTo>
                <a:lnTo>
                  <a:pt x="886829" y="232990"/>
                </a:lnTo>
                <a:lnTo>
                  <a:pt x="904242" y="191113"/>
                </a:lnTo>
                <a:lnTo>
                  <a:pt x="910046" y="141237"/>
                </a:lnTo>
                <a:lnTo>
                  <a:pt x="908590" y="115355"/>
                </a:lnTo>
                <a:lnTo>
                  <a:pt x="896945" y="69479"/>
                </a:lnTo>
                <a:lnTo>
                  <a:pt x="873849" y="32133"/>
                </a:lnTo>
                <a:lnTo>
                  <a:pt x="840474" y="7390"/>
                </a:lnTo>
                <a:lnTo>
                  <a:pt x="820005" y="0"/>
                </a:lnTo>
                <a:close/>
              </a:path>
              <a:path w="910589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3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60" y="213051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8"/>
                </a:lnTo>
                <a:lnTo>
                  <a:pt x="77526" y="263742"/>
                </a:lnTo>
                <a:lnTo>
                  <a:pt x="63643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9"/>
                </a:lnTo>
                <a:lnTo>
                  <a:pt x="63755" y="28370"/>
                </a:lnTo>
                <a:lnTo>
                  <a:pt x="94060" y="11460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31976" y="1087629"/>
            <a:ext cx="8599805" cy="3311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7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SelectionSort.java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smallest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places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first.</a:t>
            </a:r>
            <a:r>
              <a:rPr sz="2400" dirty="0">
                <a:latin typeface="Times New Roman"/>
                <a:cs typeface="Times New Roman"/>
              </a:rPr>
              <a:t> It</a:t>
            </a:r>
            <a:r>
              <a:rPr sz="2400" spc="-5" dirty="0">
                <a:latin typeface="Times New Roman"/>
                <a:cs typeface="Times New Roman"/>
              </a:rPr>
              <a:t> then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smallest number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remaining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places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 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until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 contains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only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single </a:t>
            </a:r>
            <a:r>
              <a:rPr sz="2400" spc="-25" dirty="0">
                <a:latin typeface="Times New Roman"/>
                <a:cs typeface="Times New Roman"/>
              </a:rPr>
              <a:t>number.</a:t>
            </a:r>
            <a:endParaRPr sz="2400">
              <a:latin typeface="Times New Roman"/>
              <a:cs typeface="Times New Roman"/>
            </a:endParaRPr>
          </a:p>
          <a:p>
            <a:pPr marL="355600" marR="74295" indent="-342900">
              <a:lnSpc>
                <a:spcPts val="2810"/>
              </a:lnSpc>
              <a:spcBef>
                <a:spcPts val="15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number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comparisons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n-1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first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iteration,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n-2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 iteration,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so on.</a:t>
            </a:r>
            <a:endParaRPr sz="2400">
              <a:latin typeface="Times New Roman"/>
              <a:cs typeface="Times New Roman"/>
            </a:endParaRPr>
          </a:p>
          <a:p>
            <a:pPr marL="355600" marR="264795" indent="-342900">
              <a:lnSpc>
                <a:spcPts val="2900"/>
              </a:lnSpc>
              <a:spcBef>
                <a:spcPts val="2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Let </a:t>
            </a:r>
            <a:r>
              <a:rPr sz="2400" i="1" dirty="0">
                <a:latin typeface="Times New Roman"/>
                <a:cs typeface="Times New Roman"/>
              </a:rPr>
              <a:t>T(n) </a:t>
            </a:r>
            <a:r>
              <a:rPr sz="2400" spc="-5" dirty="0">
                <a:latin typeface="Times New Roman"/>
                <a:cs typeface="Times New Roman"/>
              </a:rPr>
              <a:t>denote the complexity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selection</a:t>
            </a:r>
            <a:r>
              <a:rPr sz="2400" dirty="0">
                <a:latin typeface="Times New Roman"/>
                <a:cs typeface="Times New Roman"/>
              </a:rPr>
              <a:t> sort</a:t>
            </a:r>
            <a:r>
              <a:rPr sz="2400" spc="-5" dirty="0">
                <a:latin typeface="Times New Roman"/>
                <a:cs typeface="Times New Roman"/>
              </a:rPr>
              <a:t> 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denote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total number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assignments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additional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comparisons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iteration.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690"/>
              </a:lnSpc>
              <a:tabLst>
                <a:tab pos="313690" algn="l"/>
                <a:tab pos="704850" algn="l"/>
                <a:tab pos="1143000" algn="l"/>
                <a:tab pos="2047875" algn="l"/>
                <a:tab pos="2980690" algn="l"/>
                <a:tab pos="3885565" algn="l"/>
              </a:tabLst>
            </a:pPr>
            <a:r>
              <a:rPr sz="2400" dirty="0">
                <a:latin typeface="Cambria Math"/>
                <a:cs typeface="Cambria Math"/>
              </a:rPr>
              <a:t>𝑇	𝑛	=	𝑛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	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	𝑛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	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⋯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 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9305" y="4605020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56075" y="4821237"/>
            <a:ext cx="1143000" cy="25400"/>
          </a:xfrm>
          <a:custGeom>
            <a:avLst/>
            <a:gdLst/>
            <a:ahLst/>
            <a:cxnLst/>
            <a:rect l="l" t="t" r="r" b="b"/>
            <a:pathLst>
              <a:path w="1143000" h="25400">
                <a:moveTo>
                  <a:pt x="1142999" y="0"/>
                </a:moveTo>
                <a:lnTo>
                  <a:pt x="0" y="0"/>
                </a:lnTo>
                <a:lnTo>
                  <a:pt x="0" y="25400"/>
                </a:lnTo>
                <a:lnTo>
                  <a:pt x="1142999" y="25400"/>
                </a:lnTo>
                <a:lnTo>
                  <a:pt x="1142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60283" y="4463941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4" y="0"/>
                </a:moveTo>
                <a:lnTo>
                  <a:pt x="815986" y="11460"/>
                </a:lnTo>
                <a:lnTo>
                  <a:pt x="832329" y="18552"/>
                </a:lnTo>
                <a:lnTo>
                  <a:pt x="846384" y="28370"/>
                </a:lnTo>
                <a:lnTo>
                  <a:pt x="874922" y="73880"/>
                </a:lnTo>
                <a:lnTo>
                  <a:pt x="883256" y="115662"/>
                </a:lnTo>
                <a:lnTo>
                  <a:pt x="884298" y="139749"/>
                </a:lnTo>
                <a:lnTo>
                  <a:pt x="883251" y="164650"/>
                </a:lnTo>
                <a:lnTo>
                  <a:pt x="874879" y="207587"/>
                </a:lnTo>
                <a:lnTo>
                  <a:pt x="846402" y="253826"/>
                </a:lnTo>
                <a:lnTo>
                  <a:pt x="816432" y="270868"/>
                </a:lnTo>
                <a:lnTo>
                  <a:pt x="820004" y="282327"/>
                </a:lnTo>
                <a:lnTo>
                  <a:pt x="858513" y="264263"/>
                </a:lnTo>
                <a:lnTo>
                  <a:pt x="886828" y="232990"/>
                </a:lnTo>
                <a:lnTo>
                  <a:pt x="904241" y="191114"/>
                </a:lnTo>
                <a:lnTo>
                  <a:pt x="910045" y="141237"/>
                </a:lnTo>
                <a:lnTo>
                  <a:pt x="908589" y="115355"/>
                </a:lnTo>
                <a:lnTo>
                  <a:pt x="896943" y="69479"/>
                </a:lnTo>
                <a:lnTo>
                  <a:pt x="873847" y="32133"/>
                </a:lnTo>
                <a:lnTo>
                  <a:pt x="840472" y="7390"/>
                </a:lnTo>
                <a:lnTo>
                  <a:pt x="820004" y="0"/>
                </a:lnTo>
                <a:close/>
              </a:path>
              <a:path w="910589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80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0962" y="4373371"/>
            <a:ext cx="104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18770" algn="l"/>
              </a:tabLst>
            </a:pPr>
            <a:r>
              <a:rPr sz="2400" dirty="0">
                <a:latin typeface="Cambria Math"/>
                <a:cs typeface="Cambria Math"/>
              </a:rPr>
              <a:t>𝑛	𝑛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14" y="4809235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35768" y="4694637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5" y="0"/>
                </a:moveTo>
                <a:lnTo>
                  <a:pt x="815987" y="11460"/>
                </a:lnTo>
                <a:lnTo>
                  <a:pt x="832330" y="18552"/>
                </a:lnTo>
                <a:lnTo>
                  <a:pt x="846385" y="28370"/>
                </a:lnTo>
                <a:lnTo>
                  <a:pt x="874923" y="73880"/>
                </a:lnTo>
                <a:lnTo>
                  <a:pt x="883257" y="115662"/>
                </a:lnTo>
                <a:lnTo>
                  <a:pt x="884299" y="139749"/>
                </a:lnTo>
                <a:lnTo>
                  <a:pt x="883253" y="164650"/>
                </a:lnTo>
                <a:lnTo>
                  <a:pt x="874881" y="207587"/>
                </a:lnTo>
                <a:lnTo>
                  <a:pt x="846403" y="253826"/>
                </a:lnTo>
                <a:lnTo>
                  <a:pt x="816433" y="270868"/>
                </a:lnTo>
                <a:lnTo>
                  <a:pt x="820005" y="282327"/>
                </a:lnTo>
                <a:lnTo>
                  <a:pt x="858515" y="264263"/>
                </a:lnTo>
                <a:lnTo>
                  <a:pt x="886829" y="232990"/>
                </a:lnTo>
                <a:lnTo>
                  <a:pt x="904242" y="191114"/>
                </a:lnTo>
                <a:lnTo>
                  <a:pt x="910046" y="141237"/>
                </a:lnTo>
                <a:lnTo>
                  <a:pt x="908590" y="115355"/>
                </a:lnTo>
                <a:lnTo>
                  <a:pt x="896945" y="69479"/>
                </a:lnTo>
                <a:lnTo>
                  <a:pt x="873849" y="32133"/>
                </a:lnTo>
                <a:lnTo>
                  <a:pt x="840474" y="7390"/>
                </a:lnTo>
                <a:lnTo>
                  <a:pt x="820005" y="0"/>
                </a:lnTo>
                <a:close/>
              </a:path>
              <a:path w="910589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3" y="91436"/>
                </a:lnTo>
                <a:lnTo>
                  <a:pt x="0" y="141237"/>
                </a:lnTo>
                <a:lnTo>
                  <a:pt x="1451" y="167176"/>
                </a:lnTo>
                <a:lnTo>
                  <a:pt x="13060" y="213052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8"/>
                </a:lnTo>
                <a:lnTo>
                  <a:pt x="77526" y="263742"/>
                </a:lnTo>
                <a:lnTo>
                  <a:pt x="63643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80"/>
                </a:lnTo>
                <a:lnTo>
                  <a:pt x="63755" y="28370"/>
                </a:lnTo>
                <a:lnTo>
                  <a:pt x="94060" y="11460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65975" y="4821237"/>
            <a:ext cx="317500" cy="25400"/>
          </a:xfrm>
          <a:custGeom>
            <a:avLst/>
            <a:gdLst/>
            <a:ahLst/>
            <a:cxnLst/>
            <a:rect l="l" t="t" r="r" b="b"/>
            <a:pathLst>
              <a:path w="317500" h="25400">
                <a:moveTo>
                  <a:pt x="317500" y="0"/>
                </a:moveTo>
                <a:lnTo>
                  <a:pt x="0" y="0"/>
                </a:lnTo>
                <a:lnTo>
                  <a:pt x="0" y="25400"/>
                </a:lnTo>
                <a:lnTo>
                  <a:pt x="317500" y="25400"/>
                </a:lnTo>
                <a:lnTo>
                  <a:pt x="31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30796" y="4263644"/>
            <a:ext cx="388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270" baseline="-19675" dirty="0">
                <a:latin typeface="Cambria Math"/>
                <a:cs typeface="Cambria Math"/>
              </a:rPr>
              <a:t>𝑛</a:t>
            </a:r>
            <a:r>
              <a:rPr spc="180" dirty="0">
                <a:latin typeface="Cambria Math"/>
                <a:cs typeface="Cambria Math"/>
              </a:rPr>
              <a:t>"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51775" y="4821237"/>
            <a:ext cx="177800" cy="25400"/>
          </a:xfrm>
          <a:custGeom>
            <a:avLst/>
            <a:gdLst/>
            <a:ahLst/>
            <a:cxnLst/>
            <a:rect l="l" t="t" r="r" b="b"/>
            <a:pathLst>
              <a:path w="177800" h="25400">
                <a:moveTo>
                  <a:pt x="177800" y="0"/>
                </a:moveTo>
                <a:lnTo>
                  <a:pt x="0" y="0"/>
                </a:lnTo>
                <a:lnTo>
                  <a:pt x="0" y="25400"/>
                </a:lnTo>
                <a:lnTo>
                  <a:pt x="177800" y="25400"/>
                </a:lnTo>
                <a:lnTo>
                  <a:pt x="17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39773" y="4373371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6761" y="4605020"/>
            <a:ext cx="392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608330" algn="l"/>
                <a:tab pos="1530350" algn="l"/>
                <a:tab pos="1918335" algn="l"/>
                <a:tab pos="2230755" algn="l"/>
              </a:tabLst>
            </a:pP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	𝑛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	=	</a:t>
            </a:r>
            <a:r>
              <a:rPr sz="3600" baseline="-37037" dirty="0">
                <a:latin typeface="Cambria Math"/>
                <a:cs typeface="Cambria Math"/>
              </a:rPr>
              <a:t>2	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3600" baseline="-37037" dirty="0">
                <a:latin typeface="Cambria Math"/>
                <a:cs typeface="Cambria Math"/>
              </a:rPr>
              <a:t>2</a:t>
            </a:r>
            <a:r>
              <a:rPr sz="3600" spc="37" baseline="-37037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𝑐𝑛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0375" y="5022597"/>
            <a:ext cx="7664450" cy="912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28299"/>
              </a:lnSpc>
              <a:spcBef>
                <a:spcPts val="100"/>
              </a:spcBef>
              <a:buSzPct val="75000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sz="2400" spc="-5" dirty="0">
                <a:latin typeface="Times New Roman"/>
                <a:cs typeface="Times New Roman"/>
              </a:rPr>
              <a:t>Ignoring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complexity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selection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5" dirty="0">
                <a:latin typeface="Times New Roman"/>
                <a:cs typeface="Times New Roman"/>
              </a:rPr>
              <a:t> algorithm is</a:t>
            </a:r>
            <a:r>
              <a:rPr sz="2400" dirty="0">
                <a:latin typeface="Times New Roman"/>
                <a:cs typeface="Times New Roman"/>
              </a:rPr>
              <a:t> O(n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313" y="184403"/>
            <a:ext cx="668210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Analyzing</a:t>
            </a:r>
            <a:r>
              <a:rPr spc="-10" dirty="0"/>
              <a:t> </a:t>
            </a:r>
            <a:r>
              <a:rPr spc="-5" dirty="0">
                <a:latin typeface="Calibri"/>
                <a:cs typeface="Calibri"/>
              </a:rPr>
              <a:t>Selection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Sort.java</a:t>
            </a:r>
          </a:p>
        </p:txBody>
      </p:sp>
      <p:sp>
        <p:nvSpPr>
          <p:cNvPr id="3" name="object 3"/>
          <p:cNvSpPr/>
          <p:nvPr/>
        </p:nvSpPr>
        <p:spPr>
          <a:xfrm>
            <a:off x="1638300" y="1274088"/>
            <a:ext cx="8915400" cy="5355590"/>
          </a:xfrm>
          <a:custGeom>
            <a:avLst/>
            <a:gdLst/>
            <a:ahLst/>
            <a:cxnLst/>
            <a:rect l="l" t="t" r="r" b="b"/>
            <a:pathLst>
              <a:path w="8915400" h="5355590">
                <a:moveTo>
                  <a:pt x="0" y="0"/>
                </a:moveTo>
                <a:lnTo>
                  <a:pt x="8915400" y="0"/>
                </a:lnTo>
                <a:lnTo>
                  <a:pt x="8915400" y="5355312"/>
                </a:lnTo>
                <a:lnTo>
                  <a:pt x="0" y="53553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7040" y="1294892"/>
            <a:ext cx="4591685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80"/>
                </a:solidFill>
                <a:latin typeface="Times New Roman"/>
                <a:cs typeface="Times New Roman"/>
              </a:rPr>
              <a:t>class</a:t>
            </a:r>
            <a:r>
              <a:rPr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SelectionSort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0" marR="73025">
              <a:lnSpc>
                <a:spcPct val="99400"/>
              </a:lnSpc>
              <a:spcBef>
                <a:spcPts val="60"/>
              </a:spcBef>
            </a:pP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/**</a:t>
            </a:r>
            <a:r>
              <a:rPr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The</a:t>
            </a:r>
            <a:r>
              <a:rPr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method</a:t>
            </a:r>
            <a:r>
              <a:rPr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for sorting</a:t>
            </a:r>
            <a:r>
              <a:rPr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the</a:t>
            </a:r>
            <a:r>
              <a:rPr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numbers </a:t>
            </a:r>
            <a:r>
              <a:rPr i="1" dirty="0">
                <a:solidFill>
                  <a:srgbClr val="808080"/>
                </a:solidFill>
                <a:latin typeface="Times New Roman"/>
                <a:cs typeface="Times New Roman"/>
              </a:rPr>
              <a:t>*/ </a:t>
            </a:r>
            <a:r>
              <a:rPr i="1" spc="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80"/>
                </a:solidFill>
                <a:latin typeface="Times New Roman"/>
                <a:cs typeface="Times New Roman"/>
              </a:rPr>
              <a:t>static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80"/>
                </a:solidFill>
                <a:latin typeface="Times New Roman"/>
                <a:cs typeface="Times New Roman"/>
              </a:rPr>
              <a:t>void </a:t>
            </a:r>
            <a:r>
              <a:rPr spc="-5" dirty="0">
                <a:latin typeface="Times New Roman"/>
                <a:cs typeface="Times New Roman"/>
              </a:rPr>
              <a:t>selectionSort(</a:t>
            </a:r>
            <a:r>
              <a:rPr b="1" spc="-5" dirty="0">
                <a:solidFill>
                  <a:srgbClr val="000080"/>
                </a:solidFill>
                <a:latin typeface="Times New Roman"/>
                <a:cs typeface="Times New Roman"/>
              </a:rPr>
              <a:t>double</a:t>
            </a:r>
            <a:r>
              <a:rPr spc="-5" dirty="0">
                <a:latin typeface="Times New Roman"/>
                <a:cs typeface="Times New Roman"/>
              </a:rPr>
              <a:t>[]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list)</a:t>
            </a:r>
            <a:r>
              <a:rPr dirty="0">
                <a:latin typeface="Times New Roman"/>
                <a:cs typeface="Times New Roman"/>
              </a:rPr>
              <a:t> { </a:t>
            </a:r>
            <a:r>
              <a:rPr spc="-434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for</a:t>
            </a:r>
            <a:r>
              <a:rPr b="1" spc="-4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(</a:t>
            </a:r>
            <a:r>
              <a:rPr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int </a:t>
            </a:r>
            <a:r>
              <a:rPr dirty="0">
                <a:latin typeface="Times New Roman"/>
                <a:cs typeface="Times New Roman"/>
              </a:rPr>
              <a:t>i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list.</a:t>
            </a:r>
            <a:r>
              <a:rPr b="1" spc="-5" dirty="0">
                <a:solidFill>
                  <a:srgbClr val="660E7A"/>
                </a:solidFill>
                <a:latin typeface="Times New Roman"/>
                <a:cs typeface="Times New Roman"/>
              </a:rPr>
              <a:t>length </a:t>
            </a:r>
            <a:r>
              <a:rPr dirty="0">
                <a:latin typeface="Times New Roman"/>
                <a:cs typeface="Times New Roman"/>
              </a:rPr>
              <a:t>-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;</a:t>
            </a:r>
            <a:r>
              <a:rPr spc="-5" dirty="0">
                <a:latin typeface="Times New Roman"/>
                <a:cs typeface="Times New Roman"/>
              </a:rPr>
              <a:t> i++) </a:t>
            </a:r>
            <a:r>
              <a:rPr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355600">
              <a:lnSpc>
                <a:spcPts val="2135"/>
              </a:lnSpc>
              <a:spcBef>
                <a:spcPts val="25"/>
              </a:spcBef>
            </a:pP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 Find</a:t>
            </a:r>
            <a:r>
              <a:rPr i="1" spc="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the</a:t>
            </a:r>
            <a:r>
              <a:rPr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minimum</a:t>
            </a:r>
            <a:r>
              <a:rPr i="1" spc="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in</a:t>
            </a:r>
            <a:r>
              <a:rPr i="1" spc="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the</a:t>
            </a:r>
            <a:r>
              <a:rPr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list[i..list.length-1]</a:t>
            </a:r>
            <a:endParaRPr>
              <a:latin typeface="Times New Roman"/>
              <a:cs typeface="Times New Roman"/>
            </a:endParaRPr>
          </a:p>
          <a:p>
            <a:pPr marL="355600">
              <a:lnSpc>
                <a:spcPts val="2135"/>
              </a:lnSpc>
            </a:pPr>
            <a:r>
              <a:rPr b="1" spc="-5" dirty="0">
                <a:solidFill>
                  <a:srgbClr val="000080"/>
                </a:solidFill>
                <a:latin typeface="Times New Roman"/>
                <a:cs typeface="Times New Roman"/>
              </a:rPr>
              <a:t>double</a:t>
            </a:r>
            <a:r>
              <a:rPr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currentMin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list[i];</a:t>
            </a:r>
            <a:endParaRPr>
              <a:latin typeface="Times New Roman"/>
              <a:cs typeface="Times New Roman"/>
            </a:endParaRPr>
          </a:p>
          <a:p>
            <a:pPr marL="355600">
              <a:spcBef>
                <a:spcPts val="45"/>
              </a:spcBef>
            </a:pPr>
            <a:r>
              <a:rPr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currentMinIndex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i;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1" y="3492500"/>
            <a:ext cx="355536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for</a:t>
            </a:r>
            <a:r>
              <a:rPr b="1" spc="-4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(</a:t>
            </a:r>
            <a:r>
              <a:rPr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j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+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j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list.</a:t>
            </a:r>
            <a:r>
              <a:rPr b="1" spc="-5" dirty="0">
                <a:solidFill>
                  <a:srgbClr val="660E7A"/>
                </a:solidFill>
                <a:latin typeface="Times New Roman"/>
                <a:cs typeface="Times New Roman"/>
              </a:rPr>
              <a:t>length</a:t>
            </a:r>
            <a:r>
              <a:rPr spc="-5" dirty="0">
                <a:latin typeface="Times New Roman"/>
                <a:cs typeface="Times New Roman"/>
              </a:rPr>
              <a:t>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j++) </a:t>
            </a:r>
            <a:r>
              <a:rPr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241300" marR="1137285" indent="-114300">
              <a:spcBef>
                <a:spcPts val="20"/>
              </a:spcBef>
            </a:pPr>
            <a:r>
              <a:rPr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 </a:t>
            </a:r>
            <a:r>
              <a:rPr spc="-5" dirty="0">
                <a:latin typeface="Times New Roman"/>
                <a:cs typeface="Times New Roman"/>
              </a:rPr>
              <a:t>(currentMin </a:t>
            </a:r>
            <a:r>
              <a:rPr dirty="0">
                <a:latin typeface="Times New Roman"/>
                <a:cs typeface="Times New Roman"/>
              </a:rPr>
              <a:t>&gt; </a:t>
            </a:r>
            <a:r>
              <a:rPr spc="-5" dirty="0">
                <a:latin typeface="Times New Roman"/>
                <a:cs typeface="Times New Roman"/>
              </a:rPr>
              <a:t>list[j]) </a:t>
            </a:r>
            <a:r>
              <a:rPr dirty="0">
                <a:latin typeface="Times New Roman"/>
                <a:cs typeface="Times New Roman"/>
              </a:rPr>
              <a:t>{ </a:t>
            </a:r>
            <a:r>
              <a:rPr spc="-43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currentMin </a:t>
            </a:r>
            <a:r>
              <a:rPr dirty="0">
                <a:latin typeface="Times New Roman"/>
                <a:cs typeface="Times New Roman"/>
              </a:rPr>
              <a:t>= </a:t>
            </a:r>
            <a:r>
              <a:rPr spc="-5" dirty="0">
                <a:latin typeface="Times New Roman"/>
                <a:cs typeface="Times New Roman"/>
              </a:rPr>
              <a:t>list[j];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currentMinIndex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j;</a:t>
            </a:r>
            <a:endParaRPr>
              <a:latin typeface="Times New Roman"/>
              <a:cs typeface="Times New Roman"/>
            </a:endParaRPr>
          </a:p>
          <a:p>
            <a:pPr marL="127000">
              <a:lnSpc>
                <a:spcPts val="2135"/>
              </a:lnSpc>
              <a:spcBef>
                <a:spcPts val="25"/>
              </a:spcBef>
            </a:pPr>
            <a:r>
              <a:rPr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1" y="5409692"/>
            <a:ext cx="500824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i="1" spc="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Swap</a:t>
            </a:r>
            <a:r>
              <a:rPr i="1" spc="1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list[i]</a:t>
            </a:r>
            <a:r>
              <a:rPr i="1" spc="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with</a:t>
            </a:r>
            <a:r>
              <a:rPr i="1" spc="1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list[currentMinIndex]</a:t>
            </a:r>
            <a:r>
              <a:rPr i="1" spc="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if</a:t>
            </a:r>
            <a:r>
              <a:rPr i="1" spc="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necessary;</a:t>
            </a:r>
            <a:endParaRPr>
              <a:latin typeface="Times New Roman"/>
              <a:cs typeface="Times New Roman"/>
            </a:endParaRPr>
          </a:p>
          <a:p>
            <a:pPr marL="127000" marR="2089785" indent="-114300">
              <a:lnSpc>
                <a:spcPct val="99400"/>
              </a:lnSpc>
              <a:spcBef>
                <a:spcPts val="60"/>
              </a:spcBef>
            </a:pPr>
            <a:r>
              <a:rPr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 </a:t>
            </a:r>
            <a:r>
              <a:rPr spc="-5" dirty="0">
                <a:latin typeface="Times New Roman"/>
                <a:cs typeface="Times New Roman"/>
              </a:rPr>
              <a:t>(currentMinIndex</a:t>
            </a:r>
            <a:r>
              <a:rPr dirty="0">
                <a:latin typeface="Times New Roman"/>
                <a:cs typeface="Times New Roman"/>
              </a:rPr>
              <a:t> !=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i)</a:t>
            </a:r>
            <a:r>
              <a:rPr dirty="0">
                <a:latin typeface="Times New Roman"/>
                <a:cs typeface="Times New Roman"/>
              </a:rPr>
              <a:t> {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list[currentMinIndex] </a:t>
            </a:r>
            <a:r>
              <a:rPr dirty="0">
                <a:latin typeface="Times New Roman"/>
                <a:cs typeface="Times New Roman"/>
              </a:rPr>
              <a:t>= </a:t>
            </a:r>
            <a:r>
              <a:rPr spc="-5" dirty="0">
                <a:latin typeface="Times New Roman"/>
                <a:cs typeface="Times New Roman"/>
              </a:rPr>
              <a:t>list[i]; </a:t>
            </a:r>
            <a:r>
              <a:rPr spc="-43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list[i]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currentMin;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11800" y="2567739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208" y="0"/>
                </a:moveTo>
                <a:lnTo>
                  <a:pt x="285189" y="11459"/>
                </a:lnTo>
                <a:lnTo>
                  <a:pt x="301532" y="18552"/>
                </a:lnTo>
                <a:lnTo>
                  <a:pt x="315587" y="28370"/>
                </a:lnTo>
                <a:lnTo>
                  <a:pt x="344125" y="73878"/>
                </a:lnTo>
                <a:lnTo>
                  <a:pt x="352460" y="115662"/>
                </a:lnTo>
                <a:lnTo>
                  <a:pt x="353501" y="139749"/>
                </a:lnTo>
                <a:lnTo>
                  <a:pt x="352455" y="164650"/>
                </a:lnTo>
                <a:lnTo>
                  <a:pt x="344083" y="207587"/>
                </a:lnTo>
                <a:lnTo>
                  <a:pt x="315606" y="253825"/>
                </a:lnTo>
                <a:lnTo>
                  <a:pt x="285636" y="270866"/>
                </a:lnTo>
                <a:lnTo>
                  <a:pt x="289208" y="282326"/>
                </a:lnTo>
                <a:lnTo>
                  <a:pt x="327717" y="264262"/>
                </a:lnTo>
                <a:lnTo>
                  <a:pt x="356031" y="232990"/>
                </a:lnTo>
                <a:lnTo>
                  <a:pt x="373444" y="191113"/>
                </a:lnTo>
                <a:lnTo>
                  <a:pt x="379248" y="141237"/>
                </a:lnTo>
                <a:lnTo>
                  <a:pt x="377793" y="115355"/>
                </a:lnTo>
                <a:lnTo>
                  <a:pt x="366147" y="69479"/>
                </a:lnTo>
                <a:lnTo>
                  <a:pt x="343051" y="32132"/>
                </a:lnTo>
                <a:lnTo>
                  <a:pt x="309676" y="7389"/>
                </a:lnTo>
                <a:lnTo>
                  <a:pt x="289208" y="0"/>
                </a:lnTo>
                <a:close/>
              </a:path>
              <a:path w="379729" h="282575">
                <a:moveTo>
                  <a:pt x="90040" y="0"/>
                </a:moveTo>
                <a:lnTo>
                  <a:pt x="51624" y="18100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5"/>
                </a:lnTo>
                <a:lnTo>
                  <a:pt x="90040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3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36840" y="2108709"/>
            <a:ext cx="138557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iterations</a:t>
            </a:r>
            <a:endParaRPr sz="2400">
              <a:latin typeface="Times New Roman"/>
              <a:cs typeface="Times New Roman"/>
            </a:endParaRPr>
          </a:p>
          <a:p>
            <a:pPr marL="160020">
              <a:spcBef>
                <a:spcPts val="20"/>
              </a:spcBef>
              <a:tabLst>
                <a:tab pos="474345" algn="l"/>
                <a:tab pos="865505" algn="l"/>
              </a:tabLst>
            </a:pPr>
            <a:r>
              <a:rPr sz="2400" dirty="0">
                <a:latin typeface="Cambria Math"/>
                <a:cs typeface="Cambria Math"/>
              </a:rPr>
              <a:t>𝑇	𝑛	=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5001" y="2283765"/>
            <a:ext cx="2590165" cy="1875789"/>
          </a:xfrm>
          <a:custGeom>
            <a:avLst/>
            <a:gdLst/>
            <a:ahLst/>
            <a:cxnLst/>
            <a:rect l="l" t="t" r="r" b="b"/>
            <a:pathLst>
              <a:path w="2590165" h="1875789">
                <a:moveTo>
                  <a:pt x="1905088" y="60706"/>
                </a:moveTo>
                <a:lnTo>
                  <a:pt x="76288" y="31750"/>
                </a:lnTo>
                <a:lnTo>
                  <a:pt x="76288" y="31546"/>
                </a:lnTo>
                <a:lnTo>
                  <a:pt x="76784" y="0"/>
                </a:lnTo>
                <a:lnTo>
                  <a:pt x="0" y="36893"/>
                </a:lnTo>
                <a:lnTo>
                  <a:pt x="75577" y="76187"/>
                </a:lnTo>
                <a:lnTo>
                  <a:pt x="76085" y="44450"/>
                </a:lnTo>
                <a:lnTo>
                  <a:pt x="1904898" y="73406"/>
                </a:lnTo>
                <a:lnTo>
                  <a:pt x="1905088" y="60706"/>
                </a:lnTo>
                <a:close/>
              </a:path>
              <a:path w="2590165" h="1875789">
                <a:moveTo>
                  <a:pt x="2304923" y="1604911"/>
                </a:moveTo>
                <a:lnTo>
                  <a:pt x="2300909" y="1593456"/>
                </a:lnTo>
                <a:lnTo>
                  <a:pt x="2280437" y="1600847"/>
                </a:lnTo>
                <a:lnTo>
                  <a:pt x="2262492" y="1611553"/>
                </a:lnTo>
                <a:lnTo>
                  <a:pt x="2234158" y="1642935"/>
                </a:lnTo>
                <a:lnTo>
                  <a:pt x="2216683" y="1684896"/>
                </a:lnTo>
                <a:lnTo>
                  <a:pt x="2210866" y="1734693"/>
                </a:lnTo>
                <a:lnTo>
                  <a:pt x="2212314" y="1760626"/>
                </a:lnTo>
                <a:lnTo>
                  <a:pt x="2223922" y="1806511"/>
                </a:lnTo>
                <a:lnTo>
                  <a:pt x="2246960" y="1843735"/>
                </a:lnTo>
                <a:lnTo>
                  <a:pt x="2280374" y="1868398"/>
                </a:lnTo>
                <a:lnTo>
                  <a:pt x="2300909" y="1875777"/>
                </a:lnTo>
                <a:lnTo>
                  <a:pt x="2304478" y="1864321"/>
                </a:lnTo>
                <a:lnTo>
                  <a:pt x="2288387" y="1857197"/>
                </a:lnTo>
                <a:lnTo>
                  <a:pt x="2274506" y="1847278"/>
                </a:lnTo>
                <a:lnTo>
                  <a:pt x="2246033" y="1801037"/>
                </a:lnTo>
                <a:lnTo>
                  <a:pt x="2237663" y="1758099"/>
                </a:lnTo>
                <a:lnTo>
                  <a:pt x="2236609" y="1733207"/>
                </a:lnTo>
                <a:lnTo>
                  <a:pt x="2237663" y="1709115"/>
                </a:lnTo>
                <a:lnTo>
                  <a:pt x="2246033" y="1667332"/>
                </a:lnTo>
                <a:lnTo>
                  <a:pt x="2274620" y="1621828"/>
                </a:lnTo>
                <a:lnTo>
                  <a:pt x="2288641" y="1612011"/>
                </a:lnTo>
                <a:lnTo>
                  <a:pt x="2304923" y="1604911"/>
                </a:lnTo>
                <a:close/>
              </a:path>
              <a:path w="2590165" h="1875789">
                <a:moveTo>
                  <a:pt x="2590114" y="1734693"/>
                </a:moveTo>
                <a:lnTo>
                  <a:pt x="2584297" y="1684896"/>
                </a:lnTo>
                <a:lnTo>
                  <a:pt x="2566822" y="1642935"/>
                </a:lnTo>
                <a:lnTo>
                  <a:pt x="2538488" y="1611553"/>
                </a:lnTo>
                <a:lnTo>
                  <a:pt x="2500071" y="1593456"/>
                </a:lnTo>
                <a:lnTo>
                  <a:pt x="2496058" y="1604911"/>
                </a:lnTo>
                <a:lnTo>
                  <a:pt x="2512403" y="1612011"/>
                </a:lnTo>
                <a:lnTo>
                  <a:pt x="2526449" y="1621828"/>
                </a:lnTo>
                <a:lnTo>
                  <a:pt x="2554986" y="1667332"/>
                </a:lnTo>
                <a:lnTo>
                  <a:pt x="2563330" y="1709115"/>
                </a:lnTo>
                <a:lnTo>
                  <a:pt x="2564371" y="1733207"/>
                </a:lnTo>
                <a:lnTo>
                  <a:pt x="2563317" y="1758099"/>
                </a:lnTo>
                <a:lnTo>
                  <a:pt x="2554948" y="1801037"/>
                </a:lnTo>
                <a:lnTo>
                  <a:pt x="2526474" y="1847278"/>
                </a:lnTo>
                <a:lnTo>
                  <a:pt x="2496502" y="1864321"/>
                </a:lnTo>
                <a:lnTo>
                  <a:pt x="2500071" y="1875777"/>
                </a:lnTo>
                <a:lnTo>
                  <a:pt x="2538577" y="1857717"/>
                </a:lnTo>
                <a:lnTo>
                  <a:pt x="2566898" y="1826437"/>
                </a:lnTo>
                <a:lnTo>
                  <a:pt x="2584310" y="1784565"/>
                </a:lnTo>
                <a:lnTo>
                  <a:pt x="2588666" y="1760626"/>
                </a:lnTo>
                <a:lnTo>
                  <a:pt x="2590114" y="1734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98740" y="3419348"/>
            <a:ext cx="200660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n-1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iterations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20"/>
              </a:spcBef>
              <a:tabLst>
                <a:tab pos="326390" algn="l"/>
                <a:tab pos="717550" algn="l"/>
              </a:tabLst>
            </a:pPr>
            <a:r>
              <a:rPr sz="2400" dirty="0">
                <a:latin typeface="Cambria Math"/>
                <a:cs typeface="Cambria Math"/>
              </a:rPr>
              <a:t>𝑇	𝑛	=</a:t>
            </a:r>
            <a:r>
              <a:rPr sz="2400" spc="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(𝑛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1)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04103" y="3601668"/>
            <a:ext cx="2726690" cy="2929890"/>
          </a:xfrm>
          <a:custGeom>
            <a:avLst/>
            <a:gdLst/>
            <a:ahLst/>
            <a:cxnLst/>
            <a:rect l="l" t="t" r="r" b="b"/>
            <a:pathLst>
              <a:path w="2726690" h="2929890">
                <a:moveTo>
                  <a:pt x="1905101" y="60706"/>
                </a:moveTo>
                <a:lnTo>
                  <a:pt x="76301" y="31750"/>
                </a:lnTo>
                <a:lnTo>
                  <a:pt x="76301" y="31546"/>
                </a:lnTo>
                <a:lnTo>
                  <a:pt x="76796" y="0"/>
                </a:lnTo>
                <a:lnTo>
                  <a:pt x="0" y="36880"/>
                </a:lnTo>
                <a:lnTo>
                  <a:pt x="75590" y="76187"/>
                </a:lnTo>
                <a:lnTo>
                  <a:pt x="76098" y="44437"/>
                </a:lnTo>
                <a:lnTo>
                  <a:pt x="1904898" y="73406"/>
                </a:lnTo>
                <a:lnTo>
                  <a:pt x="1905101" y="60706"/>
                </a:lnTo>
                <a:close/>
              </a:path>
              <a:path w="2726690" h="2929890">
                <a:moveTo>
                  <a:pt x="2441003" y="2658643"/>
                </a:moveTo>
                <a:lnTo>
                  <a:pt x="2436990" y="2647188"/>
                </a:lnTo>
                <a:lnTo>
                  <a:pt x="2416518" y="2654579"/>
                </a:lnTo>
                <a:lnTo>
                  <a:pt x="2398572" y="2665285"/>
                </a:lnTo>
                <a:lnTo>
                  <a:pt x="2370239" y="2696680"/>
                </a:lnTo>
                <a:lnTo>
                  <a:pt x="2352776" y="2738628"/>
                </a:lnTo>
                <a:lnTo>
                  <a:pt x="2346947" y="2788424"/>
                </a:lnTo>
                <a:lnTo>
                  <a:pt x="2348395" y="2814370"/>
                </a:lnTo>
                <a:lnTo>
                  <a:pt x="2360003" y="2860243"/>
                </a:lnTo>
                <a:lnTo>
                  <a:pt x="2383053" y="2897467"/>
                </a:lnTo>
                <a:lnTo>
                  <a:pt x="2416454" y="2922130"/>
                </a:lnTo>
                <a:lnTo>
                  <a:pt x="2436990" y="2929521"/>
                </a:lnTo>
                <a:lnTo>
                  <a:pt x="2440559" y="2918053"/>
                </a:lnTo>
                <a:lnTo>
                  <a:pt x="2424468" y="2910929"/>
                </a:lnTo>
                <a:lnTo>
                  <a:pt x="2410587" y="2901010"/>
                </a:lnTo>
                <a:lnTo>
                  <a:pt x="2382113" y="2854782"/>
                </a:lnTo>
                <a:lnTo>
                  <a:pt x="2373744" y="2811843"/>
                </a:lnTo>
                <a:lnTo>
                  <a:pt x="2372690" y="2786938"/>
                </a:lnTo>
                <a:lnTo>
                  <a:pt x="2373744" y="2762847"/>
                </a:lnTo>
                <a:lnTo>
                  <a:pt x="2382113" y="2721064"/>
                </a:lnTo>
                <a:lnTo>
                  <a:pt x="2410701" y="2675559"/>
                </a:lnTo>
                <a:lnTo>
                  <a:pt x="2424722" y="2665742"/>
                </a:lnTo>
                <a:lnTo>
                  <a:pt x="2441003" y="2658643"/>
                </a:lnTo>
                <a:close/>
              </a:path>
              <a:path w="2726690" h="2929890">
                <a:moveTo>
                  <a:pt x="2726194" y="2788424"/>
                </a:moveTo>
                <a:lnTo>
                  <a:pt x="2720378" y="2738628"/>
                </a:lnTo>
                <a:lnTo>
                  <a:pt x="2702903" y="2696680"/>
                </a:lnTo>
                <a:lnTo>
                  <a:pt x="2674569" y="2665285"/>
                </a:lnTo>
                <a:lnTo>
                  <a:pt x="2636151" y="2647188"/>
                </a:lnTo>
                <a:lnTo>
                  <a:pt x="2632138" y="2658643"/>
                </a:lnTo>
                <a:lnTo>
                  <a:pt x="2648483" y="2665742"/>
                </a:lnTo>
                <a:lnTo>
                  <a:pt x="2662542" y="2675559"/>
                </a:lnTo>
                <a:lnTo>
                  <a:pt x="2691079" y="2721064"/>
                </a:lnTo>
                <a:lnTo>
                  <a:pt x="2699410" y="2762847"/>
                </a:lnTo>
                <a:lnTo>
                  <a:pt x="2700451" y="2786938"/>
                </a:lnTo>
                <a:lnTo>
                  <a:pt x="2699397" y="2811843"/>
                </a:lnTo>
                <a:lnTo>
                  <a:pt x="2691028" y="2854782"/>
                </a:lnTo>
                <a:lnTo>
                  <a:pt x="2662555" y="2901010"/>
                </a:lnTo>
                <a:lnTo>
                  <a:pt x="2632583" y="2918053"/>
                </a:lnTo>
                <a:lnTo>
                  <a:pt x="2636151" y="2929521"/>
                </a:lnTo>
                <a:lnTo>
                  <a:pt x="2674670" y="2911449"/>
                </a:lnTo>
                <a:lnTo>
                  <a:pt x="2702979" y="2880182"/>
                </a:lnTo>
                <a:lnTo>
                  <a:pt x="2720390" y="2838297"/>
                </a:lnTo>
                <a:lnTo>
                  <a:pt x="2724747" y="2814370"/>
                </a:lnTo>
                <a:lnTo>
                  <a:pt x="2726194" y="2788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85826" y="5790692"/>
            <a:ext cx="139573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Constant</a:t>
            </a:r>
            <a:endParaRPr sz="2400">
              <a:latin typeface="Times New Roman"/>
              <a:cs typeface="Times New Roman"/>
            </a:endParaRPr>
          </a:p>
          <a:p>
            <a:pPr marL="50800">
              <a:spcBef>
                <a:spcPts val="25"/>
              </a:spcBef>
              <a:tabLst>
                <a:tab pos="364490" algn="l"/>
                <a:tab pos="755650" algn="l"/>
              </a:tabLst>
            </a:pPr>
            <a:r>
              <a:rPr sz="2400" dirty="0">
                <a:latin typeface="Cambria Math"/>
                <a:cs typeface="Cambria Math"/>
              </a:rPr>
              <a:t>𝑇	𝑛	=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110" dirty="0">
                <a:latin typeface="Cambria Math"/>
                <a:cs typeface="Cambria Math"/>
              </a:rPr>
              <a:t>𝑐</a:t>
            </a:r>
            <a:r>
              <a:rPr sz="2700" spc="165" baseline="-15432" dirty="0">
                <a:latin typeface="Cambria Math"/>
                <a:cs typeface="Cambria Math"/>
              </a:rPr>
              <a:t>(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29301" y="5973300"/>
            <a:ext cx="1905635" cy="76200"/>
          </a:xfrm>
          <a:custGeom>
            <a:avLst/>
            <a:gdLst/>
            <a:ahLst/>
            <a:cxnLst/>
            <a:rect l="l" t="t" r="r" b="b"/>
            <a:pathLst>
              <a:path w="1905635" h="76200">
                <a:moveTo>
                  <a:pt x="76793" y="0"/>
                </a:moveTo>
                <a:lnTo>
                  <a:pt x="0" y="36888"/>
                </a:lnTo>
                <a:lnTo>
                  <a:pt x="75586" y="76190"/>
                </a:lnTo>
                <a:lnTo>
                  <a:pt x="76089" y="44444"/>
                </a:lnTo>
                <a:lnTo>
                  <a:pt x="63390" y="44243"/>
                </a:lnTo>
                <a:lnTo>
                  <a:pt x="63591" y="31545"/>
                </a:lnTo>
                <a:lnTo>
                  <a:pt x="76293" y="31545"/>
                </a:lnTo>
                <a:lnTo>
                  <a:pt x="76793" y="0"/>
                </a:lnTo>
                <a:close/>
              </a:path>
              <a:path w="1905635" h="76200">
                <a:moveTo>
                  <a:pt x="76290" y="31746"/>
                </a:moveTo>
                <a:lnTo>
                  <a:pt x="76089" y="44444"/>
                </a:lnTo>
                <a:lnTo>
                  <a:pt x="1904899" y="73402"/>
                </a:lnTo>
                <a:lnTo>
                  <a:pt x="1905100" y="60704"/>
                </a:lnTo>
                <a:lnTo>
                  <a:pt x="76290" y="31746"/>
                </a:lnTo>
                <a:close/>
              </a:path>
              <a:path w="1905635" h="76200">
                <a:moveTo>
                  <a:pt x="63591" y="31545"/>
                </a:moveTo>
                <a:lnTo>
                  <a:pt x="63390" y="44243"/>
                </a:lnTo>
                <a:lnTo>
                  <a:pt x="76089" y="44444"/>
                </a:lnTo>
                <a:lnTo>
                  <a:pt x="76290" y="31746"/>
                </a:lnTo>
                <a:lnTo>
                  <a:pt x="63591" y="31545"/>
                </a:lnTo>
                <a:close/>
              </a:path>
              <a:path w="1905635" h="76200">
                <a:moveTo>
                  <a:pt x="76293" y="31545"/>
                </a:moveTo>
                <a:lnTo>
                  <a:pt x="63591" y="31545"/>
                </a:lnTo>
                <a:lnTo>
                  <a:pt x="76290" y="31746"/>
                </a:lnTo>
                <a:lnTo>
                  <a:pt x="76293" y="31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7621" y="196595"/>
            <a:ext cx="351726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Quadratic</a:t>
            </a:r>
            <a:r>
              <a:rPr spc="-150" dirty="0"/>
              <a:t> </a:t>
            </a:r>
            <a:r>
              <a:rPr spc="-4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9275" y="1045972"/>
            <a:ext cx="8444230" cy="389636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68300" indent="-342900">
              <a:spcBef>
                <a:spcPts val="1035"/>
              </a:spcBef>
              <a:buSzPct val="7500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algorithm 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O(n</a:t>
            </a:r>
            <a:r>
              <a:rPr sz="2850" spc="-7" baseline="23391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complexity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called</a:t>
            </a:r>
            <a:r>
              <a:rPr sz="2800" dirty="0">
                <a:latin typeface="Times New Roman"/>
                <a:cs typeface="Times New Roman"/>
              </a:rPr>
              <a:t> a</a:t>
            </a:r>
            <a:endParaRPr sz="2800">
              <a:latin typeface="Times New Roman"/>
              <a:cs typeface="Times New Roman"/>
            </a:endParaRPr>
          </a:p>
          <a:p>
            <a:pPr marL="368300">
              <a:spcBef>
                <a:spcPts val="935"/>
              </a:spcBef>
            </a:pPr>
            <a:r>
              <a:rPr sz="2800" i="1" spc="-5" dirty="0">
                <a:latin typeface="Times New Roman"/>
                <a:cs typeface="Times New Roman"/>
              </a:rPr>
              <a:t>quadratic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algorithm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68300" marR="342900" indent="-342900">
              <a:lnSpc>
                <a:spcPct val="130700"/>
              </a:lnSpc>
              <a:buSzPct val="7500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quadratic algorithm </a:t>
            </a:r>
            <a:r>
              <a:rPr sz="2800" dirty="0">
                <a:latin typeface="Times New Roman"/>
                <a:cs typeface="Times New Roman"/>
              </a:rPr>
              <a:t>grows </a:t>
            </a:r>
            <a:r>
              <a:rPr sz="2800" spc="-5" dirty="0">
                <a:latin typeface="Times New Roman"/>
                <a:cs typeface="Times New Roman"/>
              </a:rPr>
              <a:t>quickly as the problem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size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increases.</a:t>
            </a:r>
            <a:endParaRPr sz="2800">
              <a:latin typeface="Times New Roman"/>
              <a:cs typeface="Times New Roman"/>
            </a:endParaRPr>
          </a:p>
          <a:p>
            <a:pPr marL="368300" marR="17780" indent="-342900">
              <a:lnSpc>
                <a:spcPts val="4390"/>
              </a:lnSpc>
              <a:spcBef>
                <a:spcPts val="250"/>
              </a:spcBef>
              <a:buSzPct val="7500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double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size,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time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algorithm is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quadrupled.</a:t>
            </a:r>
            <a:endParaRPr sz="2800">
              <a:latin typeface="Times New Roman"/>
              <a:cs typeface="Times New Roman"/>
            </a:endParaRPr>
          </a:p>
          <a:p>
            <a:pPr marL="368300" indent="-342900">
              <a:spcBef>
                <a:spcPts val="715"/>
              </a:spcBef>
              <a:buSzPct val="7500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Algorithms with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nested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loop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often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quadratic.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0800" y="196595"/>
            <a:ext cx="601027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Analyzing</a:t>
            </a:r>
            <a:r>
              <a:rPr spc="-100" dirty="0"/>
              <a:t> </a:t>
            </a:r>
            <a:r>
              <a:rPr spc="-65" dirty="0"/>
              <a:t>Tower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Hanoi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5500" y="1072389"/>
            <a:ext cx="8276590" cy="264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7500"/>
              </a:lnSpc>
              <a:spcBef>
                <a:spcPts val="10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TowerOfHanoi.java</a:t>
            </a:r>
            <a:r>
              <a:rPr sz="2400" spc="-5" dirty="0">
                <a:latin typeface="Times New Roman"/>
                <a:cs typeface="Times New Roman"/>
              </a:rPr>
              <a:t> moves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disks</a:t>
            </a:r>
            <a:r>
              <a:rPr sz="2400" dirty="0">
                <a:latin typeface="Times New Roman"/>
                <a:cs typeface="Times New Roman"/>
              </a:rPr>
              <a:t> from </a:t>
            </a:r>
            <a:r>
              <a:rPr sz="2400" spc="-5" dirty="0">
                <a:latin typeface="Times New Roman"/>
                <a:cs typeface="Times New Roman"/>
              </a:rPr>
              <a:t>tower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tower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with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assistance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tower</a:t>
            </a:r>
            <a:r>
              <a:rPr sz="2400" dirty="0">
                <a:latin typeface="Times New Roman"/>
                <a:cs typeface="Times New Roman"/>
              </a:rPr>
              <a:t> C</a:t>
            </a:r>
            <a:r>
              <a:rPr sz="2400" spc="-5" dirty="0">
                <a:latin typeface="Times New Roman"/>
                <a:cs typeface="Times New Roman"/>
              </a:rPr>
              <a:t> recursively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marL="628650" marR="312420" lvl="1" indent="-342900">
              <a:lnSpc>
                <a:spcPct val="110800"/>
              </a:lnSpc>
              <a:spcBef>
                <a:spcPts val="625"/>
              </a:spcBef>
              <a:buFont typeface="Arial"/>
              <a:buChar char="•"/>
              <a:tabLst>
                <a:tab pos="628015" algn="l"/>
                <a:tab pos="628650" algn="l"/>
              </a:tabLst>
            </a:pPr>
            <a:r>
              <a:rPr sz="2400" dirty="0">
                <a:latin typeface="Times New Roman"/>
                <a:cs typeface="Times New Roman"/>
              </a:rPr>
              <a:t>Move</a:t>
            </a:r>
            <a:r>
              <a:rPr sz="2400" spc="-5" dirty="0">
                <a:latin typeface="Times New Roman"/>
                <a:cs typeface="Times New Roman"/>
              </a:rPr>
              <a:t> the first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– 1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disks</a:t>
            </a:r>
            <a:r>
              <a:rPr sz="2400" dirty="0">
                <a:latin typeface="Times New Roman"/>
                <a:cs typeface="Times New Roman"/>
              </a:rPr>
              <a:t> from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C</a:t>
            </a:r>
            <a:r>
              <a:rPr sz="2400" spc="-5" dirty="0">
                <a:latin typeface="Times New Roman"/>
                <a:cs typeface="Times New Roman"/>
              </a:rPr>
              <a:t> 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assistance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tower B.</a:t>
            </a:r>
            <a:endParaRPr sz="2400">
              <a:latin typeface="Times New Roman"/>
              <a:cs typeface="Times New Roman"/>
            </a:endParaRPr>
          </a:p>
          <a:p>
            <a:pPr marL="628650" lvl="1" indent="-342900">
              <a:spcBef>
                <a:spcPts val="815"/>
              </a:spcBef>
              <a:buFont typeface="Arial"/>
              <a:buChar char="•"/>
              <a:tabLst>
                <a:tab pos="628015" algn="l"/>
                <a:tab pos="628650" algn="l"/>
              </a:tabLst>
            </a:pPr>
            <a:r>
              <a:rPr sz="2400" dirty="0">
                <a:latin typeface="Times New Roman"/>
                <a:cs typeface="Times New Roman"/>
              </a:rPr>
              <a:t>Move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628650" lvl="1" indent="-342900">
              <a:spcBef>
                <a:spcPts val="815"/>
              </a:spcBef>
              <a:buFont typeface="Arial"/>
              <a:buChar char="•"/>
              <a:tabLst>
                <a:tab pos="628015" algn="l"/>
                <a:tab pos="628650" algn="l"/>
              </a:tabLst>
            </a:pPr>
            <a:r>
              <a:rPr sz="2400" dirty="0">
                <a:latin typeface="Times New Roman"/>
                <a:cs typeface="Times New Roman"/>
              </a:rPr>
              <a:t>Move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- 1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disks</a:t>
            </a:r>
            <a:r>
              <a:rPr sz="2400" dirty="0">
                <a:latin typeface="Times New Roman"/>
                <a:cs typeface="Times New Roman"/>
              </a:rPr>
              <a:t> 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 to</a:t>
            </a:r>
            <a:r>
              <a:rPr sz="2400" dirty="0">
                <a:latin typeface="Times New Roman"/>
                <a:cs typeface="Times New Roman"/>
              </a:rPr>
              <a:t> B</a:t>
            </a:r>
            <a:r>
              <a:rPr sz="2400" spc="-5" dirty="0">
                <a:latin typeface="Times New Roman"/>
                <a:cs typeface="Times New Roman"/>
              </a:rPr>
              <a:t> 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assistance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tower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0800" y="196595"/>
            <a:ext cx="601027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Analyzing</a:t>
            </a:r>
            <a:r>
              <a:rPr spc="-100" dirty="0"/>
              <a:t> </a:t>
            </a:r>
            <a:r>
              <a:rPr spc="-65" dirty="0"/>
              <a:t>Tower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Hanoi</a:t>
            </a:r>
          </a:p>
        </p:txBody>
      </p:sp>
      <p:sp>
        <p:nvSpPr>
          <p:cNvPr id="3" name="object 3"/>
          <p:cNvSpPr/>
          <p:nvPr/>
        </p:nvSpPr>
        <p:spPr>
          <a:xfrm>
            <a:off x="3006082" y="2395937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30" h="282575">
                <a:moveTo>
                  <a:pt x="289208" y="0"/>
                </a:moveTo>
                <a:lnTo>
                  <a:pt x="285189" y="11460"/>
                </a:lnTo>
                <a:lnTo>
                  <a:pt x="301532" y="18553"/>
                </a:lnTo>
                <a:lnTo>
                  <a:pt x="315587" y="28371"/>
                </a:lnTo>
                <a:lnTo>
                  <a:pt x="344125" y="73880"/>
                </a:lnTo>
                <a:lnTo>
                  <a:pt x="352460" y="115663"/>
                </a:lnTo>
                <a:lnTo>
                  <a:pt x="353501" y="139750"/>
                </a:lnTo>
                <a:lnTo>
                  <a:pt x="352455" y="164651"/>
                </a:lnTo>
                <a:lnTo>
                  <a:pt x="344084" y="207587"/>
                </a:lnTo>
                <a:lnTo>
                  <a:pt x="315606" y="253826"/>
                </a:lnTo>
                <a:lnTo>
                  <a:pt x="285636" y="270868"/>
                </a:lnTo>
                <a:lnTo>
                  <a:pt x="289208" y="282327"/>
                </a:lnTo>
                <a:lnTo>
                  <a:pt x="327717" y="264263"/>
                </a:lnTo>
                <a:lnTo>
                  <a:pt x="356031" y="232990"/>
                </a:lnTo>
                <a:lnTo>
                  <a:pt x="373445" y="191114"/>
                </a:lnTo>
                <a:lnTo>
                  <a:pt x="379249" y="141237"/>
                </a:lnTo>
                <a:lnTo>
                  <a:pt x="377794" y="115355"/>
                </a:lnTo>
                <a:lnTo>
                  <a:pt x="366147" y="69479"/>
                </a:lnTo>
                <a:lnTo>
                  <a:pt x="343051" y="32133"/>
                </a:lnTo>
                <a:lnTo>
                  <a:pt x="309676" y="7390"/>
                </a:lnTo>
                <a:lnTo>
                  <a:pt x="289208" y="0"/>
                </a:lnTo>
                <a:close/>
              </a:path>
              <a:path w="379730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1"/>
                </a:lnTo>
                <a:lnTo>
                  <a:pt x="25746" y="139750"/>
                </a:lnTo>
                <a:lnTo>
                  <a:pt x="26793" y="115663"/>
                </a:lnTo>
                <a:lnTo>
                  <a:pt x="35165" y="73880"/>
                </a:lnTo>
                <a:lnTo>
                  <a:pt x="63754" y="28371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2844" y="2395937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4" y="0"/>
                </a:moveTo>
                <a:lnTo>
                  <a:pt x="815986" y="11460"/>
                </a:lnTo>
                <a:lnTo>
                  <a:pt x="832329" y="18553"/>
                </a:lnTo>
                <a:lnTo>
                  <a:pt x="846384" y="28371"/>
                </a:lnTo>
                <a:lnTo>
                  <a:pt x="874922" y="73880"/>
                </a:lnTo>
                <a:lnTo>
                  <a:pt x="883256" y="115663"/>
                </a:lnTo>
                <a:lnTo>
                  <a:pt x="884298" y="139750"/>
                </a:lnTo>
                <a:lnTo>
                  <a:pt x="883251" y="164651"/>
                </a:lnTo>
                <a:lnTo>
                  <a:pt x="874879" y="207587"/>
                </a:lnTo>
                <a:lnTo>
                  <a:pt x="846402" y="253826"/>
                </a:lnTo>
                <a:lnTo>
                  <a:pt x="816432" y="270868"/>
                </a:lnTo>
                <a:lnTo>
                  <a:pt x="820004" y="282327"/>
                </a:lnTo>
                <a:lnTo>
                  <a:pt x="858514" y="264263"/>
                </a:lnTo>
                <a:lnTo>
                  <a:pt x="886828" y="232990"/>
                </a:lnTo>
                <a:lnTo>
                  <a:pt x="904241" y="191114"/>
                </a:lnTo>
                <a:lnTo>
                  <a:pt x="910045" y="141237"/>
                </a:lnTo>
                <a:lnTo>
                  <a:pt x="908589" y="115355"/>
                </a:lnTo>
                <a:lnTo>
                  <a:pt x="896944" y="69479"/>
                </a:lnTo>
                <a:lnTo>
                  <a:pt x="873848" y="32133"/>
                </a:lnTo>
                <a:lnTo>
                  <a:pt x="840472" y="7390"/>
                </a:lnTo>
                <a:lnTo>
                  <a:pt x="820004" y="0"/>
                </a:lnTo>
                <a:close/>
              </a:path>
              <a:path w="910589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1"/>
                </a:lnTo>
                <a:lnTo>
                  <a:pt x="25746" y="139750"/>
                </a:lnTo>
                <a:lnTo>
                  <a:pt x="26793" y="115663"/>
                </a:lnTo>
                <a:lnTo>
                  <a:pt x="35165" y="73880"/>
                </a:lnTo>
                <a:lnTo>
                  <a:pt x="63753" y="28371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48493" y="2395937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5" y="0"/>
                </a:moveTo>
                <a:lnTo>
                  <a:pt x="815987" y="11460"/>
                </a:lnTo>
                <a:lnTo>
                  <a:pt x="832330" y="18553"/>
                </a:lnTo>
                <a:lnTo>
                  <a:pt x="846385" y="28371"/>
                </a:lnTo>
                <a:lnTo>
                  <a:pt x="874923" y="73880"/>
                </a:lnTo>
                <a:lnTo>
                  <a:pt x="883257" y="115663"/>
                </a:lnTo>
                <a:lnTo>
                  <a:pt x="884299" y="139750"/>
                </a:lnTo>
                <a:lnTo>
                  <a:pt x="883253" y="164651"/>
                </a:lnTo>
                <a:lnTo>
                  <a:pt x="874881" y="207587"/>
                </a:lnTo>
                <a:lnTo>
                  <a:pt x="846403" y="253826"/>
                </a:lnTo>
                <a:lnTo>
                  <a:pt x="816433" y="270868"/>
                </a:lnTo>
                <a:lnTo>
                  <a:pt x="820005" y="282327"/>
                </a:lnTo>
                <a:lnTo>
                  <a:pt x="858515" y="264263"/>
                </a:lnTo>
                <a:lnTo>
                  <a:pt x="886829" y="232990"/>
                </a:lnTo>
                <a:lnTo>
                  <a:pt x="904242" y="191114"/>
                </a:lnTo>
                <a:lnTo>
                  <a:pt x="910046" y="141237"/>
                </a:lnTo>
                <a:lnTo>
                  <a:pt x="908590" y="115355"/>
                </a:lnTo>
                <a:lnTo>
                  <a:pt x="896945" y="69479"/>
                </a:lnTo>
                <a:lnTo>
                  <a:pt x="873849" y="32133"/>
                </a:lnTo>
                <a:lnTo>
                  <a:pt x="840474" y="7390"/>
                </a:lnTo>
                <a:lnTo>
                  <a:pt x="820005" y="0"/>
                </a:lnTo>
                <a:close/>
              </a:path>
              <a:path w="910589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3" y="91436"/>
                </a:lnTo>
                <a:lnTo>
                  <a:pt x="0" y="141237"/>
                </a:lnTo>
                <a:lnTo>
                  <a:pt x="1451" y="167176"/>
                </a:lnTo>
                <a:lnTo>
                  <a:pt x="13060" y="213052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8"/>
                </a:lnTo>
                <a:lnTo>
                  <a:pt x="77526" y="263742"/>
                </a:lnTo>
                <a:lnTo>
                  <a:pt x="63643" y="253826"/>
                </a:lnTo>
                <a:lnTo>
                  <a:pt x="35165" y="207587"/>
                </a:lnTo>
                <a:lnTo>
                  <a:pt x="26794" y="164651"/>
                </a:lnTo>
                <a:lnTo>
                  <a:pt x="25747" y="139750"/>
                </a:lnTo>
                <a:lnTo>
                  <a:pt x="26794" y="115663"/>
                </a:lnTo>
                <a:lnTo>
                  <a:pt x="35165" y="73880"/>
                </a:lnTo>
                <a:lnTo>
                  <a:pt x="63755" y="28371"/>
                </a:lnTo>
                <a:lnTo>
                  <a:pt x="94060" y="11460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4328" y="2395937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90" h="282575">
                <a:moveTo>
                  <a:pt x="820004" y="0"/>
                </a:moveTo>
                <a:lnTo>
                  <a:pt x="815986" y="11460"/>
                </a:lnTo>
                <a:lnTo>
                  <a:pt x="832329" y="18553"/>
                </a:lnTo>
                <a:lnTo>
                  <a:pt x="846384" y="28371"/>
                </a:lnTo>
                <a:lnTo>
                  <a:pt x="874922" y="73880"/>
                </a:lnTo>
                <a:lnTo>
                  <a:pt x="883256" y="115663"/>
                </a:lnTo>
                <a:lnTo>
                  <a:pt x="884298" y="139750"/>
                </a:lnTo>
                <a:lnTo>
                  <a:pt x="883251" y="164651"/>
                </a:lnTo>
                <a:lnTo>
                  <a:pt x="874879" y="207587"/>
                </a:lnTo>
                <a:lnTo>
                  <a:pt x="846402" y="253826"/>
                </a:lnTo>
                <a:lnTo>
                  <a:pt x="816432" y="270868"/>
                </a:lnTo>
                <a:lnTo>
                  <a:pt x="820004" y="282327"/>
                </a:lnTo>
                <a:lnTo>
                  <a:pt x="858513" y="264263"/>
                </a:lnTo>
                <a:lnTo>
                  <a:pt x="886828" y="232990"/>
                </a:lnTo>
                <a:lnTo>
                  <a:pt x="904240" y="191114"/>
                </a:lnTo>
                <a:lnTo>
                  <a:pt x="910045" y="141237"/>
                </a:lnTo>
                <a:lnTo>
                  <a:pt x="908589" y="115355"/>
                </a:lnTo>
                <a:lnTo>
                  <a:pt x="896943" y="69479"/>
                </a:lnTo>
                <a:lnTo>
                  <a:pt x="873847" y="32133"/>
                </a:lnTo>
                <a:lnTo>
                  <a:pt x="840472" y="7390"/>
                </a:lnTo>
                <a:lnTo>
                  <a:pt x="820004" y="0"/>
                </a:lnTo>
                <a:close/>
              </a:path>
              <a:path w="910590" h="282575">
                <a:moveTo>
                  <a:pt x="90040" y="0"/>
                </a:moveTo>
                <a:lnTo>
                  <a:pt x="51623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1" y="270868"/>
                </a:lnTo>
                <a:lnTo>
                  <a:pt x="77524" y="263742"/>
                </a:lnTo>
                <a:lnTo>
                  <a:pt x="63642" y="253826"/>
                </a:lnTo>
                <a:lnTo>
                  <a:pt x="35164" y="207587"/>
                </a:lnTo>
                <a:lnTo>
                  <a:pt x="26793" y="164651"/>
                </a:lnTo>
                <a:lnTo>
                  <a:pt x="25746" y="139750"/>
                </a:lnTo>
                <a:lnTo>
                  <a:pt x="26793" y="115663"/>
                </a:lnTo>
                <a:lnTo>
                  <a:pt x="35164" y="73880"/>
                </a:lnTo>
                <a:lnTo>
                  <a:pt x="63754" y="28371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5501" y="1072388"/>
            <a:ext cx="8296909" cy="1625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5600" marR="5080" indent="-342900">
              <a:lnSpc>
                <a:spcPct val="109600"/>
              </a:lnSpc>
              <a:spcBef>
                <a:spcPts val="4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Let </a:t>
            </a:r>
            <a:r>
              <a:rPr sz="2400" i="1" dirty="0">
                <a:latin typeface="Times New Roman"/>
                <a:cs typeface="Times New Roman"/>
              </a:rPr>
              <a:t>T(n)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denote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complexity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algorithm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moves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disks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c </a:t>
            </a:r>
            <a:r>
              <a:rPr sz="2400" spc="-5" dirty="0">
                <a:latin typeface="Times New Roman"/>
                <a:cs typeface="Times New Roman"/>
              </a:rPr>
              <a:t>denote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 time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move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disk,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i.e.,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T(1)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c. </a:t>
            </a:r>
            <a:r>
              <a:rPr sz="2400" dirty="0">
                <a:latin typeface="Times New Roman"/>
                <a:cs typeface="Times New Roman"/>
              </a:rPr>
              <a:t> So,</a:t>
            </a:r>
            <a:endParaRPr sz="2400">
              <a:latin typeface="Times New Roman"/>
              <a:cs typeface="Times New Roman"/>
            </a:endParaRPr>
          </a:p>
          <a:p>
            <a:pPr marL="695960">
              <a:spcBef>
                <a:spcPts val="310"/>
              </a:spcBef>
              <a:tabLst>
                <a:tab pos="1009650" algn="l"/>
                <a:tab pos="1400810" algn="l"/>
                <a:tab pos="2026920" algn="l"/>
                <a:tab pos="2931795" algn="l"/>
                <a:tab pos="4052570" algn="l"/>
                <a:tab pos="4973955" algn="l"/>
                <a:tab pos="5768340" algn="l"/>
                <a:tab pos="6673215" algn="l"/>
              </a:tabLst>
            </a:pPr>
            <a:r>
              <a:rPr sz="2400" dirty="0">
                <a:latin typeface="Cambria Math"/>
                <a:cs typeface="Cambria Math"/>
              </a:rPr>
              <a:t>𝑇	𝑛	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𝑇	𝑛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	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𝑇	𝑛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	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2𝑇	</a:t>
            </a: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	+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7508" y="3742144"/>
            <a:ext cx="2031364" cy="282575"/>
          </a:xfrm>
          <a:custGeom>
            <a:avLst/>
            <a:gdLst/>
            <a:ahLst/>
            <a:cxnLst/>
            <a:rect l="l" t="t" r="r" b="b"/>
            <a:pathLst>
              <a:path w="2031364" h="282575">
                <a:moveTo>
                  <a:pt x="94056" y="11455"/>
                </a:moveTo>
                <a:lnTo>
                  <a:pt x="90043" y="0"/>
                </a:lnTo>
                <a:lnTo>
                  <a:pt x="69570" y="7391"/>
                </a:lnTo>
                <a:lnTo>
                  <a:pt x="51625" y="18097"/>
                </a:lnTo>
                <a:lnTo>
                  <a:pt x="23291" y="49479"/>
                </a:lnTo>
                <a:lnTo>
                  <a:pt x="5816" y="91440"/>
                </a:lnTo>
                <a:lnTo>
                  <a:pt x="0" y="141236"/>
                </a:lnTo>
                <a:lnTo>
                  <a:pt x="1447" y="167170"/>
                </a:lnTo>
                <a:lnTo>
                  <a:pt x="13055" y="213055"/>
                </a:lnTo>
                <a:lnTo>
                  <a:pt x="36093" y="250278"/>
                </a:lnTo>
                <a:lnTo>
                  <a:pt x="69507" y="274942"/>
                </a:lnTo>
                <a:lnTo>
                  <a:pt x="90043" y="282321"/>
                </a:lnTo>
                <a:lnTo>
                  <a:pt x="93611" y="270865"/>
                </a:lnTo>
                <a:lnTo>
                  <a:pt x="77520" y="263740"/>
                </a:lnTo>
                <a:lnTo>
                  <a:pt x="63639" y="253822"/>
                </a:lnTo>
                <a:lnTo>
                  <a:pt x="35166" y="207581"/>
                </a:lnTo>
                <a:lnTo>
                  <a:pt x="26797" y="164655"/>
                </a:lnTo>
                <a:lnTo>
                  <a:pt x="25742" y="139750"/>
                </a:lnTo>
                <a:lnTo>
                  <a:pt x="26797" y="115658"/>
                </a:lnTo>
                <a:lnTo>
                  <a:pt x="35166" y="73875"/>
                </a:lnTo>
                <a:lnTo>
                  <a:pt x="63754" y="28371"/>
                </a:lnTo>
                <a:lnTo>
                  <a:pt x="77774" y="18554"/>
                </a:lnTo>
                <a:lnTo>
                  <a:pt x="94056" y="11455"/>
                </a:lnTo>
                <a:close/>
              </a:path>
              <a:path w="2031364" h="282575">
                <a:moveTo>
                  <a:pt x="576465" y="11455"/>
                </a:moveTo>
                <a:lnTo>
                  <a:pt x="572452" y="0"/>
                </a:lnTo>
                <a:lnTo>
                  <a:pt x="551980" y="7391"/>
                </a:lnTo>
                <a:lnTo>
                  <a:pt x="534035" y="18097"/>
                </a:lnTo>
                <a:lnTo>
                  <a:pt x="505701" y="49479"/>
                </a:lnTo>
                <a:lnTo>
                  <a:pt x="488226" y="91440"/>
                </a:lnTo>
                <a:lnTo>
                  <a:pt x="482409" y="141236"/>
                </a:lnTo>
                <a:lnTo>
                  <a:pt x="483857" y="167170"/>
                </a:lnTo>
                <a:lnTo>
                  <a:pt x="495465" y="213055"/>
                </a:lnTo>
                <a:lnTo>
                  <a:pt x="518502" y="250278"/>
                </a:lnTo>
                <a:lnTo>
                  <a:pt x="551916" y="274942"/>
                </a:lnTo>
                <a:lnTo>
                  <a:pt x="572452" y="282321"/>
                </a:lnTo>
                <a:lnTo>
                  <a:pt x="576021" y="270865"/>
                </a:lnTo>
                <a:lnTo>
                  <a:pt x="559930" y="263740"/>
                </a:lnTo>
                <a:lnTo>
                  <a:pt x="546049" y="253822"/>
                </a:lnTo>
                <a:lnTo>
                  <a:pt x="517575" y="207581"/>
                </a:lnTo>
                <a:lnTo>
                  <a:pt x="509206" y="164655"/>
                </a:lnTo>
                <a:lnTo>
                  <a:pt x="508152" y="139750"/>
                </a:lnTo>
                <a:lnTo>
                  <a:pt x="509206" y="115658"/>
                </a:lnTo>
                <a:lnTo>
                  <a:pt x="517575" y="73875"/>
                </a:lnTo>
                <a:lnTo>
                  <a:pt x="546163" y="28371"/>
                </a:lnTo>
                <a:lnTo>
                  <a:pt x="560184" y="18554"/>
                </a:lnTo>
                <a:lnTo>
                  <a:pt x="576465" y="11455"/>
                </a:lnTo>
                <a:close/>
              </a:path>
              <a:path w="2031364" h="282575">
                <a:moveTo>
                  <a:pt x="1392453" y="141236"/>
                </a:moveTo>
                <a:lnTo>
                  <a:pt x="1386636" y="91440"/>
                </a:lnTo>
                <a:lnTo>
                  <a:pt x="1369161" y="49479"/>
                </a:lnTo>
                <a:lnTo>
                  <a:pt x="1340827" y="18097"/>
                </a:lnTo>
                <a:lnTo>
                  <a:pt x="1302410" y="0"/>
                </a:lnTo>
                <a:lnTo>
                  <a:pt x="1298397" y="11455"/>
                </a:lnTo>
                <a:lnTo>
                  <a:pt x="1314742" y="18554"/>
                </a:lnTo>
                <a:lnTo>
                  <a:pt x="1328788" y="28371"/>
                </a:lnTo>
                <a:lnTo>
                  <a:pt x="1357325" y="73875"/>
                </a:lnTo>
                <a:lnTo>
                  <a:pt x="1365669" y="115658"/>
                </a:lnTo>
                <a:lnTo>
                  <a:pt x="1366710" y="139750"/>
                </a:lnTo>
                <a:lnTo>
                  <a:pt x="1365656" y="164655"/>
                </a:lnTo>
                <a:lnTo>
                  <a:pt x="1357287" y="207581"/>
                </a:lnTo>
                <a:lnTo>
                  <a:pt x="1328813" y="253822"/>
                </a:lnTo>
                <a:lnTo>
                  <a:pt x="1298841" y="270865"/>
                </a:lnTo>
                <a:lnTo>
                  <a:pt x="1302410" y="282321"/>
                </a:lnTo>
                <a:lnTo>
                  <a:pt x="1340916" y="264261"/>
                </a:lnTo>
                <a:lnTo>
                  <a:pt x="1369237" y="232994"/>
                </a:lnTo>
                <a:lnTo>
                  <a:pt x="1386649" y="191109"/>
                </a:lnTo>
                <a:lnTo>
                  <a:pt x="1391005" y="167170"/>
                </a:lnTo>
                <a:lnTo>
                  <a:pt x="1392453" y="141236"/>
                </a:lnTo>
                <a:close/>
              </a:path>
              <a:path w="2031364" h="282575">
                <a:moveTo>
                  <a:pt x="2030818" y="141236"/>
                </a:moveTo>
                <a:lnTo>
                  <a:pt x="2025002" y="91440"/>
                </a:lnTo>
                <a:lnTo>
                  <a:pt x="2007527" y="49479"/>
                </a:lnTo>
                <a:lnTo>
                  <a:pt x="1979193" y="18097"/>
                </a:lnTo>
                <a:lnTo>
                  <a:pt x="1940775" y="0"/>
                </a:lnTo>
                <a:lnTo>
                  <a:pt x="1936762" y="11455"/>
                </a:lnTo>
                <a:lnTo>
                  <a:pt x="1953107" y="18554"/>
                </a:lnTo>
                <a:lnTo>
                  <a:pt x="1967153" y="28371"/>
                </a:lnTo>
                <a:lnTo>
                  <a:pt x="1995690" y="73875"/>
                </a:lnTo>
                <a:lnTo>
                  <a:pt x="2004034" y="115658"/>
                </a:lnTo>
                <a:lnTo>
                  <a:pt x="2005076" y="139750"/>
                </a:lnTo>
                <a:lnTo>
                  <a:pt x="2004021" y="164655"/>
                </a:lnTo>
                <a:lnTo>
                  <a:pt x="1995652" y="207581"/>
                </a:lnTo>
                <a:lnTo>
                  <a:pt x="1967179" y="253822"/>
                </a:lnTo>
                <a:lnTo>
                  <a:pt x="1937207" y="270865"/>
                </a:lnTo>
                <a:lnTo>
                  <a:pt x="1940775" y="282321"/>
                </a:lnTo>
                <a:lnTo>
                  <a:pt x="1979282" y="264261"/>
                </a:lnTo>
                <a:lnTo>
                  <a:pt x="2007603" y="232994"/>
                </a:lnTo>
                <a:lnTo>
                  <a:pt x="2025015" y="191109"/>
                </a:lnTo>
                <a:lnTo>
                  <a:pt x="2029371" y="167170"/>
                </a:lnTo>
                <a:lnTo>
                  <a:pt x="2030818" y="141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7634" y="4148544"/>
            <a:ext cx="2964180" cy="282575"/>
          </a:xfrm>
          <a:custGeom>
            <a:avLst/>
            <a:gdLst/>
            <a:ahLst/>
            <a:cxnLst/>
            <a:rect l="l" t="t" r="r" b="b"/>
            <a:pathLst>
              <a:path w="2964179" h="282575">
                <a:moveTo>
                  <a:pt x="94056" y="11455"/>
                </a:moveTo>
                <a:lnTo>
                  <a:pt x="90043" y="0"/>
                </a:lnTo>
                <a:lnTo>
                  <a:pt x="69570" y="7391"/>
                </a:lnTo>
                <a:lnTo>
                  <a:pt x="51625" y="18097"/>
                </a:lnTo>
                <a:lnTo>
                  <a:pt x="23291" y="49479"/>
                </a:lnTo>
                <a:lnTo>
                  <a:pt x="5816" y="91440"/>
                </a:lnTo>
                <a:lnTo>
                  <a:pt x="0" y="141236"/>
                </a:lnTo>
                <a:lnTo>
                  <a:pt x="1447" y="167170"/>
                </a:lnTo>
                <a:lnTo>
                  <a:pt x="13055" y="213055"/>
                </a:lnTo>
                <a:lnTo>
                  <a:pt x="36093" y="250278"/>
                </a:lnTo>
                <a:lnTo>
                  <a:pt x="69507" y="274942"/>
                </a:lnTo>
                <a:lnTo>
                  <a:pt x="90043" y="282321"/>
                </a:lnTo>
                <a:lnTo>
                  <a:pt x="93611" y="270865"/>
                </a:lnTo>
                <a:lnTo>
                  <a:pt x="77520" y="263740"/>
                </a:lnTo>
                <a:lnTo>
                  <a:pt x="63639" y="253822"/>
                </a:lnTo>
                <a:lnTo>
                  <a:pt x="35166" y="207581"/>
                </a:lnTo>
                <a:lnTo>
                  <a:pt x="26797" y="164655"/>
                </a:lnTo>
                <a:lnTo>
                  <a:pt x="25742" y="139750"/>
                </a:lnTo>
                <a:lnTo>
                  <a:pt x="26797" y="115658"/>
                </a:lnTo>
                <a:lnTo>
                  <a:pt x="35166" y="73875"/>
                </a:lnTo>
                <a:lnTo>
                  <a:pt x="63754" y="28371"/>
                </a:lnTo>
                <a:lnTo>
                  <a:pt x="77774" y="18554"/>
                </a:lnTo>
                <a:lnTo>
                  <a:pt x="94056" y="11455"/>
                </a:lnTo>
                <a:close/>
              </a:path>
              <a:path w="2964179" h="282575">
                <a:moveTo>
                  <a:pt x="388823" y="11455"/>
                </a:moveTo>
                <a:lnTo>
                  <a:pt x="384810" y="0"/>
                </a:lnTo>
                <a:lnTo>
                  <a:pt x="364337" y="7391"/>
                </a:lnTo>
                <a:lnTo>
                  <a:pt x="346392" y="18097"/>
                </a:lnTo>
                <a:lnTo>
                  <a:pt x="318058" y="49479"/>
                </a:lnTo>
                <a:lnTo>
                  <a:pt x="300583" y="91440"/>
                </a:lnTo>
                <a:lnTo>
                  <a:pt x="294767" y="141236"/>
                </a:lnTo>
                <a:lnTo>
                  <a:pt x="296214" y="167170"/>
                </a:lnTo>
                <a:lnTo>
                  <a:pt x="307822" y="213055"/>
                </a:lnTo>
                <a:lnTo>
                  <a:pt x="330860" y="250278"/>
                </a:lnTo>
                <a:lnTo>
                  <a:pt x="364274" y="274942"/>
                </a:lnTo>
                <a:lnTo>
                  <a:pt x="384810" y="282321"/>
                </a:lnTo>
                <a:lnTo>
                  <a:pt x="388378" y="270865"/>
                </a:lnTo>
                <a:lnTo>
                  <a:pt x="372287" y="263740"/>
                </a:lnTo>
                <a:lnTo>
                  <a:pt x="358406" y="253822"/>
                </a:lnTo>
                <a:lnTo>
                  <a:pt x="329933" y="207581"/>
                </a:lnTo>
                <a:lnTo>
                  <a:pt x="321564" y="164655"/>
                </a:lnTo>
                <a:lnTo>
                  <a:pt x="320509" y="139750"/>
                </a:lnTo>
                <a:lnTo>
                  <a:pt x="321564" y="115658"/>
                </a:lnTo>
                <a:lnTo>
                  <a:pt x="329933" y="73875"/>
                </a:lnTo>
                <a:lnTo>
                  <a:pt x="358521" y="28371"/>
                </a:lnTo>
                <a:lnTo>
                  <a:pt x="372541" y="18554"/>
                </a:lnTo>
                <a:lnTo>
                  <a:pt x="388823" y="11455"/>
                </a:lnTo>
                <a:close/>
              </a:path>
              <a:path w="2964179" h="282575">
                <a:moveTo>
                  <a:pt x="871232" y="11455"/>
                </a:moveTo>
                <a:lnTo>
                  <a:pt x="867219" y="0"/>
                </a:lnTo>
                <a:lnTo>
                  <a:pt x="846747" y="7391"/>
                </a:lnTo>
                <a:lnTo>
                  <a:pt x="828802" y="18097"/>
                </a:lnTo>
                <a:lnTo>
                  <a:pt x="800468" y="49479"/>
                </a:lnTo>
                <a:lnTo>
                  <a:pt x="782993" y="91440"/>
                </a:lnTo>
                <a:lnTo>
                  <a:pt x="777176" y="141236"/>
                </a:lnTo>
                <a:lnTo>
                  <a:pt x="778624" y="167170"/>
                </a:lnTo>
                <a:lnTo>
                  <a:pt x="790232" y="213055"/>
                </a:lnTo>
                <a:lnTo>
                  <a:pt x="813269" y="250278"/>
                </a:lnTo>
                <a:lnTo>
                  <a:pt x="846683" y="274942"/>
                </a:lnTo>
                <a:lnTo>
                  <a:pt x="867219" y="282321"/>
                </a:lnTo>
                <a:lnTo>
                  <a:pt x="870788" y="270865"/>
                </a:lnTo>
                <a:lnTo>
                  <a:pt x="854697" y="263740"/>
                </a:lnTo>
                <a:lnTo>
                  <a:pt x="840816" y="253822"/>
                </a:lnTo>
                <a:lnTo>
                  <a:pt x="812342" y="207581"/>
                </a:lnTo>
                <a:lnTo>
                  <a:pt x="803973" y="164655"/>
                </a:lnTo>
                <a:lnTo>
                  <a:pt x="802919" y="139750"/>
                </a:lnTo>
                <a:lnTo>
                  <a:pt x="803973" y="115658"/>
                </a:lnTo>
                <a:lnTo>
                  <a:pt x="812342" y="73875"/>
                </a:lnTo>
                <a:lnTo>
                  <a:pt x="840930" y="28371"/>
                </a:lnTo>
                <a:lnTo>
                  <a:pt x="854951" y="18554"/>
                </a:lnTo>
                <a:lnTo>
                  <a:pt x="871232" y="11455"/>
                </a:lnTo>
                <a:close/>
              </a:path>
              <a:path w="2964179" h="282575">
                <a:moveTo>
                  <a:pt x="1687220" y="141236"/>
                </a:moveTo>
                <a:lnTo>
                  <a:pt x="1681403" y="91440"/>
                </a:lnTo>
                <a:lnTo>
                  <a:pt x="1663928" y="49479"/>
                </a:lnTo>
                <a:lnTo>
                  <a:pt x="1635594" y="18097"/>
                </a:lnTo>
                <a:lnTo>
                  <a:pt x="1597177" y="0"/>
                </a:lnTo>
                <a:lnTo>
                  <a:pt x="1593164" y="11455"/>
                </a:lnTo>
                <a:lnTo>
                  <a:pt x="1609509" y="18554"/>
                </a:lnTo>
                <a:lnTo>
                  <a:pt x="1623555" y="28371"/>
                </a:lnTo>
                <a:lnTo>
                  <a:pt x="1652092" y="73875"/>
                </a:lnTo>
                <a:lnTo>
                  <a:pt x="1660436" y="115658"/>
                </a:lnTo>
                <a:lnTo>
                  <a:pt x="1661477" y="139750"/>
                </a:lnTo>
                <a:lnTo>
                  <a:pt x="1660423" y="164655"/>
                </a:lnTo>
                <a:lnTo>
                  <a:pt x="1652054" y="207581"/>
                </a:lnTo>
                <a:lnTo>
                  <a:pt x="1623580" y="253822"/>
                </a:lnTo>
                <a:lnTo>
                  <a:pt x="1593608" y="270865"/>
                </a:lnTo>
                <a:lnTo>
                  <a:pt x="1597177" y="282321"/>
                </a:lnTo>
                <a:lnTo>
                  <a:pt x="1635683" y="264261"/>
                </a:lnTo>
                <a:lnTo>
                  <a:pt x="1664004" y="232994"/>
                </a:lnTo>
                <a:lnTo>
                  <a:pt x="1681416" y="191109"/>
                </a:lnTo>
                <a:lnTo>
                  <a:pt x="1685772" y="167170"/>
                </a:lnTo>
                <a:lnTo>
                  <a:pt x="1687220" y="141236"/>
                </a:lnTo>
                <a:close/>
              </a:path>
              <a:path w="2964179" h="282575">
                <a:moveTo>
                  <a:pt x="2325586" y="141236"/>
                </a:moveTo>
                <a:lnTo>
                  <a:pt x="2319769" y="91440"/>
                </a:lnTo>
                <a:lnTo>
                  <a:pt x="2302294" y="49479"/>
                </a:lnTo>
                <a:lnTo>
                  <a:pt x="2273960" y="18097"/>
                </a:lnTo>
                <a:lnTo>
                  <a:pt x="2235543" y="0"/>
                </a:lnTo>
                <a:lnTo>
                  <a:pt x="2231529" y="11455"/>
                </a:lnTo>
                <a:lnTo>
                  <a:pt x="2247874" y="18554"/>
                </a:lnTo>
                <a:lnTo>
                  <a:pt x="2261920" y="28371"/>
                </a:lnTo>
                <a:lnTo>
                  <a:pt x="2290457" y="73875"/>
                </a:lnTo>
                <a:lnTo>
                  <a:pt x="2298801" y="115658"/>
                </a:lnTo>
                <a:lnTo>
                  <a:pt x="2299843" y="139750"/>
                </a:lnTo>
                <a:lnTo>
                  <a:pt x="2298789" y="164655"/>
                </a:lnTo>
                <a:lnTo>
                  <a:pt x="2290419" y="207581"/>
                </a:lnTo>
                <a:lnTo>
                  <a:pt x="2261946" y="253822"/>
                </a:lnTo>
                <a:lnTo>
                  <a:pt x="2231974" y="270865"/>
                </a:lnTo>
                <a:lnTo>
                  <a:pt x="2235543" y="282321"/>
                </a:lnTo>
                <a:lnTo>
                  <a:pt x="2274049" y="264261"/>
                </a:lnTo>
                <a:lnTo>
                  <a:pt x="2302370" y="232994"/>
                </a:lnTo>
                <a:lnTo>
                  <a:pt x="2319782" y="191109"/>
                </a:lnTo>
                <a:lnTo>
                  <a:pt x="2324138" y="167170"/>
                </a:lnTo>
                <a:lnTo>
                  <a:pt x="2325586" y="141236"/>
                </a:lnTo>
                <a:close/>
              </a:path>
              <a:path w="2964179" h="282575">
                <a:moveTo>
                  <a:pt x="2963951" y="141236"/>
                </a:moveTo>
                <a:lnTo>
                  <a:pt x="2958134" y="91440"/>
                </a:lnTo>
                <a:lnTo>
                  <a:pt x="2940659" y="49479"/>
                </a:lnTo>
                <a:lnTo>
                  <a:pt x="2912326" y="18097"/>
                </a:lnTo>
                <a:lnTo>
                  <a:pt x="2873908" y="0"/>
                </a:lnTo>
                <a:lnTo>
                  <a:pt x="2869895" y="11455"/>
                </a:lnTo>
                <a:lnTo>
                  <a:pt x="2886240" y="18554"/>
                </a:lnTo>
                <a:lnTo>
                  <a:pt x="2900286" y="28371"/>
                </a:lnTo>
                <a:lnTo>
                  <a:pt x="2928823" y="73875"/>
                </a:lnTo>
                <a:lnTo>
                  <a:pt x="2937167" y="115658"/>
                </a:lnTo>
                <a:lnTo>
                  <a:pt x="2938208" y="139750"/>
                </a:lnTo>
                <a:lnTo>
                  <a:pt x="2937154" y="164655"/>
                </a:lnTo>
                <a:lnTo>
                  <a:pt x="2928785" y="207581"/>
                </a:lnTo>
                <a:lnTo>
                  <a:pt x="2900311" y="253822"/>
                </a:lnTo>
                <a:lnTo>
                  <a:pt x="2870339" y="270865"/>
                </a:lnTo>
                <a:lnTo>
                  <a:pt x="2873908" y="282321"/>
                </a:lnTo>
                <a:lnTo>
                  <a:pt x="2912414" y="264261"/>
                </a:lnTo>
                <a:lnTo>
                  <a:pt x="2940735" y="232994"/>
                </a:lnTo>
                <a:lnTo>
                  <a:pt x="2958147" y="191109"/>
                </a:lnTo>
                <a:lnTo>
                  <a:pt x="2962503" y="167170"/>
                </a:lnTo>
                <a:lnTo>
                  <a:pt x="2963951" y="141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18090" y="2943860"/>
            <a:ext cx="4432300" cy="15068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61945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subprob</a:t>
            </a:r>
            <a:r>
              <a:rPr sz="2400" spc="-5" dirty="0">
                <a:latin typeface="Times New Roman"/>
                <a:cs typeface="Times New Roman"/>
              </a:rPr>
              <a:t>lem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90"/>
              </a:lnSpc>
              <a:tabLst>
                <a:tab pos="1101090" algn="l"/>
                <a:tab pos="2005964" algn="l"/>
                <a:tab pos="2644140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46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2𝑇	</a:t>
            </a: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	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	+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  <a:p>
            <a:pPr marL="12700">
              <a:spcBef>
                <a:spcPts val="310"/>
              </a:spcBef>
              <a:tabLst>
                <a:tab pos="1396365" algn="l"/>
                <a:tab pos="2301240" algn="l"/>
                <a:tab pos="2939415" algn="l"/>
                <a:tab pos="3577590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4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46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2𝑇	</a:t>
            </a: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	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	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	+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66353" y="4554937"/>
            <a:ext cx="368300" cy="282575"/>
          </a:xfrm>
          <a:custGeom>
            <a:avLst/>
            <a:gdLst/>
            <a:ahLst/>
            <a:cxnLst/>
            <a:rect l="l" t="t" r="r" b="b"/>
            <a:pathLst>
              <a:path w="368300" h="282575">
                <a:moveTo>
                  <a:pt x="277651" y="0"/>
                </a:moveTo>
                <a:lnTo>
                  <a:pt x="273632" y="11460"/>
                </a:lnTo>
                <a:lnTo>
                  <a:pt x="289975" y="18552"/>
                </a:lnTo>
                <a:lnTo>
                  <a:pt x="304030" y="28370"/>
                </a:lnTo>
                <a:lnTo>
                  <a:pt x="332568" y="73880"/>
                </a:lnTo>
                <a:lnTo>
                  <a:pt x="340903" y="115662"/>
                </a:lnTo>
                <a:lnTo>
                  <a:pt x="341944" y="139749"/>
                </a:lnTo>
                <a:lnTo>
                  <a:pt x="340898" y="164650"/>
                </a:lnTo>
                <a:lnTo>
                  <a:pt x="332526" y="207587"/>
                </a:lnTo>
                <a:lnTo>
                  <a:pt x="304049" y="253826"/>
                </a:lnTo>
                <a:lnTo>
                  <a:pt x="274079" y="270868"/>
                </a:lnTo>
                <a:lnTo>
                  <a:pt x="277651" y="282327"/>
                </a:lnTo>
                <a:lnTo>
                  <a:pt x="316160" y="264263"/>
                </a:lnTo>
                <a:lnTo>
                  <a:pt x="344474" y="232990"/>
                </a:lnTo>
                <a:lnTo>
                  <a:pt x="361887" y="191114"/>
                </a:lnTo>
                <a:lnTo>
                  <a:pt x="367691" y="141237"/>
                </a:lnTo>
                <a:lnTo>
                  <a:pt x="366236" y="115355"/>
                </a:lnTo>
                <a:lnTo>
                  <a:pt x="354590" y="69479"/>
                </a:lnTo>
                <a:lnTo>
                  <a:pt x="331494" y="32133"/>
                </a:lnTo>
                <a:lnTo>
                  <a:pt x="298119" y="7390"/>
                </a:lnTo>
                <a:lnTo>
                  <a:pt x="277651" y="0"/>
                </a:lnTo>
                <a:close/>
              </a:path>
              <a:path w="368300" h="282575">
                <a:moveTo>
                  <a:pt x="90040" y="0"/>
                </a:moveTo>
                <a:lnTo>
                  <a:pt x="51623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1" y="270868"/>
                </a:lnTo>
                <a:lnTo>
                  <a:pt x="77524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80"/>
                </a:lnTo>
                <a:lnTo>
                  <a:pt x="63754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0505" y="5901137"/>
            <a:ext cx="528955" cy="282575"/>
          </a:xfrm>
          <a:custGeom>
            <a:avLst/>
            <a:gdLst/>
            <a:ahLst/>
            <a:cxnLst/>
            <a:rect l="l" t="t" r="r" b="b"/>
            <a:pathLst>
              <a:path w="528955" h="282575">
                <a:moveTo>
                  <a:pt x="438560" y="0"/>
                </a:moveTo>
                <a:lnTo>
                  <a:pt x="434541" y="11459"/>
                </a:lnTo>
                <a:lnTo>
                  <a:pt x="450884" y="18552"/>
                </a:lnTo>
                <a:lnTo>
                  <a:pt x="464939" y="28370"/>
                </a:lnTo>
                <a:lnTo>
                  <a:pt x="493477" y="73879"/>
                </a:lnTo>
                <a:lnTo>
                  <a:pt x="501812" y="115662"/>
                </a:lnTo>
                <a:lnTo>
                  <a:pt x="502853" y="139749"/>
                </a:lnTo>
                <a:lnTo>
                  <a:pt x="501807" y="164650"/>
                </a:lnTo>
                <a:lnTo>
                  <a:pt x="493435" y="207587"/>
                </a:lnTo>
                <a:lnTo>
                  <a:pt x="464958" y="253826"/>
                </a:lnTo>
                <a:lnTo>
                  <a:pt x="434987" y="270867"/>
                </a:lnTo>
                <a:lnTo>
                  <a:pt x="438560" y="282326"/>
                </a:lnTo>
                <a:lnTo>
                  <a:pt x="477069" y="264262"/>
                </a:lnTo>
                <a:lnTo>
                  <a:pt x="505383" y="232990"/>
                </a:lnTo>
                <a:lnTo>
                  <a:pt x="522796" y="191113"/>
                </a:lnTo>
                <a:lnTo>
                  <a:pt x="528600" y="141237"/>
                </a:lnTo>
                <a:lnTo>
                  <a:pt x="527145" y="115355"/>
                </a:lnTo>
                <a:lnTo>
                  <a:pt x="515499" y="69479"/>
                </a:lnTo>
                <a:lnTo>
                  <a:pt x="492403" y="32133"/>
                </a:lnTo>
                <a:lnTo>
                  <a:pt x="459028" y="7390"/>
                </a:lnTo>
                <a:lnTo>
                  <a:pt x="438560" y="0"/>
                </a:lnTo>
                <a:close/>
              </a:path>
              <a:path w="528955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6"/>
                </a:lnTo>
                <a:lnTo>
                  <a:pt x="93612" y="270867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9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81818" y="3010915"/>
            <a:ext cx="600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Sp</a:t>
            </a:r>
            <a:r>
              <a:rPr sz="2400" spc="-5" dirty="0">
                <a:latin typeface="Times New Roman"/>
                <a:cs typeface="Times New Roman"/>
              </a:rPr>
              <a:t>li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70419" y="2667000"/>
            <a:ext cx="455930" cy="327660"/>
          </a:xfrm>
          <a:custGeom>
            <a:avLst/>
            <a:gdLst/>
            <a:ahLst/>
            <a:cxnLst/>
            <a:rect l="l" t="t" r="r" b="b"/>
            <a:pathLst>
              <a:path w="455929" h="327660">
                <a:moveTo>
                  <a:pt x="65730" y="39067"/>
                </a:moveTo>
                <a:lnTo>
                  <a:pt x="58358" y="49407"/>
                </a:lnTo>
                <a:lnTo>
                  <a:pt x="448071" y="327276"/>
                </a:lnTo>
                <a:lnTo>
                  <a:pt x="455443" y="316936"/>
                </a:lnTo>
                <a:lnTo>
                  <a:pt x="65730" y="39067"/>
                </a:lnTo>
                <a:close/>
              </a:path>
              <a:path w="455929" h="327660">
                <a:moveTo>
                  <a:pt x="0" y="0"/>
                </a:moveTo>
                <a:lnTo>
                  <a:pt x="39924" y="75260"/>
                </a:lnTo>
                <a:lnTo>
                  <a:pt x="58358" y="49407"/>
                </a:lnTo>
                <a:lnTo>
                  <a:pt x="48017" y="42034"/>
                </a:lnTo>
                <a:lnTo>
                  <a:pt x="55389" y="31694"/>
                </a:lnTo>
                <a:lnTo>
                  <a:pt x="70987" y="31694"/>
                </a:lnTo>
                <a:lnTo>
                  <a:pt x="84162" y="13215"/>
                </a:lnTo>
                <a:lnTo>
                  <a:pt x="0" y="0"/>
                </a:lnTo>
                <a:close/>
              </a:path>
              <a:path w="455929" h="327660">
                <a:moveTo>
                  <a:pt x="55389" y="31694"/>
                </a:moveTo>
                <a:lnTo>
                  <a:pt x="48017" y="42034"/>
                </a:lnTo>
                <a:lnTo>
                  <a:pt x="58358" y="49407"/>
                </a:lnTo>
                <a:lnTo>
                  <a:pt x="65730" y="39067"/>
                </a:lnTo>
                <a:lnTo>
                  <a:pt x="55389" y="31694"/>
                </a:lnTo>
                <a:close/>
              </a:path>
              <a:path w="455929" h="327660">
                <a:moveTo>
                  <a:pt x="70987" y="31694"/>
                </a:moveTo>
                <a:lnTo>
                  <a:pt x="55389" y="31694"/>
                </a:lnTo>
                <a:lnTo>
                  <a:pt x="65730" y="39067"/>
                </a:lnTo>
                <a:lnTo>
                  <a:pt x="70987" y="31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1481" y="2673827"/>
            <a:ext cx="306705" cy="254635"/>
          </a:xfrm>
          <a:custGeom>
            <a:avLst/>
            <a:gdLst/>
            <a:ahLst/>
            <a:cxnLst/>
            <a:rect l="l" t="t" r="r" b="b"/>
            <a:pathLst>
              <a:path w="306704" h="254635">
                <a:moveTo>
                  <a:pt x="243295" y="43588"/>
                </a:moveTo>
                <a:lnTo>
                  <a:pt x="0" y="244270"/>
                </a:lnTo>
                <a:lnTo>
                  <a:pt x="8081" y="254068"/>
                </a:lnTo>
                <a:lnTo>
                  <a:pt x="251377" y="53385"/>
                </a:lnTo>
                <a:lnTo>
                  <a:pt x="243295" y="43588"/>
                </a:lnTo>
                <a:close/>
              </a:path>
              <a:path w="306704" h="254635">
                <a:moveTo>
                  <a:pt x="290371" y="35506"/>
                </a:moveTo>
                <a:lnTo>
                  <a:pt x="253093" y="35506"/>
                </a:lnTo>
                <a:lnTo>
                  <a:pt x="261174" y="45304"/>
                </a:lnTo>
                <a:lnTo>
                  <a:pt x="251377" y="53385"/>
                </a:lnTo>
                <a:lnTo>
                  <a:pt x="271579" y="77877"/>
                </a:lnTo>
                <a:lnTo>
                  <a:pt x="290371" y="35506"/>
                </a:lnTo>
                <a:close/>
              </a:path>
              <a:path w="306704" h="254635">
                <a:moveTo>
                  <a:pt x="253093" y="35506"/>
                </a:moveTo>
                <a:lnTo>
                  <a:pt x="243295" y="43588"/>
                </a:lnTo>
                <a:lnTo>
                  <a:pt x="251377" y="53385"/>
                </a:lnTo>
                <a:lnTo>
                  <a:pt x="261174" y="45304"/>
                </a:lnTo>
                <a:lnTo>
                  <a:pt x="253093" y="35506"/>
                </a:lnTo>
                <a:close/>
              </a:path>
              <a:path w="306704" h="254635">
                <a:moveTo>
                  <a:pt x="306119" y="0"/>
                </a:moveTo>
                <a:lnTo>
                  <a:pt x="223093" y="19095"/>
                </a:lnTo>
                <a:lnTo>
                  <a:pt x="243295" y="43588"/>
                </a:lnTo>
                <a:lnTo>
                  <a:pt x="253093" y="35506"/>
                </a:lnTo>
                <a:lnTo>
                  <a:pt x="290371" y="35506"/>
                </a:lnTo>
                <a:lnTo>
                  <a:pt x="306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53048" y="4911411"/>
            <a:ext cx="3390900" cy="609600"/>
          </a:xfrm>
          <a:custGeom>
            <a:avLst/>
            <a:gdLst/>
            <a:ahLst/>
            <a:cxnLst/>
            <a:rect l="l" t="t" r="r" b="b"/>
            <a:pathLst>
              <a:path w="3390900" h="609600">
                <a:moveTo>
                  <a:pt x="3390900" y="0"/>
                </a:moveTo>
                <a:lnTo>
                  <a:pt x="3389558" y="69887"/>
                </a:lnTo>
                <a:lnTo>
                  <a:pt x="3385737" y="134043"/>
                </a:lnTo>
                <a:lnTo>
                  <a:pt x="3379740" y="190636"/>
                </a:lnTo>
                <a:lnTo>
                  <a:pt x="3371874" y="237838"/>
                </a:lnTo>
                <a:lnTo>
                  <a:pt x="3351750" y="296750"/>
                </a:lnTo>
                <a:lnTo>
                  <a:pt x="3340103" y="304800"/>
                </a:lnTo>
                <a:lnTo>
                  <a:pt x="1746247" y="304800"/>
                </a:lnTo>
                <a:lnTo>
                  <a:pt x="1734599" y="312849"/>
                </a:lnTo>
                <a:lnTo>
                  <a:pt x="1714476" y="371761"/>
                </a:lnTo>
                <a:lnTo>
                  <a:pt x="1706609" y="418963"/>
                </a:lnTo>
                <a:lnTo>
                  <a:pt x="1700613" y="475556"/>
                </a:lnTo>
                <a:lnTo>
                  <a:pt x="1696791" y="539712"/>
                </a:lnTo>
                <a:lnTo>
                  <a:pt x="1695450" y="609600"/>
                </a:lnTo>
                <a:lnTo>
                  <a:pt x="1694108" y="539712"/>
                </a:lnTo>
                <a:lnTo>
                  <a:pt x="1690287" y="475556"/>
                </a:lnTo>
                <a:lnTo>
                  <a:pt x="1684290" y="418963"/>
                </a:lnTo>
                <a:lnTo>
                  <a:pt x="1676424" y="371761"/>
                </a:lnTo>
                <a:lnTo>
                  <a:pt x="1656300" y="312849"/>
                </a:lnTo>
                <a:lnTo>
                  <a:pt x="1644653" y="304800"/>
                </a:lnTo>
                <a:lnTo>
                  <a:pt x="50797" y="304800"/>
                </a:lnTo>
                <a:lnTo>
                  <a:pt x="39149" y="296750"/>
                </a:lnTo>
                <a:lnTo>
                  <a:pt x="19026" y="237838"/>
                </a:lnTo>
                <a:lnTo>
                  <a:pt x="11159" y="190636"/>
                </a:lnTo>
                <a:lnTo>
                  <a:pt x="5163" y="134043"/>
                </a:lnTo>
                <a:lnTo>
                  <a:pt x="1341" y="6988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57067" y="4464812"/>
            <a:ext cx="541528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spcBef>
                <a:spcPts val="100"/>
              </a:spcBef>
              <a:tabLst>
                <a:tab pos="1308735" algn="l"/>
                <a:tab pos="1671320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2</a:t>
            </a:r>
            <a:r>
              <a:rPr sz="2700" spc="1102" baseline="26234" dirty="0">
                <a:latin typeface="Cambria Math"/>
                <a:cs typeface="Cambria Math"/>
              </a:rPr>
              <a:t>'</a:t>
            </a:r>
            <a:r>
              <a:rPr sz="2700" spc="787" baseline="26234" dirty="0">
                <a:latin typeface="Cambria Math"/>
                <a:cs typeface="Cambria Math"/>
              </a:rPr>
              <a:t>)</a:t>
            </a:r>
            <a:r>
              <a:rPr sz="2700" spc="509" baseline="26234" dirty="0">
                <a:latin typeface="Cambria Math"/>
                <a:cs typeface="Cambria Math"/>
              </a:rPr>
              <a:t>*</a:t>
            </a:r>
            <a:r>
              <a:rPr sz="2400" dirty="0">
                <a:latin typeface="Cambria Math"/>
                <a:cs typeface="Cambria Math"/>
              </a:rPr>
              <a:t>𝑇	1	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70" dirty="0">
                <a:latin typeface="Cambria Math"/>
                <a:cs typeface="Cambria Math"/>
              </a:rPr>
              <a:t>𝑐</a:t>
            </a:r>
            <a:r>
              <a:rPr sz="2400" spc="-5" dirty="0">
                <a:latin typeface="Cambria Math"/>
                <a:cs typeface="Cambria Math"/>
              </a:rPr>
              <a:t>2</a:t>
            </a:r>
            <a:r>
              <a:rPr sz="2700" spc="1102" baseline="26234" dirty="0">
                <a:latin typeface="Cambria Math"/>
                <a:cs typeface="Cambria Math"/>
              </a:rPr>
              <a:t>'</a:t>
            </a:r>
            <a:r>
              <a:rPr sz="2700" spc="787" baseline="26234" dirty="0">
                <a:latin typeface="Cambria Math"/>
                <a:cs typeface="Cambria Math"/>
              </a:rPr>
              <a:t>)</a:t>
            </a:r>
            <a:r>
              <a:rPr sz="2700" spc="494" baseline="26234" dirty="0">
                <a:latin typeface="Cambria Math"/>
                <a:cs typeface="Cambria Math"/>
              </a:rPr>
              <a:t>"</a:t>
            </a:r>
            <a:r>
              <a:rPr sz="2700" baseline="26234" dirty="0">
                <a:latin typeface="Cambria Math"/>
                <a:cs typeface="Cambria Math"/>
              </a:rPr>
              <a:t> </a:t>
            </a:r>
            <a:r>
              <a:rPr sz="2700" spc="-284" baseline="2623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70" dirty="0">
                <a:latin typeface="Cambria Math"/>
                <a:cs typeface="Cambria Math"/>
              </a:rPr>
              <a:t>𝑐</a:t>
            </a:r>
            <a:r>
              <a:rPr sz="2400" spc="-5" dirty="0">
                <a:latin typeface="Cambria Math"/>
                <a:cs typeface="Cambria Math"/>
              </a:rPr>
              <a:t>2</a:t>
            </a:r>
            <a:r>
              <a:rPr sz="2700" spc="1102" baseline="26234" dirty="0">
                <a:latin typeface="Cambria Math"/>
                <a:cs typeface="Cambria Math"/>
              </a:rPr>
              <a:t>'</a:t>
            </a:r>
            <a:r>
              <a:rPr sz="2700" spc="787" baseline="26234" dirty="0">
                <a:latin typeface="Cambria Math"/>
                <a:cs typeface="Cambria Math"/>
              </a:rPr>
              <a:t>)</a:t>
            </a:r>
            <a:r>
              <a:rPr sz="2700" spc="494" baseline="26234" dirty="0">
                <a:latin typeface="Cambria Math"/>
                <a:cs typeface="Cambria Math"/>
              </a:rPr>
              <a:t>"</a:t>
            </a:r>
            <a:r>
              <a:rPr sz="2700" baseline="26234" dirty="0">
                <a:latin typeface="Cambria Math"/>
                <a:cs typeface="Cambria Math"/>
              </a:rPr>
              <a:t> </a:t>
            </a:r>
            <a:r>
              <a:rPr sz="2700" spc="-284" baseline="2623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⋯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𝑐</a:t>
            </a:r>
            <a:r>
              <a:rPr sz="2400" dirty="0">
                <a:latin typeface="Cambria Math"/>
                <a:cs typeface="Cambria Math"/>
              </a:rPr>
              <a:t>2 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  <a:p>
            <a:pPr>
              <a:spcBef>
                <a:spcPts val="45"/>
              </a:spcBef>
            </a:pPr>
            <a:endParaRPr sz="4300">
              <a:latin typeface="Cambria Math"/>
              <a:cs typeface="Cambria Math"/>
            </a:endParaRPr>
          </a:p>
          <a:p>
            <a:pPr marL="3451860">
              <a:lnSpc>
                <a:spcPts val="2760"/>
              </a:lnSpc>
            </a:pPr>
            <a:r>
              <a:rPr sz="2400" spc="265" dirty="0">
                <a:latin typeface="Cambria Math"/>
                <a:cs typeface="Cambria Math"/>
              </a:rPr>
              <a:t>𝑐2</a:t>
            </a:r>
            <a:r>
              <a:rPr sz="2700" spc="397" baseline="27777" dirty="0">
                <a:latin typeface="Cambria Math"/>
                <a:cs typeface="Cambria Math"/>
              </a:rPr>
              <a:t>'</a:t>
            </a:r>
            <a:endParaRPr sz="2700" baseline="27777">
              <a:latin typeface="Cambria Math"/>
              <a:cs typeface="Cambria Math"/>
            </a:endParaRPr>
          </a:p>
          <a:p>
            <a:pPr marL="90805">
              <a:lnSpc>
                <a:spcPts val="2760"/>
              </a:lnSpc>
              <a:tabLst>
                <a:tab pos="742950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𝑂	</a:t>
            </a:r>
            <a:r>
              <a:rPr sz="2400" spc="365" dirty="0">
                <a:latin typeface="Cambria Math"/>
                <a:cs typeface="Cambria Math"/>
              </a:rPr>
              <a:t>2</a:t>
            </a:r>
            <a:r>
              <a:rPr sz="2700" spc="547" baseline="27777" dirty="0">
                <a:latin typeface="Cambria Math"/>
                <a:cs typeface="Cambria Math"/>
              </a:rPr>
              <a:t>'</a:t>
            </a:r>
            <a:endParaRPr sz="2700" baseline="2777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5872" y="272795"/>
            <a:ext cx="358076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Executing</a:t>
            </a:r>
            <a:r>
              <a:rPr spc="-140" dirty="0"/>
              <a:t> </a:t>
            </a:r>
            <a:r>
              <a:rPr spc="-4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6429" y="1040045"/>
            <a:ext cx="8409940" cy="37923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spcBef>
                <a:spcPts val="48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But there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two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problems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 approach:</a:t>
            </a:r>
            <a:endParaRPr sz="2800">
              <a:latin typeface="Times New Roman"/>
              <a:cs typeface="Times New Roman"/>
            </a:endParaRPr>
          </a:p>
          <a:p>
            <a:pPr marL="771525" marR="1194435" lvl="1" indent="-358775">
              <a:lnSpc>
                <a:spcPts val="2590"/>
              </a:lnSpc>
              <a:spcBef>
                <a:spcPts val="655"/>
              </a:spcBef>
              <a:buFont typeface="Arial"/>
              <a:buChar char="■"/>
              <a:tabLst>
                <a:tab pos="770890" algn="l"/>
                <a:tab pos="771525" algn="l"/>
              </a:tabLst>
            </a:pPr>
            <a:r>
              <a:rPr sz="2400" spc="-5" dirty="0">
                <a:latin typeface="Times New Roman"/>
                <a:cs typeface="Times New Roman"/>
              </a:rPr>
              <a:t>First,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tasks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running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concurrently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computer.</a:t>
            </a:r>
            <a:endParaRPr sz="2400">
              <a:latin typeface="Times New Roman"/>
              <a:cs typeface="Times New Roman"/>
            </a:endParaRPr>
          </a:p>
          <a:p>
            <a:pPr marL="1171575" marR="5080" lvl="2" indent="-358775">
              <a:lnSpc>
                <a:spcPts val="2590"/>
              </a:lnSpc>
              <a:spcBef>
                <a:spcPts val="535"/>
              </a:spcBef>
              <a:buClr>
                <a:srgbClr val="969696"/>
              </a:buClr>
              <a:buSzPct val="66666"/>
              <a:buFont typeface="Arial"/>
              <a:buChar char="■"/>
              <a:tabLst>
                <a:tab pos="1170940" algn="l"/>
                <a:tab pos="117157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execution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dirty="0">
                <a:latin typeface="Times New Roman"/>
                <a:cs typeface="Times New Roman"/>
              </a:rPr>
              <a:t> of a </a:t>
            </a:r>
            <a:r>
              <a:rPr sz="2400" spc="-5" dirty="0">
                <a:latin typeface="Times New Roman"/>
                <a:cs typeface="Times New Roman"/>
              </a:rPr>
              <a:t>particular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dependent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 load.</a:t>
            </a:r>
            <a:endParaRPr sz="2400">
              <a:latin typeface="Times New Roman"/>
              <a:cs typeface="Times New Roman"/>
            </a:endParaRPr>
          </a:p>
          <a:p>
            <a:pPr marL="771525" lvl="1" indent="-358775">
              <a:spcBef>
                <a:spcPts val="275"/>
              </a:spcBef>
              <a:buFont typeface="Arial"/>
              <a:buChar char="■"/>
              <a:tabLst>
                <a:tab pos="770890" algn="l"/>
                <a:tab pos="771525" algn="l"/>
              </a:tabLst>
            </a:pPr>
            <a:r>
              <a:rPr sz="2400" spc="-5" dirty="0">
                <a:latin typeface="Times New Roman"/>
                <a:cs typeface="Times New Roman"/>
              </a:rPr>
              <a:t>Second,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dependent</a:t>
            </a:r>
            <a:r>
              <a:rPr sz="2400" dirty="0">
                <a:latin typeface="Times New Roman"/>
                <a:cs typeface="Times New Roman"/>
              </a:rPr>
              <a:t> 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input.</a:t>
            </a:r>
            <a:endParaRPr sz="2400">
              <a:latin typeface="Times New Roman"/>
              <a:cs typeface="Times New Roman"/>
            </a:endParaRPr>
          </a:p>
          <a:p>
            <a:pPr marL="1171575" marR="26670" lvl="2" indent="-358775">
              <a:lnSpc>
                <a:spcPct val="88900"/>
              </a:lnSpc>
              <a:spcBef>
                <a:spcPts val="655"/>
              </a:spcBef>
              <a:buClr>
                <a:srgbClr val="969696"/>
              </a:buClr>
              <a:buSzPct val="66666"/>
              <a:buFont typeface="Arial"/>
              <a:buChar char="■"/>
              <a:tabLst>
                <a:tab pos="1170940" algn="l"/>
                <a:tab pos="1171575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Consider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linear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binary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example.</a:t>
            </a:r>
            <a:r>
              <a:rPr sz="2400" dirty="0">
                <a:latin typeface="Times New Roman"/>
                <a:cs typeface="Times New Roman"/>
              </a:rPr>
              <a:t> If </a:t>
            </a: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 to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5" dirty="0">
                <a:latin typeface="Times New Roman"/>
                <a:cs typeface="Times New Roman"/>
              </a:rPr>
              <a:t> searched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happens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5" dirty="0">
                <a:latin typeface="Times New Roman"/>
                <a:cs typeface="Times New Roman"/>
              </a:rPr>
              <a:t>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 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list,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linear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 find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element quicker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binary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3100" y="36998"/>
            <a:ext cx="5765800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Common</a:t>
            </a:r>
            <a:r>
              <a:rPr sz="3600" spc="-10" dirty="0"/>
              <a:t> </a:t>
            </a:r>
            <a:r>
              <a:rPr sz="3600" spc="-5" dirty="0"/>
              <a:t>Recurrence Relations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8999" y="1222453"/>
            <a:ext cx="1778000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200" dirty="0">
                <a:latin typeface="Courier New"/>
                <a:cs typeface="Courier New"/>
              </a:rPr>
              <a:t>Recurrence</a:t>
            </a:r>
            <a:r>
              <a:rPr sz="1200" spc="-114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Relation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1137" y="1222453"/>
            <a:ext cx="584200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200" spc="35" dirty="0">
                <a:latin typeface="Courier New"/>
                <a:cs typeface="Courier New"/>
              </a:rPr>
              <a:t>Res</a:t>
            </a:r>
            <a:r>
              <a:rPr sz="1200" spc="-114" dirty="0">
                <a:latin typeface="Courier New"/>
                <a:cs typeface="Courier New"/>
              </a:rPr>
              <a:t>u</a:t>
            </a:r>
            <a:r>
              <a:rPr sz="1200" spc="35" dirty="0">
                <a:latin typeface="Courier New"/>
                <a:cs typeface="Courier New"/>
              </a:rPr>
              <a:t>lt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9865" y="1222453"/>
            <a:ext cx="680085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200" spc="35" dirty="0">
                <a:latin typeface="Courier New"/>
                <a:cs typeface="Courier New"/>
              </a:rPr>
              <a:t>Ex</a:t>
            </a:r>
            <a:r>
              <a:rPr sz="1200" spc="-114" dirty="0">
                <a:latin typeface="Courier New"/>
                <a:cs typeface="Courier New"/>
              </a:rPr>
              <a:t>a</a:t>
            </a:r>
            <a:r>
              <a:rPr sz="1200" spc="35" dirty="0">
                <a:latin typeface="Courier New"/>
                <a:cs typeface="Courier New"/>
              </a:rPr>
              <a:t>mple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2051" y="1617328"/>
            <a:ext cx="3118485" cy="312801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spcBef>
                <a:spcPts val="835"/>
              </a:spcBef>
            </a:pP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4" dirty="0">
                <a:latin typeface="Times New Roman"/>
                <a:cs typeface="Times New Roman"/>
              </a:rPr>
              <a:t> </a:t>
            </a:r>
            <a:r>
              <a:rPr spc="160" dirty="0">
                <a:latin typeface="Times New Roman"/>
                <a:cs typeface="Times New Roman"/>
              </a:rPr>
              <a:t>(</a:t>
            </a:r>
            <a:r>
              <a:rPr i="1" spc="5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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i="1" spc="15" dirty="0">
                <a:latin typeface="Times New Roman"/>
                <a:cs typeface="Times New Roman"/>
              </a:rPr>
              <a:t>n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/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2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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i="1" spc="60" dirty="0">
                <a:latin typeface="Times New Roman"/>
                <a:cs typeface="Times New Roman"/>
              </a:rPr>
              <a:t>O</a:t>
            </a:r>
            <a:r>
              <a:rPr spc="-140" dirty="0">
                <a:latin typeface="Times New Roman"/>
                <a:cs typeface="Times New Roman"/>
              </a:rPr>
              <a:t>(</a:t>
            </a:r>
            <a:r>
              <a:rPr spc="-145" dirty="0">
                <a:latin typeface="Times New Roman"/>
                <a:cs typeface="Times New Roman"/>
              </a:rPr>
              <a:t>1</a:t>
            </a:r>
            <a:r>
              <a:rPr spc="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40"/>
              </a:spcBef>
            </a:pP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4" dirty="0">
                <a:latin typeface="Times New Roman"/>
                <a:cs typeface="Times New Roman"/>
              </a:rPr>
              <a:t> </a:t>
            </a:r>
            <a:r>
              <a:rPr spc="160" dirty="0">
                <a:latin typeface="Times New Roman"/>
                <a:cs typeface="Times New Roman"/>
              </a:rPr>
              <a:t>(</a:t>
            </a:r>
            <a:r>
              <a:rPr i="1" spc="5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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10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i="1" spc="15" dirty="0">
                <a:latin typeface="Times New Roman"/>
                <a:cs typeface="Times New Roman"/>
              </a:rPr>
              <a:t>n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</a:t>
            </a:r>
            <a:r>
              <a:rPr spc="-240" dirty="0">
                <a:latin typeface="Times New Roman"/>
                <a:cs typeface="Times New Roman"/>
              </a:rPr>
              <a:t> </a:t>
            </a:r>
            <a:r>
              <a:rPr spc="-145" dirty="0">
                <a:latin typeface="Times New Roman"/>
                <a:cs typeface="Times New Roman"/>
              </a:rPr>
              <a:t>1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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i="1" spc="65" dirty="0">
                <a:latin typeface="Times New Roman"/>
                <a:cs typeface="Times New Roman"/>
              </a:rPr>
              <a:t>O</a:t>
            </a:r>
            <a:r>
              <a:rPr spc="-145" dirty="0">
                <a:latin typeface="Times New Roman"/>
                <a:cs typeface="Times New Roman"/>
              </a:rPr>
              <a:t>(</a:t>
            </a:r>
            <a:r>
              <a:rPr spc="5" dirty="0">
                <a:latin typeface="Times New Roman"/>
                <a:cs typeface="Times New Roman"/>
              </a:rPr>
              <a:t>1</a:t>
            </a:r>
            <a:r>
              <a:rPr spc="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45"/>
              </a:spcBef>
            </a:pP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4" dirty="0">
                <a:latin typeface="Times New Roman"/>
                <a:cs typeface="Times New Roman"/>
              </a:rPr>
              <a:t> </a:t>
            </a:r>
            <a:r>
              <a:rPr spc="160" dirty="0">
                <a:latin typeface="Times New Roman"/>
                <a:cs typeface="Times New Roman"/>
              </a:rPr>
              <a:t>(</a:t>
            </a:r>
            <a:r>
              <a:rPr i="1" spc="5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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2</a:t>
            </a: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i="1" spc="15" dirty="0">
                <a:latin typeface="Times New Roman"/>
                <a:cs typeface="Times New Roman"/>
              </a:rPr>
              <a:t>n</a:t>
            </a:r>
            <a:r>
              <a:rPr i="1" spc="-15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/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2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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i="1" spc="65" dirty="0">
                <a:latin typeface="Times New Roman"/>
                <a:cs typeface="Times New Roman"/>
              </a:rPr>
              <a:t>O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spc="-145" dirty="0">
                <a:latin typeface="Times New Roman"/>
                <a:cs typeface="Times New Roman"/>
              </a:rPr>
              <a:t>1</a:t>
            </a:r>
            <a:r>
              <a:rPr spc="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40"/>
              </a:spcBef>
            </a:pP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4" dirty="0">
                <a:latin typeface="Times New Roman"/>
                <a:cs typeface="Times New Roman"/>
              </a:rPr>
              <a:t> </a:t>
            </a:r>
            <a:r>
              <a:rPr spc="160" dirty="0">
                <a:latin typeface="Times New Roman"/>
                <a:cs typeface="Times New Roman"/>
              </a:rPr>
              <a:t>(</a:t>
            </a:r>
            <a:r>
              <a:rPr i="1" spc="5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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2</a:t>
            </a: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0" dirty="0">
                <a:latin typeface="Times New Roman"/>
                <a:cs typeface="Times New Roman"/>
              </a:rPr>
              <a:t> </a:t>
            </a:r>
            <a:r>
              <a:rPr spc="155" dirty="0">
                <a:latin typeface="Times New Roman"/>
                <a:cs typeface="Times New Roman"/>
              </a:rPr>
              <a:t>(</a:t>
            </a:r>
            <a:r>
              <a:rPr i="1" spc="15" dirty="0">
                <a:latin typeface="Times New Roman"/>
                <a:cs typeface="Times New Roman"/>
              </a:rPr>
              <a:t>n</a:t>
            </a:r>
            <a:r>
              <a:rPr i="1" spc="-15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/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spc="160" dirty="0">
                <a:latin typeface="Times New Roman"/>
                <a:cs typeface="Times New Roman"/>
              </a:rPr>
              <a:t>2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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i="1" spc="65" dirty="0">
                <a:latin typeface="Times New Roman"/>
                <a:cs typeface="Times New Roman"/>
              </a:rPr>
              <a:t>O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i="1" spc="15" dirty="0">
                <a:latin typeface="Times New Roman"/>
                <a:cs typeface="Times New Roman"/>
              </a:rPr>
              <a:t>n</a:t>
            </a:r>
            <a:r>
              <a:rPr i="1" spc="-30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45"/>
              </a:spcBef>
            </a:pP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4" dirty="0">
                <a:latin typeface="Times New Roman"/>
                <a:cs typeface="Times New Roman"/>
              </a:rPr>
              <a:t> </a:t>
            </a:r>
            <a:r>
              <a:rPr spc="160" dirty="0">
                <a:latin typeface="Times New Roman"/>
                <a:cs typeface="Times New Roman"/>
              </a:rPr>
              <a:t>(</a:t>
            </a:r>
            <a:r>
              <a:rPr i="1" spc="5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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2</a:t>
            </a: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i="1" spc="15" dirty="0">
                <a:latin typeface="Times New Roman"/>
                <a:cs typeface="Times New Roman"/>
              </a:rPr>
              <a:t>n</a:t>
            </a:r>
            <a:r>
              <a:rPr i="1" spc="-15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/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2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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i="1" spc="65" dirty="0">
                <a:latin typeface="Times New Roman"/>
                <a:cs typeface="Times New Roman"/>
              </a:rPr>
              <a:t>O</a:t>
            </a:r>
            <a:r>
              <a:rPr spc="155" dirty="0">
                <a:latin typeface="Times New Roman"/>
                <a:cs typeface="Times New Roman"/>
              </a:rPr>
              <a:t>(</a:t>
            </a:r>
            <a:r>
              <a:rPr i="1" spc="165" dirty="0">
                <a:latin typeface="Times New Roman"/>
                <a:cs typeface="Times New Roman"/>
              </a:rPr>
              <a:t>n</a:t>
            </a:r>
            <a:r>
              <a:rPr spc="100" dirty="0">
                <a:latin typeface="Times New Roman"/>
                <a:cs typeface="Times New Roman"/>
              </a:rPr>
              <a:t>l</a:t>
            </a:r>
            <a:r>
              <a:rPr spc="15" dirty="0">
                <a:latin typeface="Times New Roman"/>
                <a:cs typeface="Times New Roman"/>
              </a:rPr>
              <a:t>o</a:t>
            </a:r>
            <a:r>
              <a:rPr spc="160" dirty="0">
                <a:latin typeface="Times New Roman"/>
                <a:cs typeface="Times New Roman"/>
              </a:rPr>
              <a:t>g</a:t>
            </a:r>
            <a:r>
              <a:rPr i="1" spc="15" dirty="0">
                <a:latin typeface="Times New Roman"/>
                <a:cs typeface="Times New Roman"/>
              </a:rPr>
              <a:t>n</a:t>
            </a:r>
            <a:r>
              <a:rPr i="1" spc="-30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45"/>
              </a:spcBef>
            </a:pP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4" dirty="0">
                <a:latin typeface="Times New Roman"/>
                <a:cs typeface="Times New Roman"/>
              </a:rPr>
              <a:t> </a:t>
            </a:r>
            <a:r>
              <a:rPr spc="160" dirty="0">
                <a:latin typeface="Times New Roman"/>
                <a:cs typeface="Times New Roman"/>
              </a:rPr>
              <a:t>(</a:t>
            </a:r>
            <a:r>
              <a:rPr i="1" spc="5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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10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i="1" spc="15" dirty="0">
                <a:latin typeface="Times New Roman"/>
                <a:cs typeface="Times New Roman"/>
              </a:rPr>
              <a:t>n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</a:t>
            </a:r>
            <a:r>
              <a:rPr spc="-240" dirty="0">
                <a:latin typeface="Times New Roman"/>
                <a:cs typeface="Times New Roman"/>
              </a:rPr>
              <a:t> </a:t>
            </a:r>
            <a:r>
              <a:rPr spc="-145" dirty="0">
                <a:latin typeface="Times New Roman"/>
                <a:cs typeface="Times New Roman"/>
              </a:rPr>
              <a:t>1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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i="1" spc="65" dirty="0">
                <a:latin typeface="Times New Roman"/>
                <a:cs typeface="Times New Roman"/>
              </a:rPr>
              <a:t>O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i="1" spc="15" dirty="0">
                <a:latin typeface="Times New Roman"/>
                <a:cs typeface="Times New Roman"/>
              </a:rPr>
              <a:t>n</a:t>
            </a:r>
            <a:r>
              <a:rPr i="1" spc="-30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45"/>
              </a:spcBef>
            </a:pP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4" dirty="0">
                <a:latin typeface="Times New Roman"/>
                <a:cs typeface="Times New Roman"/>
              </a:rPr>
              <a:t> </a:t>
            </a:r>
            <a:r>
              <a:rPr spc="160" dirty="0">
                <a:latin typeface="Times New Roman"/>
                <a:cs typeface="Times New Roman"/>
              </a:rPr>
              <a:t>(</a:t>
            </a:r>
            <a:r>
              <a:rPr i="1" spc="5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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2</a:t>
            </a: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i="1" spc="15" dirty="0">
                <a:latin typeface="Times New Roman"/>
                <a:cs typeface="Times New Roman"/>
              </a:rPr>
              <a:t>n</a:t>
            </a:r>
            <a:r>
              <a:rPr i="1"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</a:t>
            </a:r>
            <a:r>
              <a:rPr spc="-245" dirty="0">
                <a:latin typeface="Times New Roman"/>
                <a:cs typeface="Times New Roman"/>
              </a:rPr>
              <a:t> </a:t>
            </a:r>
            <a:r>
              <a:rPr spc="-145" dirty="0">
                <a:latin typeface="Times New Roman"/>
                <a:cs typeface="Times New Roman"/>
              </a:rPr>
              <a:t>1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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i="1" spc="65" dirty="0">
                <a:latin typeface="Times New Roman"/>
                <a:cs typeface="Times New Roman"/>
              </a:rPr>
              <a:t>O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spc="-145" dirty="0">
                <a:latin typeface="Times New Roman"/>
                <a:cs typeface="Times New Roman"/>
              </a:rPr>
              <a:t>1</a:t>
            </a:r>
            <a:r>
              <a:rPr spc="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45"/>
              </a:spcBef>
            </a:pP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4" dirty="0">
                <a:latin typeface="Times New Roman"/>
                <a:cs typeface="Times New Roman"/>
              </a:rPr>
              <a:t> </a:t>
            </a:r>
            <a:r>
              <a:rPr spc="160" dirty="0">
                <a:latin typeface="Times New Roman"/>
                <a:cs typeface="Times New Roman"/>
              </a:rPr>
              <a:t>(</a:t>
            </a:r>
            <a:r>
              <a:rPr i="1" spc="5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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i="1" spc="15" dirty="0">
                <a:latin typeface="Times New Roman"/>
                <a:cs typeface="Times New Roman"/>
              </a:rPr>
              <a:t>n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</a:t>
            </a:r>
            <a:r>
              <a:rPr spc="-240" dirty="0">
                <a:latin typeface="Times New Roman"/>
                <a:cs typeface="Times New Roman"/>
              </a:rPr>
              <a:t> </a:t>
            </a:r>
            <a:r>
              <a:rPr spc="-145" dirty="0">
                <a:latin typeface="Times New Roman"/>
                <a:cs typeface="Times New Roman"/>
              </a:rPr>
              <a:t>1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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i="1" spc="15" dirty="0">
                <a:latin typeface="Times New Roman"/>
                <a:cs typeface="Times New Roman"/>
              </a:rPr>
              <a:t>n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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2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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i="1" spc="65" dirty="0">
                <a:latin typeface="Times New Roman"/>
                <a:cs typeface="Times New Roman"/>
              </a:rPr>
              <a:t>O</a:t>
            </a:r>
            <a:r>
              <a:rPr spc="-145" dirty="0">
                <a:latin typeface="Times New Roman"/>
                <a:cs typeface="Times New Roman"/>
              </a:rPr>
              <a:t>(</a:t>
            </a:r>
            <a:r>
              <a:rPr spc="5" dirty="0">
                <a:latin typeface="Times New Roman"/>
                <a:cs typeface="Times New Roman"/>
              </a:rPr>
              <a:t>1</a:t>
            </a:r>
            <a:r>
              <a:rPr spc="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4910" y="1617328"/>
            <a:ext cx="1854835" cy="312801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95885">
              <a:spcBef>
                <a:spcPts val="835"/>
              </a:spcBef>
            </a:pP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10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i="1" spc="5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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i="1" spc="65" dirty="0">
                <a:latin typeface="Times New Roman"/>
                <a:cs typeface="Times New Roman"/>
              </a:rPr>
              <a:t>O</a:t>
            </a:r>
            <a:r>
              <a:rPr spc="10" dirty="0">
                <a:latin typeface="Times New Roman"/>
                <a:cs typeface="Times New Roman"/>
              </a:rPr>
              <a:t>(</a:t>
            </a:r>
            <a:r>
              <a:rPr spc="-55" dirty="0">
                <a:latin typeface="Times New Roman"/>
                <a:cs typeface="Times New Roman"/>
              </a:rPr>
              <a:t>l</a:t>
            </a:r>
            <a:r>
              <a:rPr spc="15" dirty="0">
                <a:latin typeface="Times New Roman"/>
                <a:cs typeface="Times New Roman"/>
              </a:rPr>
              <a:t>og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i="1" spc="5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133985">
              <a:spcBef>
                <a:spcPts val="740"/>
              </a:spcBef>
            </a:pP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i="1" spc="160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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i="1" spc="65" dirty="0">
                <a:latin typeface="Times New Roman"/>
                <a:cs typeface="Times New Roman"/>
              </a:rPr>
              <a:t>O</a:t>
            </a:r>
            <a:r>
              <a:rPr spc="155" dirty="0">
                <a:latin typeface="Times New Roman"/>
                <a:cs typeface="Times New Roman"/>
              </a:rPr>
              <a:t>(</a:t>
            </a:r>
            <a:r>
              <a:rPr i="1" spc="10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114935">
              <a:spcBef>
                <a:spcPts val="745"/>
              </a:spcBef>
            </a:pP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i="1" spc="160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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i="1" spc="65" dirty="0">
                <a:latin typeface="Times New Roman"/>
                <a:cs typeface="Times New Roman"/>
              </a:rPr>
              <a:t>O</a:t>
            </a:r>
            <a:r>
              <a:rPr spc="155" dirty="0">
                <a:latin typeface="Times New Roman"/>
                <a:cs typeface="Times New Roman"/>
              </a:rPr>
              <a:t>(</a:t>
            </a:r>
            <a:r>
              <a:rPr i="1" spc="5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76200">
              <a:spcBef>
                <a:spcPts val="740"/>
              </a:spcBef>
            </a:pP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4" dirty="0">
                <a:latin typeface="Times New Roman"/>
                <a:cs typeface="Times New Roman"/>
              </a:rPr>
              <a:t> </a:t>
            </a:r>
            <a:r>
              <a:rPr spc="160" dirty="0">
                <a:latin typeface="Times New Roman"/>
                <a:cs typeface="Times New Roman"/>
              </a:rPr>
              <a:t>(</a:t>
            </a:r>
            <a:r>
              <a:rPr i="1" spc="5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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i="1" spc="65" dirty="0">
                <a:latin typeface="Times New Roman"/>
                <a:cs typeface="Times New Roman"/>
              </a:rPr>
              <a:t>O</a:t>
            </a:r>
            <a:r>
              <a:rPr spc="155" dirty="0">
                <a:latin typeface="Times New Roman"/>
                <a:cs typeface="Times New Roman"/>
              </a:rPr>
              <a:t>(</a:t>
            </a:r>
            <a:r>
              <a:rPr i="1" spc="160" dirty="0">
                <a:latin typeface="Times New Roman"/>
                <a:cs typeface="Times New Roman"/>
              </a:rPr>
              <a:t>n</a:t>
            </a:r>
            <a:r>
              <a:rPr spc="100" dirty="0">
                <a:latin typeface="Times New Roman"/>
                <a:cs typeface="Times New Roman"/>
              </a:rPr>
              <a:t>l</a:t>
            </a:r>
            <a:r>
              <a:rPr spc="15" dirty="0">
                <a:latin typeface="Times New Roman"/>
                <a:cs typeface="Times New Roman"/>
              </a:rPr>
              <a:t>o</a:t>
            </a:r>
            <a:r>
              <a:rPr spc="160" dirty="0">
                <a:latin typeface="Times New Roman"/>
                <a:cs typeface="Times New Roman"/>
              </a:rPr>
              <a:t>g</a:t>
            </a:r>
            <a:r>
              <a:rPr i="1" spc="165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76200">
              <a:spcBef>
                <a:spcPts val="1045"/>
              </a:spcBef>
            </a:pP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4" dirty="0">
                <a:latin typeface="Times New Roman"/>
                <a:cs typeface="Times New Roman"/>
              </a:rPr>
              <a:t> </a:t>
            </a:r>
            <a:r>
              <a:rPr spc="160" dirty="0">
                <a:latin typeface="Times New Roman"/>
                <a:cs typeface="Times New Roman"/>
              </a:rPr>
              <a:t>(</a:t>
            </a:r>
            <a:r>
              <a:rPr i="1" spc="5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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i="1" spc="20" dirty="0">
                <a:latin typeface="Times New Roman"/>
                <a:cs typeface="Times New Roman"/>
              </a:rPr>
              <a:t>O</a:t>
            </a:r>
            <a:r>
              <a:rPr i="1" spc="-254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i="1" spc="15" dirty="0">
                <a:latin typeface="Times New Roman"/>
                <a:cs typeface="Times New Roman"/>
              </a:rPr>
              <a:t>n</a:t>
            </a:r>
            <a:r>
              <a:rPr i="1" spc="-15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l</a:t>
            </a:r>
            <a:r>
              <a:rPr spc="15" dirty="0">
                <a:latin typeface="Times New Roman"/>
                <a:cs typeface="Times New Roman"/>
              </a:rPr>
              <a:t>o</a:t>
            </a:r>
            <a:r>
              <a:rPr spc="160" dirty="0">
                <a:latin typeface="Times New Roman"/>
                <a:cs typeface="Times New Roman"/>
              </a:rPr>
              <a:t>g</a:t>
            </a:r>
            <a:r>
              <a:rPr sz="1575" spc="7" baseline="47619" dirty="0">
                <a:latin typeface="Times New Roman"/>
                <a:cs typeface="Times New Roman"/>
              </a:rPr>
              <a:t>2</a:t>
            </a:r>
            <a:r>
              <a:rPr sz="1575" spc="179" baseline="47619" dirty="0">
                <a:latin typeface="Times New Roman"/>
                <a:cs typeface="Times New Roman"/>
              </a:rPr>
              <a:t> </a:t>
            </a:r>
            <a:r>
              <a:rPr i="1" spc="160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76200">
              <a:spcBef>
                <a:spcPts val="1045"/>
              </a:spcBef>
            </a:pP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4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(</a:t>
            </a:r>
            <a:r>
              <a:rPr i="1" spc="160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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i="1" spc="65" dirty="0">
                <a:latin typeface="Times New Roman"/>
                <a:cs typeface="Times New Roman"/>
              </a:rPr>
              <a:t>O</a:t>
            </a:r>
            <a:r>
              <a:rPr spc="155" dirty="0">
                <a:latin typeface="Times New Roman"/>
                <a:cs typeface="Times New Roman"/>
              </a:rPr>
              <a:t>(</a:t>
            </a:r>
            <a:r>
              <a:rPr i="1" spc="160" dirty="0">
                <a:latin typeface="Times New Roman"/>
                <a:cs typeface="Times New Roman"/>
              </a:rPr>
              <a:t>n</a:t>
            </a:r>
            <a:r>
              <a:rPr sz="1575" spc="7" baseline="47619" dirty="0">
                <a:latin typeface="Times New Roman"/>
                <a:cs typeface="Times New Roman"/>
              </a:rPr>
              <a:t>2</a:t>
            </a:r>
            <a:r>
              <a:rPr sz="1575" spc="-52" baseline="47619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57150">
              <a:spcBef>
                <a:spcPts val="1045"/>
              </a:spcBef>
            </a:pP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4" dirty="0">
                <a:latin typeface="Times New Roman"/>
                <a:cs typeface="Times New Roman"/>
              </a:rPr>
              <a:t> </a:t>
            </a:r>
            <a:r>
              <a:rPr spc="160" dirty="0">
                <a:latin typeface="Times New Roman"/>
                <a:cs typeface="Times New Roman"/>
              </a:rPr>
              <a:t>(</a:t>
            </a:r>
            <a:r>
              <a:rPr i="1" spc="5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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i="1" spc="65" dirty="0">
                <a:latin typeface="Times New Roman"/>
                <a:cs typeface="Times New Roman"/>
              </a:rPr>
              <a:t>O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spc="160" dirty="0">
                <a:latin typeface="Times New Roman"/>
                <a:cs typeface="Times New Roman"/>
              </a:rPr>
              <a:t>2</a:t>
            </a:r>
            <a:r>
              <a:rPr sz="1575" i="1" spc="7" baseline="47619" dirty="0">
                <a:latin typeface="Times New Roman"/>
                <a:cs typeface="Times New Roman"/>
              </a:rPr>
              <a:t>n</a:t>
            </a:r>
            <a:r>
              <a:rPr sz="1575" i="1" spc="-52" baseline="47619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38100">
              <a:spcBef>
                <a:spcPts val="1045"/>
              </a:spcBef>
            </a:pPr>
            <a:r>
              <a:rPr i="1" spc="15" dirty="0">
                <a:latin typeface="Times New Roman"/>
                <a:cs typeface="Times New Roman"/>
              </a:rPr>
              <a:t>T</a:t>
            </a:r>
            <a:r>
              <a:rPr i="1" spc="-254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(</a:t>
            </a:r>
            <a:r>
              <a:rPr i="1" spc="160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Symbol"/>
                <a:cs typeface="Symbol"/>
              </a:rPr>
              <a:t>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i="1" spc="65" dirty="0">
                <a:latin typeface="Times New Roman"/>
                <a:cs typeface="Times New Roman"/>
              </a:rPr>
              <a:t>O</a:t>
            </a:r>
            <a:r>
              <a:rPr spc="155" dirty="0">
                <a:latin typeface="Times New Roman"/>
                <a:cs typeface="Times New Roman"/>
              </a:rPr>
              <a:t>(2</a:t>
            </a:r>
            <a:r>
              <a:rPr sz="1575" i="1" spc="7" baseline="47619" dirty="0">
                <a:latin typeface="Times New Roman"/>
                <a:cs typeface="Times New Roman"/>
              </a:rPr>
              <a:t>n</a:t>
            </a:r>
            <a:r>
              <a:rPr sz="1575" i="1" spc="-52" baseline="47619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8480" y="1784349"/>
            <a:ext cx="2515235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200" spc="5" dirty="0">
                <a:latin typeface="Courier New"/>
                <a:cs typeface="Courier New"/>
              </a:rPr>
              <a:t>Binary</a:t>
            </a:r>
            <a:r>
              <a:rPr sz="1200" spc="-100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search,</a:t>
            </a:r>
            <a:r>
              <a:rPr sz="1200" spc="1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Euclid’s</a:t>
            </a:r>
            <a:r>
              <a:rPr sz="1200" spc="50" dirty="0">
                <a:latin typeface="Courier New"/>
                <a:cs typeface="Courier New"/>
              </a:rPr>
              <a:t> </a:t>
            </a:r>
            <a:r>
              <a:rPr sz="1200" spc="-25" dirty="0">
                <a:latin typeface="Courier New"/>
                <a:cs typeface="Courier New"/>
              </a:rPr>
              <a:t>GCD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07963" y="2152917"/>
            <a:ext cx="1238885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200" spc="5" dirty="0">
                <a:latin typeface="Courier New"/>
                <a:cs typeface="Courier New"/>
              </a:rPr>
              <a:t>Linear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search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9174" y="2889947"/>
            <a:ext cx="2167890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200" spc="30" dirty="0">
                <a:latin typeface="Courier New"/>
                <a:cs typeface="Courier New"/>
              </a:rPr>
              <a:t>Merge</a:t>
            </a:r>
            <a:r>
              <a:rPr sz="1200" spc="-114" dirty="0">
                <a:latin typeface="Courier New"/>
                <a:cs typeface="Courier New"/>
              </a:rPr>
              <a:t> </a:t>
            </a:r>
            <a:r>
              <a:rPr sz="1200" spc="30" dirty="0">
                <a:latin typeface="Courier New"/>
                <a:cs typeface="Courier New"/>
              </a:rPr>
              <a:t>sort</a:t>
            </a:r>
            <a:r>
              <a:rPr sz="1200" spc="-9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(Chapter</a:t>
            </a:r>
            <a:r>
              <a:rPr sz="1200" spc="-114" dirty="0">
                <a:latin typeface="Courier New"/>
                <a:cs typeface="Courier New"/>
              </a:rPr>
              <a:t> </a:t>
            </a:r>
            <a:r>
              <a:rPr sz="1200" spc="40" dirty="0">
                <a:latin typeface="Courier New"/>
                <a:cs typeface="Courier New"/>
              </a:rPr>
              <a:t>24)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68454" y="3704120"/>
            <a:ext cx="2801620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200" spc="15" dirty="0">
                <a:latin typeface="Courier New"/>
                <a:cs typeface="Courier New"/>
              </a:rPr>
              <a:t>Selection</a:t>
            </a:r>
            <a:r>
              <a:rPr sz="1200" spc="-10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sort,</a:t>
            </a:r>
            <a:r>
              <a:rPr sz="1200" spc="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insertion</a:t>
            </a:r>
            <a:r>
              <a:rPr sz="1200" spc="5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sort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65613" y="4111220"/>
            <a:ext cx="1412240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200" spc="5" dirty="0">
                <a:latin typeface="Courier New"/>
                <a:cs typeface="Courier New"/>
              </a:rPr>
              <a:t>Towers</a:t>
            </a:r>
            <a:r>
              <a:rPr sz="1200" spc="-120" dirty="0">
                <a:latin typeface="Courier New"/>
                <a:cs typeface="Courier New"/>
              </a:rPr>
              <a:t> </a:t>
            </a:r>
            <a:r>
              <a:rPr sz="1200" spc="20" dirty="0">
                <a:latin typeface="Courier New"/>
                <a:cs typeface="Courier New"/>
              </a:rPr>
              <a:t>of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Hanoi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48946" y="4518298"/>
            <a:ext cx="2709545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200" dirty="0">
                <a:latin typeface="Courier New"/>
                <a:cs typeface="Courier New"/>
              </a:rPr>
              <a:t>Recursive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Fibonacci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spc="20" dirty="0">
                <a:latin typeface="Courier New"/>
                <a:cs typeface="Courier New"/>
              </a:rPr>
              <a:t>algorithm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46512" y="1593246"/>
            <a:ext cx="8564245" cy="0"/>
          </a:xfrm>
          <a:custGeom>
            <a:avLst/>
            <a:gdLst/>
            <a:ahLst/>
            <a:cxnLst/>
            <a:rect l="l" t="t" r="r" b="b"/>
            <a:pathLst>
              <a:path w="8564245">
                <a:moveTo>
                  <a:pt x="0" y="0"/>
                </a:moveTo>
                <a:lnTo>
                  <a:pt x="8563756" y="0"/>
                </a:lnTo>
              </a:path>
            </a:pathLst>
          </a:custGeom>
          <a:ln w="1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2050" y="234188"/>
            <a:ext cx="73279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Comparing</a:t>
            </a:r>
            <a:r>
              <a:rPr sz="3600" dirty="0"/>
              <a:t> </a:t>
            </a:r>
            <a:r>
              <a:rPr sz="3600" spc="-5" dirty="0"/>
              <a:t>Common</a:t>
            </a:r>
            <a:r>
              <a:rPr sz="3600" dirty="0"/>
              <a:t> </a:t>
            </a:r>
            <a:r>
              <a:rPr sz="3600" spc="-5" dirty="0"/>
              <a:t>Growth</a:t>
            </a:r>
            <a:r>
              <a:rPr sz="3600" dirty="0"/>
              <a:t> </a:t>
            </a:r>
            <a:r>
              <a:rPr sz="3600" spc="-5" dirty="0"/>
              <a:t>Functions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10755" y="1230347"/>
            <a:ext cx="6932295" cy="368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2250" i="1" spc="50" dirty="0">
                <a:latin typeface="Times New Roman"/>
                <a:cs typeface="Times New Roman"/>
              </a:rPr>
              <a:t>O</a:t>
            </a:r>
            <a:r>
              <a:rPr sz="2250" spc="-190" dirty="0">
                <a:latin typeface="Times New Roman"/>
                <a:cs typeface="Times New Roman"/>
              </a:rPr>
              <a:t>(</a:t>
            </a:r>
            <a:r>
              <a:rPr sz="2250" spc="-18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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O</a:t>
            </a:r>
            <a:r>
              <a:rPr sz="2250" dirty="0">
                <a:latin typeface="Times New Roman"/>
                <a:cs typeface="Times New Roman"/>
              </a:rPr>
              <a:t>(log</a:t>
            </a:r>
            <a:r>
              <a:rPr sz="2250" spc="-265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n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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O</a:t>
            </a: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i="1" spc="30" dirty="0">
                <a:latin typeface="Times New Roman"/>
                <a:cs typeface="Times New Roman"/>
              </a:rPr>
              <a:t>n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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O</a:t>
            </a: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i="1" dirty="0">
                <a:latin typeface="Times New Roman"/>
                <a:cs typeface="Times New Roman"/>
              </a:rPr>
              <a:t>n</a:t>
            </a:r>
            <a:r>
              <a:rPr sz="2250" i="1" spc="-28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log</a:t>
            </a:r>
            <a:r>
              <a:rPr sz="2250" spc="-245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n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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O</a:t>
            </a: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i="1" spc="120" dirty="0">
                <a:latin typeface="Times New Roman"/>
                <a:cs typeface="Times New Roman"/>
              </a:rPr>
              <a:t>n</a:t>
            </a:r>
            <a:r>
              <a:rPr sz="1950" spc="7" baseline="42735" dirty="0">
                <a:latin typeface="Times New Roman"/>
                <a:cs typeface="Times New Roman"/>
              </a:rPr>
              <a:t>2</a:t>
            </a:r>
            <a:r>
              <a:rPr sz="1950" spc="-112" baseline="427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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O</a:t>
            </a: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i="1" spc="80" dirty="0">
                <a:latin typeface="Times New Roman"/>
                <a:cs typeface="Times New Roman"/>
              </a:rPr>
              <a:t>n</a:t>
            </a:r>
            <a:r>
              <a:rPr sz="1950" spc="7" baseline="42735" dirty="0">
                <a:latin typeface="Times New Roman"/>
                <a:cs typeface="Times New Roman"/>
              </a:rPr>
              <a:t>3</a:t>
            </a:r>
            <a:r>
              <a:rPr sz="1950" spc="-172" baseline="427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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O</a:t>
            </a: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spc="85" dirty="0">
                <a:latin typeface="Times New Roman"/>
                <a:cs typeface="Times New Roman"/>
              </a:rPr>
              <a:t>2</a:t>
            </a:r>
            <a:r>
              <a:rPr sz="1950" i="1" spc="7" baseline="42735" dirty="0">
                <a:latin typeface="Times New Roman"/>
                <a:cs typeface="Times New Roman"/>
              </a:rPr>
              <a:t>n</a:t>
            </a:r>
            <a:r>
              <a:rPr sz="1950" i="1" spc="-82" baseline="427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5092" y="2020832"/>
            <a:ext cx="54546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250" i="1" spc="95" dirty="0">
                <a:latin typeface="Times New Roman"/>
                <a:cs typeface="Times New Roman"/>
              </a:rPr>
              <a:t>O</a:t>
            </a:r>
            <a:r>
              <a:rPr sz="2250" spc="-125" dirty="0">
                <a:latin typeface="Times New Roman"/>
                <a:cs typeface="Times New Roman"/>
              </a:rPr>
              <a:t>(</a:t>
            </a:r>
            <a:r>
              <a:rPr sz="2250" spc="-14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8700" y="1825245"/>
            <a:ext cx="2796540" cy="44176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88900" marR="38100" indent="-76200">
              <a:lnSpc>
                <a:spcPct val="136000"/>
              </a:lnSpc>
              <a:spcBef>
                <a:spcPts val="195"/>
              </a:spcBef>
            </a:pPr>
            <a:r>
              <a:rPr sz="3000" spc="-5" dirty="0">
                <a:latin typeface="Times New Roman"/>
                <a:cs typeface="Times New Roman"/>
              </a:rPr>
              <a:t>Constant </a:t>
            </a:r>
            <a:r>
              <a:rPr sz="3000" dirty="0">
                <a:latin typeface="Times New Roman"/>
                <a:cs typeface="Times New Roman"/>
              </a:rPr>
              <a:t>time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Logarithmic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time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Linear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time</a:t>
            </a:r>
            <a:endParaRPr sz="3000">
              <a:latin typeface="Times New Roman"/>
              <a:cs typeface="Times New Roman"/>
            </a:endParaRPr>
          </a:p>
          <a:p>
            <a:pPr marL="165100" marR="238125">
              <a:lnSpc>
                <a:spcPct val="133300"/>
              </a:lnSpc>
            </a:pPr>
            <a:r>
              <a:rPr sz="3000" dirty="0">
                <a:latin typeface="Times New Roman"/>
                <a:cs typeface="Times New Roman"/>
              </a:rPr>
              <a:t>Log-linear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time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Quadratic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time</a:t>
            </a:r>
            <a:endParaRPr sz="3000">
              <a:latin typeface="Times New Roman"/>
              <a:cs typeface="Times New Roman"/>
            </a:endParaRPr>
          </a:p>
          <a:p>
            <a:pPr marL="165100" marR="5080">
              <a:lnSpc>
                <a:spcPct val="133300"/>
              </a:lnSpc>
              <a:spcBef>
                <a:spcPts val="600"/>
              </a:spcBef>
            </a:pPr>
            <a:r>
              <a:rPr sz="3000" spc="-5" dirty="0">
                <a:latin typeface="Times New Roman"/>
                <a:cs typeface="Times New Roman"/>
              </a:rPr>
              <a:t>Cubic </a:t>
            </a:r>
            <a:r>
              <a:rPr sz="3000" dirty="0">
                <a:latin typeface="Times New Roman"/>
                <a:cs typeface="Times New Roman"/>
              </a:rPr>
              <a:t>time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Exponential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time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5136" y="2630432"/>
            <a:ext cx="99060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250" i="1" spc="100" dirty="0">
                <a:latin typeface="Times New Roman"/>
                <a:cs typeface="Times New Roman"/>
              </a:rPr>
              <a:t>O</a:t>
            </a:r>
            <a:r>
              <a:rPr sz="2250" dirty="0">
                <a:latin typeface="Times New Roman"/>
                <a:cs typeface="Times New Roman"/>
              </a:rPr>
              <a:t>(log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i="1" spc="85" dirty="0">
                <a:latin typeface="Times New Roman"/>
                <a:cs typeface="Times New Roman"/>
              </a:rPr>
              <a:t>n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5165" y="3240032"/>
            <a:ext cx="60007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250" i="1" spc="100" dirty="0">
                <a:latin typeface="Times New Roman"/>
                <a:cs typeface="Times New Roman"/>
              </a:rPr>
              <a:t>O</a:t>
            </a:r>
            <a:r>
              <a:rPr sz="2250" spc="70" dirty="0">
                <a:latin typeface="Times New Roman"/>
                <a:cs typeface="Times New Roman"/>
              </a:rPr>
              <a:t>(</a:t>
            </a:r>
            <a:r>
              <a:rPr sz="2250" i="1" spc="90" dirty="0">
                <a:latin typeface="Times New Roman"/>
                <a:cs typeface="Times New Roman"/>
              </a:rPr>
              <a:t>n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5168" y="3849632"/>
            <a:ext cx="118046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250" i="1" spc="100" dirty="0">
                <a:latin typeface="Times New Roman"/>
                <a:cs typeface="Times New Roman"/>
              </a:rPr>
              <a:t>O</a:t>
            </a:r>
            <a:r>
              <a:rPr sz="2250" spc="70" dirty="0">
                <a:latin typeface="Times New Roman"/>
                <a:cs typeface="Times New Roman"/>
              </a:rPr>
              <a:t>(</a:t>
            </a:r>
            <a:r>
              <a:rPr sz="2250" i="1" spc="5" dirty="0">
                <a:latin typeface="Times New Roman"/>
                <a:cs typeface="Times New Roman"/>
              </a:rPr>
              <a:t>n</a:t>
            </a:r>
            <a:r>
              <a:rPr sz="2250" i="1" spc="-26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log</a:t>
            </a:r>
            <a:r>
              <a:rPr sz="2250" spc="-310" dirty="0">
                <a:latin typeface="Times New Roman"/>
                <a:cs typeface="Times New Roman"/>
              </a:rPr>
              <a:t> </a:t>
            </a:r>
            <a:r>
              <a:rPr sz="2250" i="1" spc="90" dirty="0">
                <a:latin typeface="Times New Roman"/>
                <a:cs typeface="Times New Roman"/>
              </a:rPr>
              <a:t>n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9691" y="4506947"/>
            <a:ext cx="767080" cy="368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2250" i="1" spc="95" dirty="0">
                <a:latin typeface="Times New Roman"/>
                <a:cs typeface="Times New Roman"/>
              </a:rPr>
              <a:t>O</a:t>
            </a:r>
            <a:r>
              <a:rPr sz="2250" spc="70" dirty="0">
                <a:latin typeface="Times New Roman"/>
                <a:cs typeface="Times New Roman"/>
              </a:rPr>
              <a:t>(</a:t>
            </a:r>
            <a:r>
              <a:rPr sz="2250" i="1" spc="114" dirty="0">
                <a:latin typeface="Times New Roman"/>
                <a:cs typeface="Times New Roman"/>
              </a:rPr>
              <a:t>n</a:t>
            </a:r>
            <a:r>
              <a:rPr sz="1950" spc="7" baseline="42735" dirty="0">
                <a:latin typeface="Times New Roman"/>
                <a:cs typeface="Times New Roman"/>
              </a:rPr>
              <a:t>2</a:t>
            </a:r>
            <a:r>
              <a:rPr sz="1950" spc="-127" baseline="427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9691" y="5192747"/>
            <a:ext cx="764540" cy="978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2250" i="1" spc="95" dirty="0">
                <a:latin typeface="Times New Roman"/>
                <a:cs typeface="Times New Roman"/>
              </a:rPr>
              <a:t>O</a:t>
            </a:r>
            <a:r>
              <a:rPr sz="2250" spc="70" dirty="0">
                <a:latin typeface="Times New Roman"/>
                <a:cs typeface="Times New Roman"/>
              </a:rPr>
              <a:t>(</a:t>
            </a:r>
            <a:r>
              <a:rPr sz="2250" i="1" spc="95" dirty="0">
                <a:latin typeface="Times New Roman"/>
                <a:cs typeface="Times New Roman"/>
              </a:rPr>
              <a:t>n</a:t>
            </a:r>
            <a:r>
              <a:rPr sz="1950" spc="7" baseline="42735" dirty="0">
                <a:latin typeface="Times New Roman"/>
                <a:cs typeface="Times New Roman"/>
              </a:rPr>
              <a:t>3</a:t>
            </a:r>
            <a:r>
              <a:rPr sz="1950" spc="-225" baseline="427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38100">
              <a:spcBef>
                <a:spcPts val="2100"/>
              </a:spcBef>
            </a:pPr>
            <a:r>
              <a:rPr sz="2250" i="1" spc="95" dirty="0">
                <a:latin typeface="Times New Roman"/>
                <a:cs typeface="Times New Roman"/>
              </a:rPr>
              <a:t>O</a:t>
            </a:r>
            <a:r>
              <a:rPr sz="2250" spc="70" dirty="0">
                <a:latin typeface="Times New Roman"/>
                <a:cs typeface="Times New Roman"/>
              </a:rPr>
              <a:t>(</a:t>
            </a:r>
            <a:r>
              <a:rPr sz="2250" spc="60" dirty="0">
                <a:latin typeface="Times New Roman"/>
                <a:cs typeface="Times New Roman"/>
              </a:rPr>
              <a:t>2</a:t>
            </a:r>
            <a:r>
              <a:rPr sz="1950" i="1" spc="7" baseline="42735" dirty="0">
                <a:latin typeface="Times New Roman"/>
                <a:cs typeface="Times New Roman"/>
              </a:rPr>
              <a:t>n</a:t>
            </a:r>
            <a:r>
              <a:rPr sz="1950" i="1" spc="-75" baseline="427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2050" y="234188"/>
            <a:ext cx="73279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Comparing</a:t>
            </a:r>
            <a:r>
              <a:rPr sz="3600" dirty="0"/>
              <a:t> </a:t>
            </a:r>
            <a:r>
              <a:rPr sz="3600" spc="-5" dirty="0"/>
              <a:t>Common</a:t>
            </a:r>
            <a:r>
              <a:rPr sz="3600" dirty="0"/>
              <a:t> </a:t>
            </a:r>
            <a:r>
              <a:rPr sz="3600" spc="-5" dirty="0"/>
              <a:t>Growth</a:t>
            </a:r>
            <a:r>
              <a:rPr sz="3600" dirty="0"/>
              <a:t> </a:t>
            </a:r>
            <a:r>
              <a:rPr sz="3600" spc="-5" dirty="0"/>
              <a:t>Functions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10755" y="1230347"/>
            <a:ext cx="6932295" cy="368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2250" i="1" spc="50" dirty="0">
                <a:latin typeface="Times New Roman"/>
                <a:cs typeface="Times New Roman"/>
              </a:rPr>
              <a:t>O</a:t>
            </a:r>
            <a:r>
              <a:rPr sz="2250" spc="-190" dirty="0">
                <a:latin typeface="Times New Roman"/>
                <a:cs typeface="Times New Roman"/>
              </a:rPr>
              <a:t>(</a:t>
            </a:r>
            <a:r>
              <a:rPr sz="2250" spc="-18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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O</a:t>
            </a:r>
            <a:r>
              <a:rPr sz="2250" dirty="0">
                <a:latin typeface="Times New Roman"/>
                <a:cs typeface="Times New Roman"/>
              </a:rPr>
              <a:t>(log</a:t>
            </a:r>
            <a:r>
              <a:rPr sz="2250" spc="-265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n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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O</a:t>
            </a: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i="1" spc="30" dirty="0">
                <a:latin typeface="Times New Roman"/>
                <a:cs typeface="Times New Roman"/>
              </a:rPr>
              <a:t>n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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O</a:t>
            </a: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i="1" dirty="0">
                <a:latin typeface="Times New Roman"/>
                <a:cs typeface="Times New Roman"/>
              </a:rPr>
              <a:t>n</a:t>
            </a:r>
            <a:r>
              <a:rPr sz="2250" i="1" spc="-28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log</a:t>
            </a:r>
            <a:r>
              <a:rPr sz="2250" spc="-245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n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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O</a:t>
            </a: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i="1" spc="120" dirty="0">
                <a:latin typeface="Times New Roman"/>
                <a:cs typeface="Times New Roman"/>
              </a:rPr>
              <a:t>n</a:t>
            </a:r>
            <a:r>
              <a:rPr sz="1950" spc="7" baseline="42735" dirty="0">
                <a:latin typeface="Times New Roman"/>
                <a:cs typeface="Times New Roman"/>
              </a:rPr>
              <a:t>2</a:t>
            </a:r>
            <a:r>
              <a:rPr sz="1950" spc="-112" baseline="427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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O</a:t>
            </a: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i="1" spc="80" dirty="0">
                <a:latin typeface="Times New Roman"/>
                <a:cs typeface="Times New Roman"/>
              </a:rPr>
              <a:t>n</a:t>
            </a:r>
            <a:r>
              <a:rPr sz="1950" spc="7" baseline="42735" dirty="0">
                <a:latin typeface="Times New Roman"/>
                <a:cs typeface="Times New Roman"/>
              </a:rPr>
              <a:t>3</a:t>
            </a:r>
            <a:r>
              <a:rPr sz="1950" spc="-172" baseline="427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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O</a:t>
            </a: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spc="85" dirty="0">
                <a:latin typeface="Times New Roman"/>
                <a:cs typeface="Times New Roman"/>
              </a:rPr>
              <a:t>2</a:t>
            </a:r>
            <a:r>
              <a:rPr sz="1950" i="1" spc="7" baseline="42735" dirty="0">
                <a:latin typeface="Times New Roman"/>
                <a:cs typeface="Times New Roman"/>
              </a:rPr>
              <a:t>n</a:t>
            </a:r>
            <a:r>
              <a:rPr sz="1950" i="1" spc="-82" baseline="427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53261" y="2144506"/>
            <a:ext cx="7722870" cy="4037329"/>
            <a:chOff x="929261" y="2144505"/>
            <a:chExt cx="7722870" cy="4037329"/>
          </a:xfrm>
        </p:grpSpPr>
        <p:sp>
          <p:nvSpPr>
            <p:cNvPr id="5" name="object 5"/>
            <p:cNvSpPr/>
            <p:nvPr/>
          </p:nvSpPr>
          <p:spPr>
            <a:xfrm>
              <a:off x="942279" y="2157523"/>
              <a:ext cx="0" cy="3982085"/>
            </a:xfrm>
            <a:custGeom>
              <a:avLst/>
              <a:gdLst/>
              <a:ahLst/>
              <a:cxnLst/>
              <a:rect l="l" t="t" r="r" b="b"/>
              <a:pathLst>
                <a:path h="3982085">
                  <a:moveTo>
                    <a:pt x="0" y="0"/>
                  </a:moveTo>
                  <a:lnTo>
                    <a:pt x="2" y="3981893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2279" y="6144732"/>
              <a:ext cx="7699375" cy="0"/>
            </a:xfrm>
            <a:custGeom>
              <a:avLst/>
              <a:gdLst/>
              <a:ahLst/>
              <a:cxnLst/>
              <a:rect l="l" t="t" r="r" b="b"/>
              <a:pathLst>
                <a:path w="7699375">
                  <a:moveTo>
                    <a:pt x="0" y="0"/>
                  </a:moveTo>
                  <a:lnTo>
                    <a:pt x="7699279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6543" y="5666267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3911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2279" y="5240964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897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96102" y="6011825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6543" y="4815662"/>
              <a:ext cx="120014" cy="0"/>
            </a:xfrm>
            <a:custGeom>
              <a:avLst/>
              <a:gdLst/>
              <a:ahLst/>
              <a:cxnLst/>
              <a:rect l="l" t="t" r="r" b="b"/>
              <a:pathLst>
                <a:path w="120015">
                  <a:moveTo>
                    <a:pt x="0" y="0"/>
                  </a:moveTo>
                  <a:lnTo>
                    <a:pt x="119926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2279" y="436377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3911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6543" y="3938477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3911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2279" y="3513174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192405">
                  <a:moveTo>
                    <a:pt x="0" y="0"/>
                  </a:moveTo>
                  <a:lnTo>
                    <a:pt x="191882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6543" y="3061290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897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2279" y="2635987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897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6543" y="2210686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3911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49926" y="6011825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38013" y="6011825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91837" y="6011825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79925" y="6011825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99483" y="6038407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87571" y="6038407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41395" y="6038407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29483" y="6038407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2279" y="3778987"/>
              <a:ext cx="7483475" cy="2345055"/>
            </a:xfrm>
            <a:custGeom>
              <a:avLst/>
              <a:gdLst/>
              <a:ahLst/>
              <a:cxnLst/>
              <a:rect l="l" t="t" r="r" b="b"/>
              <a:pathLst>
                <a:path w="7483475" h="2345054">
                  <a:moveTo>
                    <a:pt x="0" y="2344479"/>
                  </a:moveTo>
                  <a:lnTo>
                    <a:pt x="7483411" y="0"/>
                  </a:lnTo>
                </a:path>
              </a:pathLst>
            </a:custGeom>
            <a:ln w="204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6543" y="5666267"/>
              <a:ext cx="7555865" cy="0"/>
            </a:xfrm>
            <a:custGeom>
              <a:avLst/>
              <a:gdLst/>
              <a:ahLst/>
              <a:cxnLst/>
              <a:rect l="l" t="t" r="r" b="b"/>
              <a:pathLst>
                <a:path w="7555865">
                  <a:moveTo>
                    <a:pt x="0" y="0"/>
                  </a:moveTo>
                  <a:lnTo>
                    <a:pt x="7555367" y="2"/>
                  </a:lnTo>
                </a:path>
              </a:pathLst>
            </a:custGeom>
            <a:ln w="199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61838" y="4921987"/>
              <a:ext cx="6887209" cy="1196340"/>
            </a:xfrm>
            <a:custGeom>
              <a:avLst/>
              <a:gdLst/>
              <a:ahLst/>
              <a:cxnLst/>
              <a:rect l="l" t="t" r="r" b="b"/>
              <a:pathLst>
                <a:path w="6887209" h="1196339">
                  <a:moveTo>
                    <a:pt x="0" y="1196162"/>
                  </a:moveTo>
                  <a:lnTo>
                    <a:pt x="47217" y="1178840"/>
                  </a:lnTo>
                  <a:lnTo>
                    <a:pt x="94443" y="1161521"/>
                  </a:lnTo>
                  <a:lnTo>
                    <a:pt x="141684" y="1144210"/>
                  </a:lnTo>
                  <a:lnTo>
                    <a:pt x="188949" y="1126909"/>
                  </a:lnTo>
                  <a:lnTo>
                    <a:pt x="236245" y="1109623"/>
                  </a:lnTo>
                  <a:lnTo>
                    <a:pt x="283581" y="1092355"/>
                  </a:lnTo>
                  <a:lnTo>
                    <a:pt x="330964" y="1075109"/>
                  </a:lnTo>
                  <a:lnTo>
                    <a:pt x="378402" y="1057888"/>
                  </a:lnTo>
                  <a:lnTo>
                    <a:pt x="425904" y="1040696"/>
                  </a:lnTo>
                  <a:lnTo>
                    <a:pt x="473476" y="1023537"/>
                  </a:lnTo>
                  <a:lnTo>
                    <a:pt x="521127" y="1006414"/>
                  </a:lnTo>
                  <a:lnTo>
                    <a:pt x="568864" y="989331"/>
                  </a:lnTo>
                  <a:lnTo>
                    <a:pt x="616696" y="972292"/>
                  </a:lnTo>
                  <a:lnTo>
                    <a:pt x="664631" y="955299"/>
                  </a:lnTo>
                  <a:lnTo>
                    <a:pt x="712676" y="938357"/>
                  </a:lnTo>
                  <a:lnTo>
                    <a:pt x="760839" y="921470"/>
                  </a:lnTo>
                  <a:lnTo>
                    <a:pt x="809128" y="904641"/>
                  </a:lnTo>
                  <a:lnTo>
                    <a:pt x="857550" y="887873"/>
                  </a:lnTo>
                  <a:lnTo>
                    <a:pt x="906196" y="870953"/>
                  </a:lnTo>
                  <a:lnTo>
                    <a:pt x="955118" y="853713"/>
                  </a:lnTo>
                  <a:lnTo>
                    <a:pt x="1004277" y="836222"/>
                  </a:lnTo>
                  <a:lnTo>
                    <a:pt x="1053631" y="818552"/>
                  </a:lnTo>
                  <a:lnTo>
                    <a:pt x="1103139" y="800774"/>
                  </a:lnTo>
                  <a:lnTo>
                    <a:pt x="1152759" y="782957"/>
                  </a:lnTo>
                  <a:lnTo>
                    <a:pt x="1202450" y="765173"/>
                  </a:lnTo>
                  <a:lnTo>
                    <a:pt x="1252170" y="747492"/>
                  </a:lnTo>
                  <a:lnTo>
                    <a:pt x="1301879" y="729985"/>
                  </a:lnTo>
                  <a:lnTo>
                    <a:pt x="1351534" y="712723"/>
                  </a:lnTo>
                  <a:lnTo>
                    <a:pt x="1401095" y="695776"/>
                  </a:lnTo>
                  <a:lnTo>
                    <a:pt x="1450520" y="679215"/>
                  </a:lnTo>
                  <a:lnTo>
                    <a:pt x="1499767" y="663111"/>
                  </a:lnTo>
                  <a:lnTo>
                    <a:pt x="1548797" y="647534"/>
                  </a:lnTo>
                  <a:lnTo>
                    <a:pt x="1597566" y="632555"/>
                  </a:lnTo>
                  <a:lnTo>
                    <a:pt x="1646033" y="618246"/>
                  </a:lnTo>
                  <a:lnTo>
                    <a:pt x="1694159" y="604675"/>
                  </a:lnTo>
                  <a:lnTo>
                    <a:pt x="1741900" y="591915"/>
                  </a:lnTo>
                  <a:lnTo>
                    <a:pt x="1791983" y="579295"/>
                  </a:lnTo>
                  <a:lnTo>
                    <a:pt x="1841611" y="567503"/>
                  </a:lnTo>
                  <a:lnTo>
                    <a:pt x="1890843" y="556472"/>
                  </a:lnTo>
                  <a:lnTo>
                    <a:pt x="1939741" y="546133"/>
                  </a:lnTo>
                  <a:lnTo>
                    <a:pt x="1988366" y="536419"/>
                  </a:lnTo>
                  <a:lnTo>
                    <a:pt x="2036778" y="527263"/>
                  </a:lnTo>
                  <a:lnTo>
                    <a:pt x="2085038" y="518596"/>
                  </a:lnTo>
                  <a:lnTo>
                    <a:pt x="2133207" y="510351"/>
                  </a:lnTo>
                  <a:lnTo>
                    <a:pt x="2181345" y="502459"/>
                  </a:lnTo>
                  <a:lnTo>
                    <a:pt x="2229514" y="494854"/>
                  </a:lnTo>
                  <a:lnTo>
                    <a:pt x="2277774" y="487467"/>
                  </a:lnTo>
                  <a:lnTo>
                    <a:pt x="2326186" y="480231"/>
                  </a:lnTo>
                  <a:lnTo>
                    <a:pt x="2374811" y="473077"/>
                  </a:lnTo>
                  <a:lnTo>
                    <a:pt x="2423709" y="465939"/>
                  </a:lnTo>
                  <a:lnTo>
                    <a:pt x="2472942" y="458748"/>
                  </a:lnTo>
                  <a:lnTo>
                    <a:pt x="2522569" y="451436"/>
                  </a:lnTo>
                  <a:lnTo>
                    <a:pt x="2572652" y="443936"/>
                  </a:lnTo>
                  <a:lnTo>
                    <a:pt x="2620394" y="436854"/>
                  </a:lnTo>
                  <a:lnTo>
                    <a:pt x="2668519" y="429981"/>
                  </a:lnTo>
                  <a:lnTo>
                    <a:pt x="2716987" y="423298"/>
                  </a:lnTo>
                  <a:lnTo>
                    <a:pt x="2765756" y="416787"/>
                  </a:lnTo>
                  <a:lnTo>
                    <a:pt x="2814785" y="410427"/>
                  </a:lnTo>
                  <a:lnTo>
                    <a:pt x="2864033" y="404201"/>
                  </a:lnTo>
                  <a:lnTo>
                    <a:pt x="2913458" y="398089"/>
                  </a:lnTo>
                  <a:lnTo>
                    <a:pt x="2963019" y="392073"/>
                  </a:lnTo>
                  <a:lnTo>
                    <a:pt x="3012674" y="386132"/>
                  </a:lnTo>
                  <a:lnTo>
                    <a:pt x="3062382" y="380249"/>
                  </a:lnTo>
                  <a:lnTo>
                    <a:pt x="3112103" y="374403"/>
                  </a:lnTo>
                  <a:lnTo>
                    <a:pt x="3161793" y="368577"/>
                  </a:lnTo>
                  <a:lnTo>
                    <a:pt x="3211413" y="362750"/>
                  </a:lnTo>
                  <a:lnTo>
                    <a:pt x="3260921" y="356905"/>
                  </a:lnTo>
                  <a:lnTo>
                    <a:pt x="3310275" y="351021"/>
                  </a:lnTo>
                  <a:lnTo>
                    <a:pt x="3359433" y="345081"/>
                  </a:lnTo>
                  <a:lnTo>
                    <a:pt x="3408356" y="339064"/>
                  </a:lnTo>
                  <a:lnTo>
                    <a:pt x="3457001" y="332952"/>
                  </a:lnTo>
                  <a:lnTo>
                    <a:pt x="3508249" y="326363"/>
                  </a:lnTo>
                  <a:lnTo>
                    <a:pt x="3559315" y="319669"/>
                  </a:lnTo>
                  <a:lnTo>
                    <a:pt x="3610216" y="312892"/>
                  </a:lnTo>
                  <a:lnTo>
                    <a:pt x="3660966" y="306055"/>
                  </a:lnTo>
                  <a:lnTo>
                    <a:pt x="3711583" y="299180"/>
                  </a:lnTo>
                  <a:lnTo>
                    <a:pt x="3762084" y="292290"/>
                  </a:lnTo>
                  <a:lnTo>
                    <a:pt x="3812483" y="285408"/>
                  </a:lnTo>
                  <a:lnTo>
                    <a:pt x="3862799" y="278556"/>
                  </a:lnTo>
                  <a:lnTo>
                    <a:pt x="3913047" y="271756"/>
                  </a:lnTo>
                  <a:lnTo>
                    <a:pt x="3963243" y="265032"/>
                  </a:lnTo>
                  <a:lnTo>
                    <a:pt x="4013405" y="258405"/>
                  </a:lnTo>
                  <a:lnTo>
                    <a:pt x="4063547" y="251899"/>
                  </a:lnTo>
                  <a:lnTo>
                    <a:pt x="4113687" y="245537"/>
                  </a:lnTo>
                  <a:lnTo>
                    <a:pt x="4163842" y="239339"/>
                  </a:lnTo>
                  <a:lnTo>
                    <a:pt x="4214026" y="233331"/>
                  </a:lnTo>
                  <a:lnTo>
                    <a:pt x="4264258" y="227532"/>
                  </a:lnTo>
                  <a:lnTo>
                    <a:pt x="4314552" y="221968"/>
                  </a:lnTo>
                  <a:lnTo>
                    <a:pt x="4364903" y="216652"/>
                  </a:lnTo>
                  <a:lnTo>
                    <a:pt x="4415288" y="211569"/>
                  </a:lnTo>
                  <a:lnTo>
                    <a:pt x="4465704" y="206697"/>
                  </a:lnTo>
                  <a:lnTo>
                    <a:pt x="4516146" y="202013"/>
                  </a:lnTo>
                  <a:lnTo>
                    <a:pt x="4566609" y="197495"/>
                  </a:lnTo>
                  <a:lnTo>
                    <a:pt x="4617088" y="193121"/>
                  </a:lnTo>
                  <a:lnTo>
                    <a:pt x="4667579" y="188866"/>
                  </a:lnTo>
                  <a:lnTo>
                    <a:pt x="4718077" y="184710"/>
                  </a:lnTo>
                  <a:lnTo>
                    <a:pt x="4768578" y="180628"/>
                  </a:lnTo>
                  <a:lnTo>
                    <a:pt x="4819076" y="176600"/>
                  </a:lnTo>
                  <a:lnTo>
                    <a:pt x="4869567" y="172601"/>
                  </a:lnTo>
                  <a:lnTo>
                    <a:pt x="4920046" y="168611"/>
                  </a:lnTo>
                  <a:lnTo>
                    <a:pt x="4970509" y="164605"/>
                  </a:lnTo>
                  <a:lnTo>
                    <a:pt x="5020951" y="160561"/>
                  </a:lnTo>
                  <a:lnTo>
                    <a:pt x="5071367" y="156457"/>
                  </a:lnTo>
                  <a:lnTo>
                    <a:pt x="5121753" y="152270"/>
                  </a:lnTo>
                  <a:lnTo>
                    <a:pt x="5172103" y="147978"/>
                  </a:lnTo>
                  <a:lnTo>
                    <a:pt x="5222790" y="143609"/>
                  </a:lnTo>
                  <a:lnTo>
                    <a:pt x="5274102" y="139209"/>
                  </a:lnTo>
                  <a:lnTo>
                    <a:pt x="5325906" y="134786"/>
                  </a:lnTo>
                  <a:lnTo>
                    <a:pt x="5378073" y="130345"/>
                  </a:lnTo>
                  <a:lnTo>
                    <a:pt x="5430472" y="125894"/>
                  </a:lnTo>
                  <a:lnTo>
                    <a:pt x="5482971" y="121439"/>
                  </a:lnTo>
                  <a:lnTo>
                    <a:pt x="5535439" y="116985"/>
                  </a:lnTo>
                  <a:lnTo>
                    <a:pt x="5587747" y="112540"/>
                  </a:lnTo>
                  <a:lnTo>
                    <a:pt x="5639762" y="108110"/>
                  </a:lnTo>
                  <a:lnTo>
                    <a:pt x="5691354" y="103702"/>
                  </a:lnTo>
                  <a:lnTo>
                    <a:pt x="5742392" y="99322"/>
                  </a:lnTo>
                  <a:lnTo>
                    <a:pt x="5792745" y="94976"/>
                  </a:lnTo>
                  <a:lnTo>
                    <a:pt x="5842282" y="90671"/>
                  </a:lnTo>
                  <a:lnTo>
                    <a:pt x="5890872" y="86413"/>
                  </a:lnTo>
                  <a:lnTo>
                    <a:pt x="5938385" y="82210"/>
                  </a:lnTo>
                  <a:lnTo>
                    <a:pt x="5984690" y="78066"/>
                  </a:lnTo>
                  <a:lnTo>
                    <a:pt x="6029654" y="73989"/>
                  </a:lnTo>
                  <a:lnTo>
                    <a:pt x="6087441" y="68649"/>
                  </a:lnTo>
                  <a:lnTo>
                    <a:pt x="6144877" y="63233"/>
                  </a:lnTo>
                  <a:lnTo>
                    <a:pt x="6201680" y="57788"/>
                  </a:lnTo>
                  <a:lnTo>
                    <a:pt x="6257568" y="52362"/>
                  </a:lnTo>
                  <a:lnTo>
                    <a:pt x="6312260" y="47003"/>
                  </a:lnTo>
                  <a:lnTo>
                    <a:pt x="6365471" y="41760"/>
                  </a:lnTo>
                  <a:lnTo>
                    <a:pt x="6416922" y="36680"/>
                  </a:lnTo>
                  <a:lnTo>
                    <a:pt x="6466328" y="31812"/>
                  </a:lnTo>
                  <a:lnTo>
                    <a:pt x="6513407" y="27204"/>
                  </a:lnTo>
                  <a:lnTo>
                    <a:pt x="6557878" y="22903"/>
                  </a:lnTo>
                  <a:lnTo>
                    <a:pt x="6599458" y="18959"/>
                  </a:lnTo>
                  <a:lnTo>
                    <a:pt x="6637865" y="15419"/>
                  </a:lnTo>
                  <a:lnTo>
                    <a:pt x="6761766" y="5202"/>
                  </a:lnTo>
                  <a:lnTo>
                    <a:pt x="6820209" y="1541"/>
                  </a:lnTo>
                  <a:lnTo>
                    <a:pt x="6858553" y="192"/>
                  </a:lnTo>
                  <a:lnTo>
                    <a:pt x="6887206" y="0"/>
                  </a:lnTo>
                </a:path>
              </a:pathLst>
            </a:custGeom>
            <a:ln w="201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2279" y="2370174"/>
              <a:ext cx="6270625" cy="3748404"/>
            </a:xfrm>
            <a:custGeom>
              <a:avLst/>
              <a:gdLst/>
              <a:ahLst/>
              <a:cxnLst/>
              <a:rect l="l" t="t" r="r" b="b"/>
              <a:pathLst>
                <a:path w="6270625" h="3748404">
                  <a:moveTo>
                    <a:pt x="0" y="3747977"/>
                  </a:moveTo>
                  <a:lnTo>
                    <a:pt x="49901" y="3737838"/>
                  </a:lnTo>
                  <a:lnTo>
                    <a:pt x="99813" y="3727690"/>
                  </a:lnTo>
                  <a:lnTo>
                    <a:pt x="149727" y="3717522"/>
                  </a:lnTo>
                  <a:lnTo>
                    <a:pt x="199638" y="3707324"/>
                  </a:lnTo>
                  <a:lnTo>
                    <a:pt x="249539" y="3697085"/>
                  </a:lnTo>
                  <a:lnTo>
                    <a:pt x="299422" y="3686797"/>
                  </a:lnTo>
                  <a:lnTo>
                    <a:pt x="349281" y="3676448"/>
                  </a:lnTo>
                  <a:lnTo>
                    <a:pt x="399108" y="3666030"/>
                  </a:lnTo>
                  <a:lnTo>
                    <a:pt x="448897" y="3655531"/>
                  </a:lnTo>
                  <a:lnTo>
                    <a:pt x="498640" y="3644942"/>
                  </a:lnTo>
                  <a:lnTo>
                    <a:pt x="548332" y="3634252"/>
                  </a:lnTo>
                  <a:lnTo>
                    <a:pt x="597964" y="3623453"/>
                  </a:lnTo>
                  <a:lnTo>
                    <a:pt x="647531" y="3612533"/>
                  </a:lnTo>
                  <a:lnTo>
                    <a:pt x="697024" y="3601483"/>
                  </a:lnTo>
                  <a:lnTo>
                    <a:pt x="746438" y="3590292"/>
                  </a:lnTo>
                  <a:lnTo>
                    <a:pt x="795765" y="3578952"/>
                  </a:lnTo>
                  <a:lnTo>
                    <a:pt x="844999" y="3567450"/>
                  </a:lnTo>
                  <a:lnTo>
                    <a:pt x="894132" y="3555779"/>
                  </a:lnTo>
                  <a:lnTo>
                    <a:pt x="943157" y="3543927"/>
                  </a:lnTo>
                  <a:lnTo>
                    <a:pt x="992068" y="3531885"/>
                  </a:lnTo>
                  <a:lnTo>
                    <a:pt x="1040857" y="3519642"/>
                  </a:lnTo>
                  <a:lnTo>
                    <a:pt x="1089519" y="3507189"/>
                  </a:lnTo>
                  <a:lnTo>
                    <a:pt x="1138045" y="3494515"/>
                  </a:lnTo>
                  <a:lnTo>
                    <a:pt x="1186429" y="3481611"/>
                  </a:lnTo>
                  <a:lnTo>
                    <a:pt x="1234664" y="3468466"/>
                  </a:lnTo>
                  <a:lnTo>
                    <a:pt x="1282743" y="3455071"/>
                  </a:lnTo>
                  <a:lnTo>
                    <a:pt x="1330660" y="3441415"/>
                  </a:lnTo>
                  <a:lnTo>
                    <a:pt x="1378406" y="3427488"/>
                  </a:lnTo>
                  <a:lnTo>
                    <a:pt x="1425976" y="3413281"/>
                  </a:lnTo>
                  <a:lnTo>
                    <a:pt x="1473362" y="3398783"/>
                  </a:lnTo>
                  <a:lnTo>
                    <a:pt x="1520558" y="3383985"/>
                  </a:lnTo>
                  <a:lnTo>
                    <a:pt x="1567556" y="3368876"/>
                  </a:lnTo>
                  <a:lnTo>
                    <a:pt x="1614350" y="3353446"/>
                  </a:lnTo>
                  <a:lnTo>
                    <a:pt x="1660933" y="3337686"/>
                  </a:lnTo>
                  <a:lnTo>
                    <a:pt x="1707297" y="3321584"/>
                  </a:lnTo>
                  <a:lnTo>
                    <a:pt x="1753436" y="3305132"/>
                  </a:lnTo>
                  <a:lnTo>
                    <a:pt x="1799343" y="3288319"/>
                  </a:lnTo>
                  <a:lnTo>
                    <a:pt x="1847505" y="3270257"/>
                  </a:lnTo>
                  <a:lnTo>
                    <a:pt x="1895198" y="3252003"/>
                  </a:lnTo>
                  <a:lnTo>
                    <a:pt x="1942448" y="3233547"/>
                  </a:lnTo>
                  <a:lnTo>
                    <a:pt x="1989282" y="3214884"/>
                  </a:lnTo>
                  <a:lnTo>
                    <a:pt x="2035727" y="3196006"/>
                  </a:lnTo>
                  <a:lnTo>
                    <a:pt x="2081809" y="3176905"/>
                  </a:lnTo>
                  <a:lnTo>
                    <a:pt x="2127556" y="3157574"/>
                  </a:lnTo>
                  <a:lnTo>
                    <a:pt x="2172994" y="3138006"/>
                  </a:lnTo>
                  <a:lnTo>
                    <a:pt x="2218149" y="3118192"/>
                  </a:lnTo>
                  <a:lnTo>
                    <a:pt x="2263049" y="3098126"/>
                  </a:lnTo>
                  <a:lnTo>
                    <a:pt x="2307720" y="3077801"/>
                  </a:lnTo>
                  <a:lnTo>
                    <a:pt x="2352189" y="3057208"/>
                  </a:lnTo>
                  <a:lnTo>
                    <a:pt x="2396482" y="3036341"/>
                  </a:lnTo>
                  <a:lnTo>
                    <a:pt x="2440626" y="3015191"/>
                  </a:lnTo>
                  <a:lnTo>
                    <a:pt x="2484649" y="2993752"/>
                  </a:lnTo>
                  <a:lnTo>
                    <a:pt x="2528576" y="2972016"/>
                  </a:lnTo>
                  <a:lnTo>
                    <a:pt x="2572434" y="2949976"/>
                  </a:lnTo>
                  <a:lnTo>
                    <a:pt x="2616250" y="2927625"/>
                  </a:lnTo>
                  <a:lnTo>
                    <a:pt x="2660051" y="2904954"/>
                  </a:lnTo>
                  <a:lnTo>
                    <a:pt x="2703864" y="2881956"/>
                  </a:lnTo>
                  <a:lnTo>
                    <a:pt x="2747714" y="2858624"/>
                  </a:lnTo>
                  <a:lnTo>
                    <a:pt x="2791630" y="2834951"/>
                  </a:lnTo>
                  <a:lnTo>
                    <a:pt x="2835637" y="2810930"/>
                  </a:lnTo>
                  <a:lnTo>
                    <a:pt x="2879762" y="2786552"/>
                  </a:lnTo>
                  <a:lnTo>
                    <a:pt x="2924032" y="2761810"/>
                  </a:lnTo>
                  <a:lnTo>
                    <a:pt x="2968474" y="2736697"/>
                  </a:lnTo>
                  <a:lnTo>
                    <a:pt x="3013115" y="2711206"/>
                  </a:lnTo>
                  <a:lnTo>
                    <a:pt x="3057980" y="2685328"/>
                  </a:lnTo>
                  <a:lnTo>
                    <a:pt x="3103098" y="2659058"/>
                  </a:lnTo>
                  <a:lnTo>
                    <a:pt x="3148494" y="2632386"/>
                  </a:lnTo>
                  <a:lnTo>
                    <a:pt x="3194195" y="2605306"/>
                  </a:lnTo>
                  <a:lnTo>
                    <a:pt x="3240228" y="2577811"/>
                  </a:lnTo>
                  <a:lnTo>
                    <a:pt x="3286619" y="2549893"/>
                  </a:lnTo>
                  <a:lnTo>
                    <a:pt x="3333396" y="2521544"/>
                  </a:lnTo>
                  <a:lnTo>
                    <a:pt x="3380585" y="2492757"/>
                  </a:lnTo>
                  <a:lnTo>
                    <a:pt x="3420348" y="2468339"/>
                  </a:lnTo>
                  <a:lnTo>
                    <a:pt x="3460610" y="2443445"/>
                  </a:lnTo>
                  <a:lnTo>
                    <a:pt x="3501340" y="2418091"/>
                  </a:lnTo>
                  <a:lnTo>
                    <a:pt x="3542508" y="2392296"/>
                  </a:lnTo>
                  <a:lnTo>
                    <a:pt x="3584081" y="2366075"/>
                  </a:lnTo>
                  <a:lnTo>
                    <a:pt x="3626030" y="2339447"/>
                  </a:lnTo>
                  <a:lnTo>
                    <a:pt x="3668323" y="2312429"/>
                  </a:lnTo>
                  <a:lnTo>
                    <a:pt x="3710930" y="2285037"/>
                  </a:lnTo>
                  <a:lnTo>
                    <a:pt x="3753819" y="2257290"/>
                  </a:lnTo>
                  <a:lnTo>
                    <a:pt x="3796960" y="2229205"/>
                  </a:lnTo>
                  <a:lnTo>
                    <a:pt x="3840322" y="2200798"/>
                  </a:lnTo>
                  <a:lnTo>
                    <a:pt x="3883874" y="2172088"/>
                  </a:lnTo>
                  <a:lnTo>
                    <a:pt x="3927585" y="2143091"/>
                  </a:lnTo>
                  <a:lnTo>
                    <a:pt x="3971423" y="2113825"/>
                  </a:lnTo>
                  <a:lnTo>
                    <a:pt x="4015359" y="2084307"/>
                  </a:lnTo>
                  <a:lnTo>
                    <a:pt x="4059361" y="2054554"/>
                  </a:lnTo>
                  <a:lnTo>
                    <a:pt x="4103399" y="2024584"/>
                  </a:lnTo>
                  <a:lnTo>
                    <a:pt x="4147441" y="1994413"/>
                  </a:lnTo>
                  <a:lnTo>
                    <a:pt x="4191456" y="1964060"/>
                  </a:lnTo>
                  <a:lnTo>
                    <a:pt x="4235414" y="1933541"/>
                  </a:lnTo>
                  <a:lnTo>
                    <a:pt x="4279284" y="1902874"/>
                  </a:lnTo>
                  <a:lnTo>
                    <a:pt x="4323034" y="1872076"/>
                  </a:lnTo>
                  <a:lnTo>
                    <a:pt x="4366634" y="1841164"/>
                  </a:lnTo>
                  <a:lnTo>
                    <a:pt x="4410054" y="1810156"/>
                  </a:lnTo>
                  <a:lnTo>
                    <a:pt x="4453261" y="1779068"/>
                  </a:lnTo>
                  <a:lnTo>
                    <a:pt x="4496225" y="1747919"/>
                  </a:lnTo>
                  <a:lnTo>
                    <a:pt x="4538916" y="1716725"/>
                  </a:lnTo>
                  <a:lnTo>
                    <a:pt x="4581302" y="1685504"/>
                  </a:lnTo>
                  <a:lnTo>
                    <a:pt x="4623352" y="1654273"/>
                  </a:lnTo>
                  <a:lnTo>
                    <a:pt x="4665036" y="1623049"/>
                  </a:lnTo>
                  <a:lnTo>
                    <a:pt x="4706322" y="1591849"/>
                  </a:lnTo>
                  <a:lnTo>
                    <a:pt x="4747181" y="1560692"/>
                  </a:lnTo>
                  <a:lnTo>
                    <a:pt x="4787579" y="1529593"/>
                  </a:lnTo>
                  <a:lnTo>
                    <a:pt x="4827488" y="1498571"/>
                  </a:lnTo>
                  <a:lnTo>
                    <a:pt x="4866876" y="1467643"/>
                  </a:lnTo>
                  <a:lnTo>
                    <a:pt x="4905711" y="1436825"/>
                  </a:lnTo>
                  <a:lnTo>
                    <a:pt x="4943964" y="1406136"/>
                  </a:lnTo>
                  <a:lnTo>
                    <a:pt x="4981603" y="1375592"/>
                  </a:lnTo>
                  <a:lnTo>
                    <a:pt x="5018598" y="1345211"/>
                  </a:lnTo>
                  <a:lnTo>
                    <a:pt x="5054916" y="1315011"/>
                  </a:lnTo>
                  <a:lnTo>
                    <a:pt x="5090529" y="1285007"/>
                  </a:lnTo>
                  <a:lnTo>
                    <a:pt x="5125403" y="1255218"/>
                  </a:lnTo>
                  <a:lnTo>
                    <a:pt x="5167625" y="1218547"/>
                  </a:lnTo>
                  <a:lnTo>
                    <a:pt x="5209082" y="1181851"/>
                  </a:lnTo>
                  <a:lnTo>
                    <a:pt x="5249797" y="1145130"/>
                  </a:lnTo>
                  <a:lnTo>
                    <a:pt x="5289793" y="1108386"/>
                  </a:lnTo>
                  <a:lnTo>
                    <a:pt x="5329094" y="1071620"/>
                  </a:lnTo>
                  <a:lnTo>
                    <a:pt x="5367722" y="1034832"/>
                  </a:lnTo>
                  <a:lnTo>
                    <a:pt x="5405701" y="998024"/>
                  </a:lnTo>
                  <a:lnTo>
                    <a:pt x="5443054" y="961196"/>
                  </a:lnTo>
                  <a:lnTo>
                    <a:pt x="5479803" y="924350"/>
                  </a:lnTo>
                  <a:lnTo>
                    <a:pt x="5515974" y="887486"/>
                  </a:lnTo>
                  <a:lnTo>
                    <a:pt x="5551587" y="850606"/>
                  </a:lnTo>
                  <a:lnTo>
                    <a:pt x="5586668" y="813710"/>
                  </a:lnTo>
                  <a:lnTo>
                    <a:pt x="5621238" y="776799"/>
                  </a:lnTo>
                  <a:lnTo>
                    <a:pt x="5655321" y="739875"/>
                  </a:lnTo>
                  <a:lnTo>
                    <a:pt x="5688941" y="702938"/>
                  </a:lnTo>
                  <a:lnTo>
                    <a:pt x="5722120" y="665989"/>
                  </a:lnTo>
                  <a:lnTo>
                    <a:pt x="5754882" y="629030"/>
                  </a:lnTo>
                  <a:lnTo>
                    <a:pt x="5787249" y="592060"/>
                  </a:lnTo>
                  <a:lnTo>
                    <a:pt x="5819246" y="555082"/>
                  </a:lnTo>
                  <a:lnTo>
                    <a:pt x="5850894" y="518096"/>
                  </a:lnTo>
                  <a:lnTo>
                    <a:pt x="5882218" y="481103"/>
                  </a:lnTo>
                  <a:lnTo>
                    <a:pt x="5913241" y="444104"/>
                  </a:lnTo>
                  <a:lnTo>
                    <a:pt x="5943985" y="407100"/>
                  </a:lnTo>
                  <a:lnTo>
                    <a:pt x="5974475" y="370091"/>
                  </a:lnTo>
                  <a:lnTo>
                    <a:pt x="6004732" y="333080"/>
                  </a:lnTo>
                  <a:lnTo>
                    <a:pt x="6034781" y="296067"/>
                  </a:lnTo>
                  <a:lnTo>
                    <a:pt x="6064644" y="259052"/>
                  </a:lnTo>
                  <a:lnTo>
                    <a:pt x="6094345" y="222038"/>
                  </a:lnTo>
                  <a:lnTo>
                    <a:pt x="6123907" y="185024"/>
                  </a:lnTo>
                  <a:lnTo>
                    <a:pt x="6153353" y="148012"/>
                  </a:lnTo>
                  <a:lnTo>
                    <a:pt x="6182706" y="111002"/>
                  </a:lnTo>
                  <a:lnTo>
                    <a:pt x="6211990" y="73996"/>
                  </a:lnTo>
                  <a:lnTo>
                    <a:pt x="6241227" y="36995"/>
                  </a:lnTo>
                  <a:lnTo>
                    <a:pt x="6270441" y="0"/>
                  </a:lnTo>
                </a:path>
              </a:pathLst>
            </a:custGeom>
            <a:ln w="214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6102" y="3141035"/>
              <a:ext cx="6339205" cy="2950845"/>
            </a:xfrm>
            <a:custGeom>
              <a:avLst/>
              <a:gdLst/>
              <a:ahLst/>
              <a:cxnLst/>
              <a:rect l="l" t="t" r="r" b="b"/>
              <a:pathLst>
                <a:path w="6339205" h="2950845">
                  <a:moveTo>
                    <a:pt x="0" y="2950535"/>
                  </a:moveTo>
                  <a:lnTo>
                    <a:pt x="41017" y="2921663"/>
                  </a:lnTo>
                  <a:lnTo>
                    <a:pt x="82064" y="2892807"/>
                  </a:lnTo>
                  <a:lnTo>
                    <a:pt x="123144" y="2863968"/>
                  </a:lnTo>
                  <a:lnTo>
                    <a:pt x="164264" y="2835153"/>
                  </a:lnTo>
                  <a:lnTo>
                    <a:pt x="205428" y="2806363"/>
                  </a:lnTo>
                  <a:lnTo>
                    <a:pt x="246641" y="2777604"/>
                  </a:lnTo>
                  <a:lnTo>
                    <a:pt x="287908" y="2748879"/>
                  </a:lnTo>
                  <a:lnTo>
                    <a:pt x="329234" y="2720193"/>
                  </a:lnTo>
                  <a:lnTo>
                    <a:pt x="370625" y="2691548"/>
                  </a:lnTo>
                  <a:lnTo>
                    <a:pt x="412085" y="2662950"/>
                  </a:lnTo>
                  <a:lnTo>
                    <a:pt x="453619" y="2634402"/>
                  </a:lnTo>
                  <a:lnTo>
                    <a:pt x="495232" y="2605908"/>
                  </a:lnTo>
                  <a:lnTo>
                    <a:pt x="536929" y="2577473"/>
                  </a:lnTo>
                  <a:lnTo>
                    <a:pt x="578715" y="2549099"/>
                  </a:lnTo>
                  <a:lnTo>
                    <a:pt x="620596" y="2520791"/>
                  </a:lnTo>
                  <a:lnTo>
                    <a:pt x="662576" y="2492553"/>
                  </a:lnTo>
                  <a:lnTo>
                    <a:pt x="704661" y="2464389"/>
                  </a:lnTo>
                  <a:lnTo>
                    <a:pt x="746854" y="2436303"/>
                  </a:lnTo>
                  <a:lnTo>
                    <a:pt x="789162" y="2408299"/>
                  </a:lnTo>
                  <a:lnTo>
                    <a:pt x="831589" y="2380380"/>
                  </a:lnTo>
                  <a:lnTo>
                    <a:pt x="874141" y="2352551"/>
                  </a:lnTo>
                  <a:lnTo>
                    <a:pt x="916822" y="2324816"/>
                  </a:lnTo>
                  <a:lnTo>
                    <a:pt x="959637" y="2297179"/>
                  </a:lnTo>
                  <a:lnTo>
                    <a:pt x="1002592" y="2269643"/>
                  </a:lnTo>
                  <a:lnTo>
                    <a:pt x="1045759" y="2242150"/>
                  </a:lnTo>
                  <a:lnTo>
                    <a:pt x="1089193" y="2214648"/>
                  </a:lnTo>
                  <a:lnTo>
                    <a:pt x="1132874" y="2187149"/>
                  </a:lnTo>
                  <a:lnTo>
                    <a:pt x="1176781" y="2159664"/>
                  </a:lnTo>
                  <a:lnTo>
                    <a:pt x="1220893" y="2132206"/>
                  </a:lnTo>
                  <a:lnTo>
                    <a:pt x="1265188" y="2104786"/>
                  </a:lnTo>
                  <a:lnTo>
                    <a:pt x="1309645" y="2077416"/>
                  </a:lnTo>
                  <a:lnTo>
                    <a:pt x="1354243" y="2050108"/>
                  </a:lnTo>
                  <a:lnTo>
                    <a:pt x="1398962" y="2022874"/>
                  </a:lnTo>
                  <a:lnTo>
                    <a:pt x="1443781" y="1995726"/>
                  </a:lnTo>
                  <a:lnTo>
                    <a:pt x="1488677" y="1968676"/>
                  </a:lnTo>
                  <a:lnTo>
                    <a:pt x="1533631" y="1941734"/>
                  </a:lnTo>
                  <a:lnTo>
                    <a:pt x="1578620" y="1914915"/>
                  </a:lnTo>
                  <a:lnTo>
                    <a:pt x="1623625" y="1888228"/>
                  </a:lnTo>
                  <a:lnTo>
                    <a:pt x="1668624" y="1861687"/>
                  </a:lnTo>
                  <a:lnTo>
                    <a:pt x="1713596" y="1835303"/>
                  </a:lnTo>
                  <a:lnTo>
                    <a:pt x="1758519" y="1809087"/>
                  </a:lnTo>
                  <a:lnTo>
                    <a:pt x="1803373" y="1783052"/>
                  </a:lnTo>
                  <a:lnTo>
                    <a:pt x="1848138" y="1757210"/>
                  </a:lnTo>
                  <a:lnTo>
                    <a:pt x="1892790" y="1731573"/>
                  </a:lnTo>
                  <a:lnTo>
                    <a:pt x="1937311" y="1706152"/>
                  </a:lnTo>
                  <a:lnTo>
                    <a:pt x="1981678" y="1680959"/>
                  </a:lnTo>
                  <a:lnTo>
                    <a:pt x="2025870" y="1656006"/>
                  </a:lnTo>
                  <a:lnTo>
                    <a:pt x="2069868" y="1631305"/>
                  </a:lnTo>
                  <a:lnTo>
                    <a:pt x="2115341" y="1605813"/>
                  </a:lnTo>
                  <a:lnTo>
                    <a:pt x="2160213" y="1580605"/>
                  </a:lnTo>
                  <a:lnTo>
                    <a:pt x="2204563" y="1555669"/>
                  </a:lnTo>
                  <a:lnTo>
                    <a:pt x="2248471" y="1530989"/>
                  </a:lnTo>
                  <a:lnTo>
                    <a:pt x="2292017" y="1506552"/>
                  </a:lnTo>
                  <a:lnTo>
                    <a:pt x="2335280" y="1482344"/>
                  </a:lnTo>
                  <a:lnTo>
                    <a:pt x="2378340" y="1458351"/>
                  </a:lnTo>
                  <a:lnTo>
                    <a:pt x="2421278" y="1434559"/>
                  </a:lnTo>
                  <a:lnTo>
                    <a:pt x="2464172" y="1410954"/>
                  </a:lnTo>
                  <a:lnTo>
                    <a:pt x="2507102" y="1387521"/>
                  </a:lnTo>
                  <a:lnTo>
                    <a:pt x="2550149" y="1364247"/>
                  </a:lnTo>
                  <a:lnTo>
                    <a:pt x="2593392" y="1341119"/>
                  </a:lnTo>
                  <a:lnTo>
                    <a:pt x="2636911" y="1318121"/>
                  </a:lnTo>
                  <a:lnTo>
                    <a:pt x="2680785" y="1295240"/>
                  </a:lnTo>
                  <a:lnTo>
                    <a:pt x="2725094" y="1272462"/>
                  </a:lnTo>
                  <a:lnTo>
                    <a:pt x="2769918" y="1249773"/>
                  </a:lnTo>
                  <a:lnTo>
                    <a:pt x="2815336" y="1227159"/>
                  </a:lnTo>
                  <a:lnTo>
                    <a:pt x="2861430" y="1204606"/>
                  </a:lnTo>
                  <a:lnTo>
                    <a:pt x="2908277" y="1182100"/>
                  </a:lnTo>
                  <a:lnTo>
                    <a:pt x="2955958" y="1159626"/>
                  </a:lnTo>
                  <a:lnTo>
                    <a:pt x="3004553" y="1137172"/>
                  </a:lnTo>
                  <a:lnTo>
                    <a:pt x="3054141" y="1114723"/>
                  </a:lnTo>
                  <a:lnTo>
                    <a:pt x="3104803" y="1092265"/>
                  </a:lnTo>
                  <a:lnTo>
                    <a:pt x="3147390" y="1073773"/>
                  </a:lnTo>
                  <a:lnTo>
                    <a:pt x="3190948" y="1055218"/>
                  </a:lnTo>
                  <a:lnTo>
                    <a:pt x="3235407" y="1036612"/>
                  </a:lnTo>
                  <a:lnTo>
                    <a:pt x="3280695" y="1017971"/>
                  </a:lnTo>
                  <a:lnTo>
                    <a:pt x="3326740" y="999308"/>
                  </a:lnTo>
                  <a:lnTo>
                    <a:pt x="3373472" y="980636"/>
                  </a:lnTo>
                  <a:lnTo>
                    <a:pt x="3420819" y="961969"/>
                  </a:lnTo>
                  <a:lnTo>
                    <a:pt x="3468710" y="943323"/>
                  </a:lnTo>
                  <a:lnTo>
                    <a:pt x="3517073" y="924709"/>
                  </a:lnTo>
                  <a:lnTo>
                    <a:pt x="3565837" y="906142"/>
                  </a:lnTo>
                  <a:lnTo>
                    <a:pt x="3614930" y="887637"/>
                  </a:lnTo>
                  <a:lnTo>
                    <a:pt x="3664282" y="869206"/>
                  </a:lnTo>
                  <a:lnTo>
                    <a:pt x="3713821" y="850864"/>
                  </a:lnTo>
                  <a:lnTo>
                    <a:pt x="3763475" y="832624"/>
                  </a:lnTo>
                  <a:lnTo>
                    <a:pt x="3813173" y="814500"/>
                  </a:lnTo>
                  <a:lnTo>
                    <a:pt x="3862844" y="796507"/>
                  </a:lnTo>
                  <a:lnTo>
                    <a:pt x="3912417" y="778658"/>
                  </a:lnTo>
                  <a:lnTo>
                    <a:pt x="3961820" y="760966"/>
                  </a:lnTo>
                  <a:lnTo>
                    <a:pt x="4010981" y="743447"/>
                  </a:lnTo>
                  <a:lnTo>
                    <a:pt x="4059830" y="726113"/>
                  </a:lnTo>
                  <a:lnTo>
                    <a:pt x="4108296" y="708978"/>
                  </a:lnTo>
                  <a:lnTo>
                    <a:pt x="4156306" y="692056"/>
                  </a:lnTo>
                  <a:lnTo>
                    <a:pt x="4203789" y="675362"/>
                  </a:lnTo>
                  <a:lnTo>
                    <a:pt x="4250674" y="658908"/>
                  </a:lnTo>
                  <a:lnTo>
                    <a:pt x="4296890" y="642710"/>
                  </a:lnTo>
                  <a:lnTo>
                    <a:pt x="4342366" y="626780"/>
                  </a:lnTo>
                  <a:lnTo>
                    <a:pt x="4387029" y="611132"/>
                  </a:lnTo>
                  <a:lnTo>
                    <a:pt x="4430809" y="595781"/>
                  </a:lnTo>
                  <a:lnTo>
                    <a:pt x="4483381" y="577438"/>
                  </a:lnTo>
                  <a:lnTo>
                    <a:pt x="4535623" y="559410"/>
                  </a:lnTo>
                  <a:lnTo>
                    <a:pt x="4587521" y="541690"/>
                  </a:lnTo>
                  <a:lnTo>
                    <a:pt x="4639060" y="524270"/>
                  </a:lnTo>
                  <a:lnTo>
                    <a:pt x="4690226" y="507145"/>
                  </a:lnTo>
                  <a:lnTo>
                    <a:pt x="4741003" y="490306"/>
                  </a:lnTo>
                  <a:lnTo>
                    <a:pt x="4791377" y="473747"/>
                  </a:lnTo>
                  <a:lnTo>
                    <a:pt x="4841333" y="457461"/>
                  </a:lnTo>
                  <a:lnTo>
                    <a:pt x="4890856" y="441440"/>
                  </a:lnTo>
                  <a:lnTo>
                    <a:pt x="4939931" y="425679"/>
                  </a:lnTo>
                  <a:lnTo>
                    <a:pt x="4988544" y="410169"/>
                  </a:lnTo>
                  <a:lnTo>
                    <a:pt x="5036679" y="394904"/>
                  </a:lnTo>
                  <a:lnTo>
                    <a:pt x="5084322" y="379877"/>
                  </a:lnTo>
                  <a:lnTo>
                    <a:pt x="5131459" y="365081"/>
                  </a:lnTo>
                  <a:lnTo>
                    <a:pt x="5178073" y="350509"/>
                  </a:lnTo>
                  <a:lnTo>
                    <a:pt x="5224151" y="336153"/>
                  </a:lnTo>
                  <a:lnTo>
                    <a:pt x="5269678" y="322007"/>
                  </a:lnTo>
                  <a:lnTo>
                    <a:pt x="5314638" y="308065"/>
                  </a:lnTo>
                  <a:lnTo>
                    <a:pt x="5359017" y="294318"/>
                  </a:lnTo>
                  <a:lnTo>
                    <a:pt x="5402801" y="280760"/>
                  </a:lnTo>
                  <a:lnTo>
                    <a:pt x="5445974" y="267384"/>
                  </a:lnTo>
                  <a:lnTo>
                    <a:pt x="5488521" y="254182"/>
                  </a:lnTo>
                  <a:lnTo>
                    <a:pt x="5530428" y="241149"/>
                  </a:lnTo>
                  <a:lnTo>
                    <a:pt x="5585934" y="223915"/>
                  </a:lnTo>
                  <a:lnTo>
                    <a:pt x="5639996" y="207235"/>
                  </a:lnTo>
                  <a:lnTo>
                    <a:pt x="5692703" y="191075"/>
                  </a:lnTo>
                  <a:lnTo>
                    <a:pt x="5744146" y="175400"/>
                  </a:lnTo>
                  <a:lnTo>
                    <a:pt x="5794416" y="160175"/>
                  </a:lnTo>
                  <a:lnTo>
                    <a:pt x="5843603" y="145366"/>
                  </a:lnTo>
                  <a:lnTo>
                    <a:pt x="5891796" y="130938"/>
                  </a:lnTo>
                  <a:lnTo>
                    <a:pt x="5939086" y="116857"/>
                  </a:lnTo>
                  <a:lnTo>
                    <a:pt x="5985564" y="103087"/>
                  </a:lnTo>
                  <a:lnTo>
                    <a:pt x="6031320" y="89595"/>
                  </a:lnTo>
                  <a:lnTo>
                    <a:pt x="6076444" y="76345"/>
                  </a:lnTo>
                  <a:lnTo>
                    <a:pt x="6121026" y="63303"/>
                  </a:lnTo>
                  <a:lnTo>
                    <a:pt x="6165157" y="50435"/>
                  </a:lnTo>
                  <a:lnTo>
                    <a:pt x="6208926" y="37705"/>
                  </a:lnTo>
                  <a:lnTo>
                    <a:pt x="6252425" y="25079"/>
                  </a:lnTo>
                  <a:lnTo>
                    <a:pt x="6295743" y="12522"/>
                  </a:lnTo>
                  <a:lnTo>
                    <a:pt x="6338970" y="0"/>
                  </a:lnTo>
                </a:path>
              </a:pathLst>
            </a:custGeom>
            <a:ln w="209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80880" y="5360581"/>
              <a:ext cx="582930" cy="239395"/>
            </a:xfrm>
            <a:custGeom>
              <a:avLst/>
              <a:gdLst/>
              <a:ahLst/>
              <a:cxnLst/>
              <a:rect l="l" t="t" r="r" b="b"/>
              <a:pathLst>
                <a:path w="582929" h="239395">
                  <a:moveTo>
                    <a:pt x="582499" y="0"/>
                  </a:moveTo>
                  <a:lnTo>
                    <a:pt x="0" y="0"/>
                  </a:lnTo>
                  <a:lnTo>
                    <a:pt x="0" y="239232"/>
                  </a:lnTo>
                  <a:lnTo>
                    <a:pt x="582499" y="239232"/>
                  </a:lnTo>
                  <a:lnTo>
                    <a:pt x="582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43822" y="4616301"/>
              <a:ext cx="890905" cy="212725"/>
            </a:xfrm>
            <a:custGeom>
              <a:avLst/>
              <a:gdLst/>
              <a:ahLst/>
              <a:cxnLst/>
              <a:rect l="l" t="t" r="r" b="b"/>
              <a:pathLst>
                <a:path w="890904" h="212725">
                  <a:moveTo>
                    <a:pt x="890882" y="0"/>
                  </a:moveTo>
                  <a:lnTo>
                    <a:pt x="0" y="0"/>
                  </a:lnTo>
                  <a:lnTo>
                    <a:pt x="0" y="212651"/>
                  </a:lnTo>
                  <a:lnTo>
                    <a:pt x="890882" y="212651"/>
                  </a:lnTo>
                  <a:lnTo>
                    <a:pt x="890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255122" y="4577021"/>
            <a:ext cx="784860" cy="100732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spcBef>
                <a:spcPts val="114"/>
              </a:spcBef>
            </a:pPr>
            <a:r>
              <a:rPr sz="1450" spc="195" dirty="0">
                <a:latin typeface="Times New Roman"/>
                <a:cs typeface="Times New Roman"/>
              </a:rPr>
              <a:t>O(logn)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R="24130" algn="ctr"/>
            <a:r>
              <a:rPr sz="1450" spc="204" dirty="0">
                <a:latin typeface="Times New Roman"/>
                <a:cs typeface="Times New Roman"/>
              </a:rPr>
              <a:t>O(1)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302087" y="3526465"/>
            <a:ext cx="754380" cy="239395"/>
          </a:xfrm>
          <a:custGeom>
            <a:avLst/>
            <a:gdLst/>
            <a:ahLst/>
            <a:cxnLst/>
            <a:rect l="l" t="t" r="r" b="b"/>
            <a:pathLst>
              <a:path w="754379" h="239395">
                <a:moveTo>
                  <a:pt x="753823" y="0"/>
                </a:moveTo>
                <a:lnTo>
                  <a:pt x="0" y="0"/>
                </a:lnTo>
                <a:lnTo>
                  <a:pt x="0" y="239232"/>
                </a:lnTo>
                <a:lnTo>
                  <a:pt x="753823" y="239232"/>
                </a:lnTo>
                <a:lnTo>
                  <a:pt x="7538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186594" y="2822650"/>
            <a:ext cx="904875" cy="953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450" spc="225" dirty="0">
                <a:latin typeface="Times New Roman"/>
                <a:cs typeface="Times New Roman"/>
              </a:rPr>
              <a:t>O(n</a:t>
            </a:r>
            <a:r>
              <a:rPr sz="1450" spc="114" dirty="0">
                <a:latin typeface="Times New Roman"/>
                <a:cs typeface="Times New Roman"/>
              </a:rPr>
              <a:t>l</a:t>
            </a:r>
            <a:r>
              <a:rPr sz="1450" spc="200" dirty="0">
                <a:latin typeface="Times New Roman"/>
                <a:cs typeface="Times New Roman"/>
              </a:rPr>
              <a:t>ogn)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14935"/>
            <a:r>
              <a:rPr sz="1450" spc="204" dirty="0">
                <a:latin typeface="Times New Roman"/>
                <a:cs typeface="Times New Roman"/>
              </a:rPr>
              <a:t>O(n)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862968" y="2250558"/>
            <a:ext cx="720090" cy="239395"/>
          </a:xfrm>
          <a:custGeom>
            <a:avLst/>
            <a:gdLst/>
            <a:ahLst/>
            <a:cxnLst/>
            <a:rect l="l" t="t" r="r" b="b"/>
            <a:pathLst>
              <a:path w="720090" h="239394">
                <a:moveTo>
                  <a:pt x="719558" y="0"/>
                </a:moveTo>
                <a:lnTo>
                  <a:pt x="0" y="0"/>
                </a:lnTo>
                <a:lnTo>
                  <a:pt x="0" y="239232"/>
                </a:lnTo>
                <a:lnTo>
                  <a:pt x="719558" y="239232"/>
                </a:lnTo>
                <a:lnTo>
                  <a:pt x="7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824870" y="2237859"/>
            <a:ext cx="606425" cy="237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spcBef>
                <a:spcPts val="114"/>
              </a:spcBef>
            </a:pPr>
            <a:r>
              <a:rPr sz="1450" spc="180" dirty="0">
                <a:latin typeface="Times New Roman"/>
                <a:cs typeface="Times New Roman"/>
              </a:rPr>
              <a:t>O(n</a:t>
            </a:r>
            <a:r>
              <a:rPr sz="1575" spc="270" baseline="21164" dirty="0">
                <a:latin typeface="Times New Roman"/>
                <a:cs typeface="Times New Roman"/>
              </a:rPr>
              <a:t>2</a:t>
            </a:r>
            <a:r>
              <a:rPr sz="1450" spc="180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11635" y="2104952"/>
            <a:ext cx="606425" cy="237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spcBef>
                <a:spcPts val="114"/>
              </a:spcBef>
            </a:pPr>
            <a:r>
              <a:rPr sz="1450" spc="180" dirty="0">
                <a:latin typeface="Times New Roman"/>
                <a:cs typeface="Times New Roman"/>
              </a:rPr>
              <a:t>O(2</a:t>
            </a:r>
            <a:r>
              <a:rPr sz="1575" spc="270" baseline="21164" dirty="0">
                <a:latin typeface="Times New Roman"/>
                <a:cs typeface="Times New Roman"/>
              </a:rPr>
              <a:t>n</a:t>
            </a:r>
            <a:r>
              <a:rPr sz="1450" spc="180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66280" y="2157522"/>
            <a:ext cx="4488815" cy="3482340"/>
          </a:xfrm>
          <a:custGeom>
            <a:avLst/>
            <a:gdLst/>
            <a:ahLst/>
            <a:cxnLst/>
            <a:rect l="l" t="t" r="r" b="b"/>
            <a:pathLst>
              <a:path w="4488815" h="3482340">
                <a:moveTo>
                  <a:pt x="0" y="3482163"/>
                </a:moveTo>
                <a:lnTo>
                  <a:pt x="53743" y="3474735"/>
                </a:lnTo>
                <a:lnTo>
                  <a:pt x="107468" y="3467305"/>
                </a:lnTo>
                <a:lnTo>
                  <a:pt x="161144" y="3459861"/>
                </a:lnTo>
                <a:lnTo>
                  <a:pt x="214742" y="3452389"/>
                </a:lnTo>
                <a:lnTo>
                  <a:pt x="268230" y="3444878"/>
                </a:lnTo>
                <a:lnTo>
                  <a:pt x="321579" y="3437317"/>
                </a:lnTo>
                <a:lnTo>
                  <a:pt x="374758" y="3429692"/>
                </a:lnTo>
                <a:lnTo>
                  <a:pt x="427736" y="3421992"/>
                </a:lnTo>
                <a:lnTo>
                  <a:pt x="480484" y="3414205"/>
                </a:lnTo>
                <a:lnTo>
                  <a:pt x="532970" y="3406318"/>
                </a:lnTo>
                <a:lnTo>
                  <a:pt x="585166" y="3398320"/>
                </a:lnTo>
                <a:lnTo>
                  <a:pt x="637039" y="3390198"/>
                </a:lnTo>
                <a:lnTo>
                  <a:pt x="688560" y="3381940"/>
                </a:lnTo>
                <a:lnTo>
                  <a:pt x="739699" y="3373534"/>
                </a:lnTo>
                <a:lnTo>
                  <a:pt x="790424" y="3364968"/>
                </a:lnTo>
                <a:lnTo>
                  <a:pt x="840706" y="3356230"/>
                </a:lnTo>
                <a:lnTo>
                  <a:pt x="890515" y="3347308"/>
                </a:lnTo>
                <a:lnTo>
                  <a:pt x="939820" y="3338190"/>
                </a:lnTo>
                <a:lnTo>
                  <a:pt x="988590" y="3328863"/>
                </a:lnTo>
                <a:lnTo>
                  <a:pt x="1036795" y="3319315"/>
                </a:lnTo>
                <a:lnTo>
                  <a:pt x="1084405" y="3309535"/>
                </a:lnTo>
                <a:lnTo>
                  <a:pt x="1131390" y="3299510"/>
                </a:lnTo>
                <a:lnTo>
                  <a:pt x="1177719" y="3289228"/>
                </a:lnTo>
                <a:lnTo>
                  <a:pt x="1223361" y="3278678"/>
                </a:lnTo>
                <a:lnTo>
                  <a:pt x="1268287" y="3267846"/>
                </a:lnTo>
                <a:lnTo>
                  <a:pt x="1312466" y="3256721"/>
                </a:lnTo>
                <a:lnTo>
                  <a:pt x="1355867" y="3245291"/>
                </a:lnTo>
                <a:lnTo>
                  <a:pt x="1398461" y="3233543"/>
                </a:lnTo>
                <a:lnTo>
                  <a:pt x="1440217" y="3221466"/>
                </a:lnTo>
                <a:lnTo>
                  <a:pt x="1496383" y="3204312"/>
                </a:lnTo>
                <a:lnTo>
                  <a:pt x="1550816" y="3186681"/>
                </a:lnTo>
                <a:lnTo>
                  <a:pt x="1603623" y="3168581"/>
                </a:lnTo>
                <a:lnTo>
                  <a:pt x="1654914" y="3150023"/>
                </a:lnTo>
                <a:lnTo>
                  <a:pt x="1704798" y="3131019"/>
                </a:lnTo>
                <a:lnTo>
                  <a:pt x="1753383" y="3111577"/>
                </a:lnTo>
                <a:lnTo>
                  <a:pt x="1800779" y="3091709"/>
                </a:lnTo>
                <a:lnTo>
                  <a:pt x="1847094" y="3071424"/>
                </a:lnTo>
                <a:lnTo>
                  <a:pt x="1892436" y="3050734"/>
                </a:lnTo>
                <a:lnTo>
                  <a:pt x="1936916" y="3029648"/>
                </a:lnTo>
                <a:lnTo>
                  <a:pt x="1980641" y="3008177"/>
                </a:lnTo>
                <a:lnTo>
                  <a:pt x="2023721" y="2986331"/>
                </a:lnTo>
                <a:lnTo>
                  <a:pt x="2066265" y="2964121"/>
                </a:lnTo>
                <a:lnTo>
                  <a:pt x="2108381" y="2941557"/>
                </a:lnTo>
                <a:lnTo>
                  <a:pt x="2150178" y="2918648"/>
                </a:lnTo>
                <a:lnTo>
                  <a:pt x="2191765" y="2895406"/>
                </a:lnTo>
                <a:lnTo>
                  <a:pt x="2233251" y="2871842"/>
                </a:lnTo>
                <a:lnTo>
                  <a:pt x="2274745" y="2847964"/>
                </a:lnTo>
                <a:lnTo>
                  <a:pt x="2316355" y="2823784"/>
                </a:lnTo>
                <a:lnTo>
                  <a:pt x="2358191" y="2799311"/>
                </a:lnTo>
                <a:lnTo>
                  <a:pt x="2400361" y="2774557"/>
                </a:lnTo>
                <a:lnTo>
                  <a:pt x="2444808" y="2747976"/>
                </a:lnTo>
                <a:lnTo>
                  <a:pt x="2489133" y="2720560"/>
                </a:lnTo>
                <a:lnTo>
                  <a:pt x="2533294" y="2692391"/>
                </a:lnTo>
                <a:lnTo>
                  <a:pt x="2577247" y="2663553"/>
                </a:lnTo>
                <a:lnTo>
                  <a:pt x="2620948" y="2634129"/>
                </a:lnTo>
                <a:lnTo>
                  <a:pt x="2664353" y="2604201"/>
                </a:lnTo>
                <a:lnTo>
                  <a:pt x="2707418" y="2573852"/>
                </a:lnTo>
                <a:lnTo>
                  <a:pt x="2750100" y="2543164"/>
                </a:lnTo>
                <a:lnTo>
                  <a:pt x="2792356" y="2512222"/>
                </a:lnTo>
                <a:lnTo>
                  <a:pt x="2834140" y="2481107"/>
                </a:lnTo>
                <a:lnTo>
                  <a:pt x="2875411" y="2449902"/>
                </a:lnTo>
                <a:lnTo>
                  <a:pt x="2916123" y="2418690"/>
                </a:lnTo>
                <a:lnTo>
                  <a:pt x="2956233" y="2387554"/>
                </a:lnTo>
                <a:lnTo>
                  <a:pt x="2995698" y="2356576"/>
                </a:lnTo>
                <a:lnTo>
                  <a:pt x="3034474" y="2325840"/>
                </a:lnTo>
                <a:lnTo>
                  <a:pt x="3072517" y="2295429"/>
                </a:lnTo>
                <a:lnTo>
                  <a:pt x="3109783" y="2265424"/>
                </a:lnTo>
                <a:lnTo>
                  <a:pt x="3146229" y="2235909"/>
                </a:lnTo>
                <a:lnTo>
                  <a:pt x="3181810" y="2206967"/>
                </a:lnTo>
                <a:lnTo>
                  <a:pt x="3216484" y="2178680"/>
                </a:lnTo>
                <a:lnTo>
                  <a:pt x="3261199" y="2141945"/>
                </a:lnTo>
                <a:lnTo>
                  <a:pt x="3304215" y="2106128"/>
                </a:lnTo>
                <a:lnTo>
                  <a:pt x="3345665" y="2071081"/>
                </a:lnTo>
                <a:lnTo>
                  <a:pt x="3385680" y="2036659"/>
                </a:lnTo>
                <a:lnTo>
                  <a:pt x="3424389" y="2002714"/>
                </a:lnTo>
                <a:lnTo>
                  <a:pt x="3461925" y="1969100"/>
                </a:lnTo>
                <a:lnTo>
                  <a:pt x="3498419" y="1935671"/>
                </a:lnTo>
                <a:lnTo>
                  <a:pt x="3534001" y="1902280"/>
                </a:lnTo>
                <a:lnTo>
                  <a:pt x="3568803" y="1868780"/>
                </a:lnTo>
                <a:lnTo>
                  <a:pt x="3602956" y="1835024"/>
                </a:lnTo>
                <a:lnTo>
                  <a:pt x="3636590" y="1800867"/>
                </a:lnTo>
                <a:lnTo>
                  <a:pt x="3669837" y="1766161"/>
                </a:lnTo>
                <a:lnTo>
                  <a:pt x="3702828" y="1730760"/>
                </a:lnTo>
                <a:lnTo>
                  <a:pt x="3735695" y="1694517"/>
                </a:lnTo>
                <a:lnTo>
                  <a:pt x="3768567" y="1657286"/>
                </a:lnTo>
                <a:lnTo>
                  <a:pt x="3801404" y="1619216"/>
                </a:lnTo>
                <a:lnTo>
                  <a:pt x="3834022" y="1580578"/>
                </a:lnTo>
                <a:lnTo>
                  <a:pt x="3866338" y="1541409"/>
                </a:lnTo>
                <a:lnTo>
                  <a:pt x="3898269" y="1501743"/>
                </a:lnTo>
                <a:lnTo>
                  <a:pt x="3929735" y="1461615"/>
                </a:lnTo>
                <a:lnTo>
                  <a:pt x="3960651" y="1421063"/>
                </a:lnTo>
                <a:lnTo>
                  <a:pt x="3990937" y="1380120"/>
                </a:lnTo>
                <a:lnTo>
                  <a:pt x="4020509" y="1338822"/>
                </a:lnTo>
                <a:lnTo>
                  <a:pt x="4049286" y="1297205"/>
                </a:lnTo>
                <a:lnTo>
                  <a:pt x="4077185" y="1255304"/>
                </a:lnTo>
                <a:lnTo>
                  <a:pt x="4104124" y="1213155"/>
                </a:lnTo>
                <a:lnTo>
                  <a:pt x="4130020" y="1170794"/>
                </a:lnTo>
                <a:lnTo>
                  <a:pt x="4154792" y="1128255"/>
                </a:lnTo>
                <a:lnTo>
                  <a:pt x="4178356" y="1085574"/>
                </a:lnTo>
                <a:lnTo>
                  <a:pt x="4200631" y="1042786"/>
                </a:lnTo>
                <a:lnTo>
                  <a:pt x="4223056" y="995924"/>
                </a:lnTo>
                <a:lnTo>
                  <a:pt x="4244090" y="947369"/>
                </a:lnTo>
                <a:lnTo>
                  <a:pt x="4263812" y="897505"/>
                </a:lnTo>
                <a:lnTo>
                  <a:pt x="4282300" y="846717"/>
                </a:lnTo>
                <a:lnTo>
                  <a:pt x="4299634" y="795388"/>
                </a:lnTo>
                <a:lnTo>
                  <a:pt x="4315892" y="743901"/>
                </a:lnTo>
                <a:lnTo>
                  <a:pt x="4331152" y="692641"/>
                </a:lnTo>
                <a:lnTo>
                  <a:pt x="4345494" y="641992"/>
                </a:lnTo>
                <a:lnTo>
                  <a:pt x="4358996" y="592338"/>
                </a:lnTo>
                <a:lnTo>
                  <a:pt x="4371737" y="544063"/>
                </a:lnTo>
                <a:lnTo>
                  <a:pt x="4383796" y="497549"/>
                </a:lnTo>
                <a:lnTo>
                  <a:pt x="4395251" y="453182"/>
                </a:lnTo>
                <a:lnTo>
                  <a:pt x="4406182" y="411346"/>
                </a:lnTo>
                <a:lnTo>
                  <a:pt x="4416666" y="372423"/>
                </a:lnTo>
                <a:lnTo>
                  <a:pt x="4435141" y="302096"/>
                </a:lnTo>
                <a:lnTo>
                  <a:pt x="4449837" y="239609"/>
                </a:lnTo>
                <a:lnTo>
                  <a:pt x="4461384" y="183683"/>
                </a:lnTo>
                <a:lnTo>
                  <a:pt x="4470411" y="133039"/>
                </a:lnTo>
                <a:lnTo>
                  <a:pt x="4477549" y="86397"/>
                </a:lnTo>
                <a:lnTo>
                  <a:pt x="4483428" y="42477"/>
                </a:lnTo>
                <a:lnTo>
                  <a:pt x="4488676" y="0"/>
                </a:lnTo>
              </a:path>
            </a:pathLst>
          </a:custGeom>
          <a:ln w="221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4913" y="44195"/>
            <a:ext cx="724217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Case</a:t>
            </a:r>
            <a:r>
              <a:rPr spc="-20" dirty="0"/>
              <a:t> </a:t>
            </a:r>
            <a:r>
              <a:rPr dirty="0"/>
              <a:t>Study:</a:t>
            </a:r>
            <a:r>
              <a:rPr spc="-10" dirty="0"/>
              <a:t> </a:t>
            </a:r>
            <a:r>
              <a:rPr spc="-5" dirty="0"/>
              <a:t>Fibonacci</a:t>
            </a:r>
            <a:r>
              <a:rPr spc="-10" dirty="0"/>
              <a:t> </a:t>
            </a:r>
            <a:r>
              <a:rPr spc="-5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8175" y="782827"/>
            <a:ext cx="7188200" cy="58534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0025" marR="6273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Times New Roman"/>
                <a:cs typeface="Times New Roman"/>
              </a:rPr>
              <a:t>/** The method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finding the Fibonacci number </a:t>
            </a:r>
            <a:r>
              <a:rPr sz="2400" dirty="0">
                <a:latin typeface="Times New Roman"/>
                <a:cs typeface="Times New Roman"/>
              </a:rPr>
              <a:t>*/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public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static long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fib(long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index)</a:t>
            </a:r>
            <a:r>
              <a:rPr sz="2400" dirty="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504825" marR="3524885" indent="-152400"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if (index == </a:t>
            </a:r>
            <a:r>
              <a:rPr sz="2400" dirty="0">
                <a:latin typeface="Times New Roman"/>
                <a:cs typeface="Times New Roman"/>
              </a:rPr>
              <a:t>0) </a:t>
            </a:r>
            <a:r>
              <a:rPr sz="2400" spc="-5" dirty="0">
                <a:latin typeface="Times New Roman"/>
                <a:cs typeface="Times New Roman"/>
              </a:rPr>
              <a:t>// Base case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return </a:t>
            </a:r>
            <a:r>
              <a:rPr sz="2400" dirty="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  <a:p>
            <a:pPr marL="504825" marR="2975610" indent="-152400">
              <a:lnSpc>
                <a:spcPts val="2810"/>
              </a:lnSpc>
              <a:spcBef>
                <a:spcPts val="175"/>
              </a:spcBef>
            </a:pPr>
            <a:r>
              <a:rPr sz="2400" spc="-5" dirty="0">
                <a:latin typeface="Times New Roman"/>
                <a:cs typeface="Times New Roman"/>
              </a:rPr>
              <a:t>else if (index == </a:t>
            </a:r>
            <a:r>
              <a:rPr sz="2400" dirty="0">
                <a:latin typeface="Times New Roman"/>
                <a:cs typeface="Times New Roman"/>
              </a:rPr>
              <a:t>1) </a:t>
            </a:r>
            <a:r>
              <a:rPr sz="2400" spc="-5" dirty="0">
                <a:latin typeface="Times New Roman"/>
                <a:cs typeface="Times New Roman"/>
              </a:rPr>
              <a:t>// Base case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return </a:t>
            </a:r>
            <a:r>
              <a:rPr sz="2400" dirty="0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504825" marR="2214880" indent="-152400">
              <a:lnSpc>
                <a:spcPts val="2900"/>
              </a:lnSpc>
              <a:spcBef>
                <a:spcPts val="20"/>
              </a:spcBef>
              <a:tabLst>
                <a:tab pos="977265" algn="l"/>
              </a:tabLst>
            </a:pPr>
            <a:r>
              <a:rPr sz="2400" spc="-5" dirty="0">
                <a:latin typeface="Times New Roman"/>
                <a:cs typeface="Times New Roman"/>
              </a:rPr>
              <a:t>else	// Reduction and recursive calls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return fib(index </a:t>
            </a:r>
            <a:r>
              <a:rPr sz="2400" dirty="0">
                <a:latin typeface="Times New Roman"/>
                <a:cs typeface="Times New Roman"/>
              </a:rPr>
              <a:t>- 1)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fib(index </a:t>
            </a:r>
            <a:r>
              <a:rPr sz="2400" dirty="0">
                <a:latin typeface="Times New Roman"/>
                <a:cs typeface="Times New Roman"/>
              </a:rPr>
              <a:t>- 2);</a:t>
            </a:r>
            <a:endParaRPr sz="2400">
              <a:latin typeface="Times New Roman"/>
              <a:cs typeface="Times New Roman"/>
            </a:endParaRPr>
          </a:p>
          <a:p>
            <a:pPr marL="200025">
              <a:lnSpc>
                <a:spcPts val="2785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1335"/>
              </a:spcBef>
            </a:pPr>
            <a:r>
              <a:rPr sz="2000" spc="-5" dirty="0">
                <a:latin typeface="Courier New"/>
                <a:cs typeface="Courier New"/>
              </a:rPr>
              <a:t>Finonacci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series: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0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2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3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5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8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13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21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34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55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89…</a:t>
            </a:r>
            <a:endParaRPr sz="2000">
              <a:latin typeface="Courier New"/>
              <a:cs typeface="Courier New"/>
            </a:endParaRPr>
          </a:p>
          <a:p>
            <a:pPr marL="1384300">
              <a:spcBef>
                <a:spcPts val="1490"/>
              </a:spcBef>
              <a:tabLst>
                <a:tab pos="5346065" algn="l"/>
                <a:tab pos="5803265" algn="l"/>
                <a:tab pos="6260465" algn="l"/>
              </a:tabLst>
            </a:pPr>
            <a:r>
              <a:rPr sz="2000" spc="-5" dirty="0">
                <a:latin typeface="Courier New"/>
                <a:cs typeface="Courier New"/>
              </a:rPr>
              <a:t>indices: </a:t>
            </a:r>
            <a:r>
              <a:rPr sz="2000" dirty="0">
                <a:latin typeface="Courier New"/>
                <a:cs typeface="Courier New"/>
              </a:rPr>
              <a:t>0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2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3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4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5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6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7	8	9	</a:t>
            </a:r>
            <a:r>
              <a:rPr sz="2000" spc="-5" dirty="0">
                <a:latin typeface="Courier New"/>
                <a:cs typeface="Courier New"/>
              </a:rPr>
              <a:t>10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11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1400"/>
              </a:spcBef>
            </a:pPr>
            <a:r>
              <a:rPr sz="2400" spc="-5" dirty="0">
                <a:latin typeface="Times New Roman"/>
                <a:cs typeface="Times New Roman"/>
              </a:rPr>
              <a:t>fib(0)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1125"/>
              </a:spcBef>
            </a:pPr>
            <a:r>
              <a:rPr sz="2400" spc="-5" dirty="0">
                <a:latin typeface="Times New Roman"/>
                <a:cs typeface="Times New Roman"/>
              </a:rPr>
              <a:t>fib(1)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1130"/>
              </a:spcBef>
            </a:pPr>
            <a:r>
              <a:rPr sz="2400" spc="-5" dirty="0">
                <a:latin typeface="Times New Roman"/>
                <a:cs typeface="Times New Roman"/>
              </a:rPr>
              <a:t>fib(index)</a:t>
            </a:r>
            <a:r>
              <a:rPr sz="2400" dirty="0">
                <a:latin typeface="Times New Roman"/>
                <a:cs typeface="Times New Roman"/>
              </a:rPr>
              <a:t> =</a:t>
            </a:r>
            <a:r>
              <a:rPr sz="2400" spc="-5" dirty="0">
                <a:latin typeface="Times New Roman"/>
                <a:cs typeface="Times New Roman"/>
              </a:rPr>
              <a:t> fib(index</a:t>
            </a:r>
            <a:r>
              <a:rPr sz="2400" dirty="0">
                <a:latin typeface="Times New Roman"/>
                <a:cs typeface="Times New Roman"/>
              </a:rPr>
              <a:t> -1)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fib(index</a:t>
            </a:r>
            <a:r>
              <a:rPr sz="2400" dirty="0">
                <a:latin typeface="Times New Roman"/>
                <a:cs typeface="Times New Roman"/>
              </a:rPr>
              <a:t> -2); </a:t>
            </a:r>
            <a:r>
              <a:rPr sz="2400" spc="-5" dirty="0">
                <a:latin typeface="Times New Roman"/>
                <a:cs typeface="Times New Roman"/>
              </a:rPr>
              <a:t>index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&gt;=2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4913" y="44195"/>
            <a:ext cx="724217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Case</a:t>
            </a:r>
            <a:r>
              <a:rPr spc="-20" dirty="0"/>
              <a:t> </a:t>
            </a:r>
            <a:r>
              <a:rPr dirty="0"/>
              <a:t>Study:</a:t>
            </a:r>
            <a:r>
              <a:rPr spc="-10" dirty="0"/>
              <a:t> </a:t>
            </a:r>
            <a:r>
              <a:rPr spc="-5" dirty="0"/>
              <a:t>Fibonacci</a:t>
            </a:r>
            <a:r>
              <a:rPr spc="-10" dirty="0"/>
              <a:t> </a:t>
            </a:r>
            <a:r>
              <a:rPr spc="-5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9557" y="953516"/>
            <a:ext cx="6377940" cy="33267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Times New Roman"/>
                <a:cs typeface="Times New Roman"/>
              </a:rPr>
              <a:t>/** The method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finding the Fibonacci number </a:t>
            </a:r>
            <a:r>
              <a:rPr sz="2400" dirty="0">
                <a:latin typeface="Times New Roman"/>
                <a:cs typeface="Times New Roman"/>
              </a:rPr>
              <a:t>*/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public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static long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fib(long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index)</a:t>
            </a:r>
            <a:r>
              <a:rPr sz="2400" dirty="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317500" marR="2902585" indent="-152400">
              <a:lnSpc>
                <a:spcPct val="100800"/>
              </a:lnSpc>
            </a:pPr>
            <a:r>
              <a:rPr sz="2400" spc="-5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(index ==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</a:t>
            </a:r>
            <a:r>
              <a:rPr sz="2400" spc="-5" dirty="0">
                <a:latin typeface="Times New Roman"/>
                <a:cs typeface="Times New Roman"/>
              </a:rPr>
              <a:t> //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case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return </a:t>
            </a:r>
            <a:r>
              <a:rPr sz="2400" dirty="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  <a:p>
            <a:pPr marL="317500" marR="2353310" indent="-152400">
              <a:lnSpc>
                <a:spcPts val="2780"/>
              </a:lnSpc>
              <a:spcBef>
                <a:spcPts val="200"/>
              </a:spcBef>
            </a:pPr>
            <a:r>
              <a:rPr sz="2400" spc="-5" dirty="0">
                <a:latin typeface="Times New Roman"/>
                <a:cs typeface="Times New Roman"/>
              </a:rPr>
              <a:t>else if (index == </a:t>
            </a:r>
            <a:r>
              <a:rPr sz="2400" dirty="0">
                <a:latin typeface="Times New Roman"/>
                <a:cs typeface="Times New Roman"/>
              </a:rPr>
              <a:t>1) </a:t>
            </a:r>
            <a:r>
              <a:rPr sz="2400" spc="-5" dirty="0">
                <a:latin typeface="Times New Roman"/>
                <a:cs typeface="Times New Roman"/>
              </a:rPr>
              <a:t>// Base case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return </a:t>
            </a:r>
            <a:r>
              <a:rPr sz="2400" dirty="0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317500" marR="1592580" indent="-152400">
              <a:lnSpc>
                <a:spcPts val="2900"/>
              </a:lnSpc>
              <a:spcBef>
                <a:spcPts val="35"/>
              </a:spcBef>
              <a:tabLst>
                <a:tab pos="789940" algn="l"/>
              </a:tabLst>
            </a:pPr>
            <a:r>
              <a:rPr sz="2400" spc="-5" dirty="0">
                <a:latin typeface="Times New Roman"/>
                <a:cs typeface="Times New Roman"/>
              </a:rPr>
              <a:t>else	// Reduction and recursive calls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return fib(index </a:t>
            </a:r>
            <a:r>
              <a:rPr sz="2400" dirty="0">
                <a:latin typeface="Times New Roman"/>
                <a:cs typeface="Times New Roman"/>
              </a:rPr>
              <a:t>- 1)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fib(index </a:t>
            </a:r>
            <a:r>
              <a:rPr sz="2400" dirty="0">
                <a:latin typeface="Times New Roman"/>
                <a:cs typeface="Times New Roman"/>
              </a:rPr>
              <a:t>- 2);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74663" y="4627939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30" h="282575">
                <a:moveTo>
                  <a:pt x="289208" y="0"/>
                </a:moveTo>
                <a:lnTo>
                  <a:pt x="285190" y="11460"/>
                </a:lnTo>
                <a:lnTo>
                  <a:pt x="301533" y="18552"/>
                </a:lnTo>
                <a:lnTo>
                  <a:pt x="315588" y="28370"/>
                </a:lnTo>
                <a:lnTo>
                  <a:pt x="344126" y="73878"/>
                </a:lnTo>
                <a:lnTo>
                  <a:pt x="352460" y="115662"/>
                </a:lnTo>
                <a:lnTo>
                  <a:pt x="353502" y="139749"/>
                </a:lnTo>
                <a:lnTo>
                  <a:pt x="352455" y="164650"/>
                </a:lnTo>
                <a:lnTo>
                  <a:pt x="344084" y="207587"/>
                </a:lnTo>
                <a:lnTo>
                  <a:pt x="315606" y="253826"/>
                </a:lnTo>
                <a:lnTo>
                  <a:pt x="285637" y="270866"/>
                </a:lnTo>
                <a:lnTo>
                  <a:pt x="289208" y="282327"/>
                </a:lnTo>
                <a:lnTo>
                  <a:pt x="327718" y="264263"/>
                </a:lnTo>
                <a:lnTo>
                  <a:pt x="356032" y="232990"/>
                </a:lnTo>
                <a:lnTo>
                  <a:pt x="373445" y="191113"/>
                </a:lnTo>
                <a:lnTo>
                  <a:pt x="379249" y="141237"/>
                </a:lnTo>
                <a:lnTo>
                  <a:pt x="377793" y="115355"/>
                </a:lnTo>
                <a:lnTo>
                  <a:pt x="366148" y="69479"/>
                </a:lnTo>
                <a:lnTo>
                  <a:pt x="343052" y="32133"/>
                </a:lnTo>
                <a:lnTo>
                  <a:pt x="309677" y="7390"/>
                </a:lnTo>
                <a:lnTo>
                  <a:pt x="289208" y="0"/>
                </a:lnTo>
                <a:close/>
              </a:path>
              <a:path w="379730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7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9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7531" y="4537964"/>
            <a:ext cx="5149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26390" algn="l"/>
              </a:tabLst>
            </a:pPr>
            <a:r>
              <a:rPr sz="2400" dirty="0">
                <a:latin typeface="Cambria Math"/>
                <a:cs typeface="Cambria Math"/>
              </a:rPr>
              <a:t>𝑇	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1425" y="4627939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4" y="0"/>
                </a:moveTo>
                <a:lnTo>
                  <a:pt x="815986" y="11460"/>
                </a:lnTo>
                <a:lnTo>
                  <a:pt x="832329" y="18552"/>
                </a:lnTo>
                <a:lnTo>
                  <a:pt x="846384" y="28370"/>
                </a:lnTo>
                <a:lnTo>
                  <a:pt x="874922" y="73878"/>
                </a:lnTo>
                <a:lnTo>
                  <a:pt x="883256" y="115662"/>
                </a:lnTo>
                <a:lnTo>
                  <a:pt x="884298" y="139749"/>
                </a:lnTo>
                <a:lnTo>
                  <a:pt x="883251" y="164650"/>
                </a:lnTo>
                <a:lnTo>
                  <a:pt x="874879" y="207587"/>
                </a:lnTo>
                <a:lnTo>
                  <a:pt x="846402" y="253826"/>
                </a:lnTo>
                <a:lnTo>
                  <a:pt x="816432" y="270866"/>
                </a:lnTo>
                <a:lnTo>
                  <a:pt x="820004" y="282327"/>
                </a:lnTo>
                <a:lnTo>
                  <a:pt x="858514" y="264263"/>
                </a:lnTo>
                <a:lnTo>
                  <a:pt x="886828" y="232990"/>
                </a:lnTo>
                <a:lnTo>
                  <a:pt x="904241" y="191113"/>
                </a:lnTo>
                <a:lnTo>
                  <a:pt x="910045" y="141237"/>
                </a:lnTo>
                <a:lnTo>
                  <a:pt x="908589" y="115355"/>
                </a:lnTo>
                <a:lnTo>
                  <a:pt x="896944" y="69479"/>
                </a:lnTo>
                <a:lnTo>
                  <a:pt x="873848" y="32133"/>
                </a:lnTo>
                <a:lnTo>
                  <a:pt x="840472" y="7390"/>
                </a:lnTo>
                <a:lnTo>
                  <a:pt x="820004" y="0"/>
                </a:lnTo>
                <a:close/>
              </a:path>
              <a:path w="910589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200" y="4627939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5" y="0"/>
                </a:moveTo>
                <a:lnTo>
                  <a:pt x="815987" y="11460"/>
                </a:lnTo>
                <a:lnTo>
                  <a:pt x="832330" y="18552"/>
                </a:lnTo>
                <a:lnTo>
                  <a:pt x="846385" y="28370"/>
                </a:lnTo>
                <a:lnTo>
                  <a:pt x="874923" y="73878"/>
                </a:lnTo>
                <a:lnTo>
                  <a:pt x="883257" y="115662"/>
                </a:lnTo>
                <a:lnTo>
                  <a:pt x="884299" y="139749"/>
                </a:lnTo>
                <a:lnTo>
                  <a:pt x="883253" y="164650"/>
                </a:lnTo>
                <a:lnTo>
                  <a:pt x="874881" y="207587"/>
                </a:lnTo>
                <a:lnTo>
                  <a:pt x="846403" y="253826"/>
                </a:lnTo>
                <a:lnTo>
                  <a:pt x="816433" y="270866"/>
                </a:lnTo>
                <a:lnTo>
                  <a:pt x="820005" y="282327"/>
                </a:lnTo>
                <a:lnTo>
                  <a:pt x="858515" y="264263"/>
                </a:lnTo>
                <a:lnTo>
                  <a:pt x="886829" y="232990"/>
                </a:lnTo>
                <a:lnTo>
                  <a:pt x="904242" y="191113"/>
                </a:lnTo>
                <a:lnTo>
                  <a:pt x="910046" y="141237"/>
                </a:lnTo>
                <a:lnTo>
                  <a:pt x="908590" y="115355"/>
                </a:lnTo>
                <a:lnTo>
                  <a:pt x="896945" y="69479"/>
                </a:lnTo>
                <a:lnTo>
                  <a:pt x="873849" y="32133"/>
                </a:lnTo>
                <a:lnTo>
                  <a:pt x="840474" y="7390"/>
                </a:lnTo>
                <a:lnTo>
                  <a:pt x="820005" y="0"/>
                </a:lnTo>
                <a:close/>
              </a:path>
              <a:path w="910589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3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60" y="213051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3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8"/>
                </a:lnTo>
                <a:lnTo>
                  <a:pt x="63755" y="28370"/>
                </a:lnTo>
                <a:lnTo>
                  <a:pt x="94060" y="11460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0655" y="4996239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4" y="0"/>
                </a:moveTo>
                <a:lnTo>
                  <a:pt x="815986" y="11460"/>
                </a:lnTo>
                <a:lnTo>
                  <a:pt x="832329" y="18552"/>
                </a:lnTo>
                <a:lnTo>
                  <a:pt x="846384" y="28370"/>
                </a:lnTo>
                <a:lnTo>
                  <a:pt x="874922" y="73880"/>
                </a:lnTo>
                <a:lnTo>
                  <a:pt x="883256" y="115662"/>
                </a:lnTo>
                <a:lnTo>
                  <a:pt x="884298" y="139749"/>
                </a:lnTo>
                <a:lnTo>
                  <a:pt x="883251" y="164650"/>
                </a:lnTo>
                <a:lnTo>
                  <a:pt x="874879" y="207587"/>
                </a:lnTo>
                <a:lnTo>
                  <a:pt x="846402" y="253826"/>
                </a:lnTo>
                <a:lnTo>
                  <a:pt x="816432" y="270868"/>
                </a:lnTo>
                <a:lnTo>
                  <a:pt x="820004" y="282327"/>
                </a:lnTo>
                <a:lnTo>
                  <a:pt x="858513" y="264263"/>
                </a:lnTo>
                <a:lnTo>
                  <a:pt x="886828" y="232990"/>
                </a:lnTo>
                <a:lnTo>
                  <a:pt x="904241" y="191114"/>
                </a:lnTo>
                <a:lnTo>
                  <a:pt x="910045" y="141237"/>
                </a:lnTo>
                <a:lnTo>
                  <a:pt x="908589" y="115355"/>
                </a:lnTo>
                <a:lnTo>
                  <a:pt x="896943" y="69479"/>
                </a:lnTo>
                <a:lnTo>
                  <a:pt x="873847" y="32133"/>
                </a:lnTo>
                <a:lnTo>
                  <a:pt x="840472" y="7390"/>
                </a:lnTo>
                <a:lnTo>
                  <a:pt x="820004" y="0"/>
                </a:lnTo>
                <a:close/>
              </a:path>
              <a:path w="910589" h="282575">
                <a:moveTo>
                  <a:pt x="90040" y="0"/>
                </a:moveTo>
                <a:lnTo>
                  <a:pt x="51623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1" y="270868"/>
                </a:lnTo>
                <a:lnTo>
                  <a:pt x="77524" y="263742"/>
                </a:lnTo>
                <a:lnTo>
                  <a:pt x="63642" y="253826"/>
                </a:lnTo>
                <a:lnTo>
                  <a:pt x="35164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4" y="73880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22033" y="5364539"/>
            <a:ext cx="528955" cy="282575"/>
          </a:xfrm>
          <a:custGeom>
            <a:avLst/>
            <a:gdLst/>
            <a:ahLst/>
            <a:cxnLst/>
            <a:rect l="l" t="t" r="r" b="b"/>
            <a:pathLst>
              <a:path w="528955" h="282575">
                <a:moveTo>
                  <a:pt x="438560" y="0"/>
                </a:moveTo>
                <a:lnTo>
                  <a:pt x="434541" y="11460"/>
                </a:lnTo>
                <a:lnTo>
                  <a:pt x="450884" y="18552"/>
                </a:lnTo>
                <a:lnTo>
                  <a:pt x="464939" y="28370"/>
                </a:lnTo>
                <a:lnTo>
                  <a:pt x="493477" y="73880"/>
                </a:lnTo>
                <a:lnTo>
                  <a:pt x="501812" y="115662"/>
                </a:lnTo>
                <a:lnTo>
                  <a:pt x="502853" y="139749"/>
                </a:lnTo>
                <a:lnTo>
                  <a:pt x="501807" y="164650"/>
                </a:lnTo>
                <a:lnTo>
                  <a:pt x="493435" y="207587"/>
                </a:lnTo>
                <a:lnTo>
                  <a:pt x="464958" y="253826"/>
                </a:lnTo>
                <a:lnTo>
                  <a:pt x="434987" y="270867"/>
                </a:lnTo>
                <a:lnTo>
                  <a:pt x="438560" y="282327"/>
                </a:lnTo>
                <a:lnTo>
                  <a:pt x="477069" y="264263"/>
                </a:lnTo>
                <a:lnTo>
                  <a:pt x="505383" y="232990"/>
                </a:lnTo>
                <a:lnTo>
                  <a:pt x="522796" y="191114"/>
                </a:lnTo>
                <a:lnTo>
                  <a:pt x="528600" y="141237"/>
                </a:lnTo>
                <a:lnTo>
                  <a:pt x="527145" y="115355"/>
                </a:lnTo>
                <a:lnTo>
                  <a:pt x="515499" y="69479"/>
                </a:lnTo>
                <a:lnTo>
                  <a:pt x="492403" y="32133"/>
                </a:lnTo>
                <a:lnTo>
                  <a:pt x="459028" y="7390"/>
                </a:lnTo>
                <a:lnTo>
                  <a:pt x="438560" y="0"/>
                </a:lnTo>
                <a:close/>
              </a:path>
              <a:path w="528955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8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7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80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27235" y="4537964"/>
            <a:ext cx="3556000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663575" algn="l"/>
                <a:tab pos="1568450" algn="l"/>
                <a:tab pos="2177415" algn="l"/>
                <a:tab pos="3082290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𝑇	𝑛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	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𝑇	𝑛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	+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  <a:p>
            <a:pPr marL="57150">
              <a:spcBef>
                <a:spcPts val="20"/>
              </a:spcBef>
              <a:tabLst>
                <a:tab pos="852805" algn="l"/>
                <a:tab pos="1757680" algn="l"/>
              </a:tabLst>
            </a:pPr>
            <a:r>
              <a:rPr sz="2400" dirty="0">
                <a:latin typeface="Cambria Math"/>
                <a:cs typeface="Cambria Math"/>
              </a:rPr>
              <a:t>≤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2𝑇	</a:t>
            </a: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	+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  <a:p>
            <a:pPr marL="42545">
              <a:spcBef>
                <a:spcPts val="25"/>
              </a:spcBef>
              <a:tabLst>
                <a:tab pos="694055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𝑂	</a:t>
            </a:r>
            <a:r>
              <a:rPr sz="2400" spc="365" dirty="0">
                <a:latin typeface="Cambria Math"/>
                <a:cs typeface="Cambria Math"/>
              </a:rPr>
              <a:t>2</a:t>
            </a:r>
            <a:r>
              <a:rPr sz="2700" spc="547" baseline="27777" dirty="0">
                <a:latin typeface="Cambria Math"/>
                <a:cs typeface="Cambria Math"/>
              </a:rPr>
              <a:t>'</a:t>
            </a:r>
            <a:endParaRPr sz="2700" baseline="27777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24301" y="3962400"/>
            <a:ext cx="76200" cy="556260"/>
          </a:xfrm>
          <a:custGeom>
            <a:avLst/>
            <a:gdLst/>
            <a:ahLst/>
            <a:cxnLst/>
            <a:rect l="l" t="t" r="r" b="b"/>
            <a:pathLst>
              <a:path w="76200" h="556260">
                <a:moveTo>
                  <a:pt x="44450" y="63500"/>
                </a:moveTo>
                <a:lnTo>
                  <a:pt x="31750" y="63500"/>
                </a:lnTo>
                <a:lnTo>
                  <a:pt x="31748" y="555919"/>
                </a:lnTo>
                <a:lnTo>
                  <a:pt x="44448" y="555919"/>
                </a:lnTo>
                <a:lnTo>
                  <a:pt x="44450" y="63500"/>
                </a:lnTo>
                <a:close/>
              </a:path>
              <a:path w="76200" h="556260">
                <a:moveTo>
                  <a:pt x="38100" y="0"/>
                </a:move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6260">
                <a:moveTo>
                  <a:pt x="69850" y="63500"/>
                </a:moveTo>
                <a:lnTo>
                  <a:pt x="44450" y="63500"/>
                </a:lnTo>
                <a:lnTo>
                  <a:pt x="4444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3210" y="3962401"/>
            <a:ext cx="305435" cy="559435"/>
          </a:xfrm>
          <a:custGeom>
            <a:avLst/>
            <a:gdLst/>
            <a:ahLst/>
            <a:cxnLst/>
            <a:rect l="l" t="t" r="r" b="b"/>
            <a:pathLst>
              <a:path w="305435" h="559435">
                <a:moveTo>
                  <a:pt x="263228" y="64080"/>
                </a:moveTo>
                <a:lnTo>
                  <a:pt x="0" y="552909"/>
                </a:lnTo>
                <a:lnTo>
                  <a:pt x="11181" y="558930"/>
                </a:lnTo>
                <a:lnTo>
                  <a:pt x="274410" y="70101"/>
                </a:lnTo>
                <a:lnTo>
                  <a:pt x="263228" y="64080"/>
                </a:lnTo>
                <a:close/>
              </a:path>
              <a:path w="305435" h="559435">
                <a:moveTo>
                  <a:pt x="303343" y="52898"/>
                </a:moveTo>
                <a:lnTo>
                  <a:pt x="269250" y="52898"/>
                </a:lnTo>
                <a:lnTo>
                  <a:pt x="280431" y="58920"/>
                </a:lnTo>
                <a:lnTo>
                  <a:pt x="274410" y="70101"/>
                </a:lnTo>
                <a:lnTo>
                  <a:pt x="302365" y="85154"/>
                </a:lnTo>
                <a:lnTo>
                  <a:pt x="303343" y="52898"/>
                </a:lnTo>
                <a:close/>
              </a:path>
              <a:path w="305435" h="559435">
                <a:moveTo>
                  <a:pt x="269250" y="52898"/>
                </a:moveTo>
                <a:lnTo>
                  <a:pt x="263228" y="64080"/>
                </a:lnTo>
                <a:lnTo>
                  <a:pt x="274410" y="70101"/>
                </a:lnTo>
                <a:lnTo>
                  <a:pt x="280431" y="58920"/>
                </a:lnTo>
                <a:lnTo>
                  <a:pt x="269250" y="52898"/>
                </a:lnTo>
                <a:close/>
              </a:path>
              <a:path w="305435" h="559435">
                <a:moveTo>
                  <a:pt x="304947" y="0"/>
                </a:moveTo>
                <a:lnTo>
                  <a:pt x="235273" y="49027"/>
                </a:lnTo>
                <a:lnTo>
                  <a:pt x="263228" y="64080"/>
                </a:lnTo>
                <a:lnTo>
                  <a:pt x="269250" y="52898"/>
                </a:lnTo>
                <a:lnTo>
                  <a:pt x="303343" y="52898"/>
                </a:lnTo>
                <a:lnTo>
                  <a:pt x="304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248401" y="2042916"/>
            <a:ext cx="1530350" cy="2764155"/>
            <a:chOff x="4724401" y="2042915"/>
            <a:chExt cx="1530350" cy="2764155"/>
          </a:xfrm>
        </p:grpSpPr>
        <p:sp>
          <p:nvSpPr>
            <p:cNvPr id="14" name="object 14"/>
            <p:cNvSpPr/>
            <p:nvPr/>
          </p:nvSpPr>
          <p:spPr>
            <a:xfrm>
              <a:off x="4724401" y="2042915"/>
              <a:ext cx="1530350" cy="2757805"/>
            </a:xfrm>
            <a:custGeom>
              <a:avLst/>
              <a:gdLst/>
              <a:ahLst/>
              <a:cxnLst/>
              <a:rect l="l" t="t" r="r" b="b"/>
              <a:pathLst>
                <a:path w="1530350" h="2757804">
                  <a:moveTo>
                    <a:pt x="1530350" y="38082"/>
                  </a:moveTo>
                  <a:lnTo>
                    <a:pt x="1517650" y="38082"/>
                  </a:lnTo>
                  <a:lnTo>
                    <a:pt x="1524001" y="44432"/>
                  </a:lnTo>
                  <a:lnTo>
                    <a:pt x="1517650" y="44433"/>
                  </a:lnTo>
                  <a:lnTo>
                    <a:pt x="1517650" y="2757684"/>
                  </a:lnTo>
                  <a:lnTo>
                    <a:pt x="1530350" y="2757684"/>
                  </a:lnTo>
                  <a:lnTo>
                    <a:pt x="1530350" y="38082"/>
                  </a:lnTo>
                  <a:close/>
                </a:path>
                <a:path w="1530350" h="2757804">
                  <a:moveTo>
                    <a:pt x="75010" y="0"/>
                  </a:moveTo>
                  <a:lnTo>
                    <a:pt x="0" y="40391"/>
                  </a:lnTo>
                  <a:lnTo>
                    <a:pt x="77320" y="76165"/>
                  </a:lnTo>
                  <a:lnTo>
                    <a:pt x="76369" y="44817"/>
                  </a:lnTo>
                  <a:lnTo>
                    <a:pt x="63473" y="44817"/>
                  </a:lnTo>
                  <a:lnTo>
                    <a:pt x="63469" y="32117"/>
                  </a:lnTo>
                  <a:lnTo>
                    <a:pt x="75984" y="32113"/>
                  </a:lnTo>
                  <a:lnTo>
                    <a:pt x="75010" y="0"/>
                  </a:lnTo>
                  <a:close/>
                </a:path>
                <a:path w="1530350" h="2757804">
                  <a:moveTo>
                    <a:pt x="75984" y="32113"/>
                  </a:moveTo>
                  <a:lnTo>
                    <a:pt x="63469" y="32117"/>
                  </a:lnTo>
                  <a:lnTo>
                    <a:pt x="63473" y="44817"/>
                  </a:lnTo>
                  <a:lnTo>
                    <a:pt x="76369" y="44813"/>
                  </a:lnTo>
                  <a:lnTo>
                    <a:pt x="75984" y="32113"/>
                  </a:lnTo>
                  <a:close/>
                </a:path>
                <a:path w="1530350" h="2757804">
                  <a:moveTo>
                    <a:pt x="76369" y="44813"/>
                  </a:moveTo>
                  <a:lnTo>
                    <a:pt x="63473" y="44817"/>
                  </a:lnTo>
                  <a:lnTo>
                    <a:pt x="76369" y="44817"/>
                  </a:lnTo>
                  <a:close/>
                </a:path>
                <a:path w="1530350" h="2757804">
                  <a:moveTo>
                    <a:pt x="1527506" y="31732"/>
                  </a:moveTo>
                  <a:lnTo>
                    <a:pt x="75984" y="32113"/>
                  </a:lnTo>
                  <a:lnTo>
                    <a:pt x="76369" y="44813"/>
                  </a:lnTo>
                  <a:lnTo>
                    <a:pt x="1517650" y="44433"/>
                  </a:lnTo>
                  <a:lnTo>
                    <a:pt x="1517650" y="38082"/>
                  </a:lnTo>
                  <a:lnTo>
                    <a:pt x="1530350" y="38082"/>
                  </a:lnTo>
                  <a:lnTo>
                    <a:pt x="1530350" y="34574"/>
                  </a:lnTo>
                  <a:lnTo>
                    <a:pt x="1527506" y="31732"/>
                  </a:lnTo>
                  <a:close/>
                </a:path>
                <a:path w="1530350" h="2757804">
                  <a:moveTo>
                    <a:pt x="1517650" y="38082"/>
                  </a:moveTo>
                  <a:lnTo>
                    <a:pt x="1517650" y="44433"/>
                  </a:lnTo>
                  <a:lnTo>
                    <a:pt x="1524001" y="44432"/>
                  </a:lnTo>
                  <a:lnTo>
                    <a:pt x="1517650" y="38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05399" y="4800600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1143000" y="0"/>
                  </a:moveTo>
                  <a:lnTo>
                    <a:pt x="0" y="1"/>
                  </a:lnTo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05398" y="4800600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1143001" y="0"/>
                  </a:moveTo>
                  <a:lnTo>
                    <a:pt x="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207496" y="5418218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90" h="282575">
                <a:moveTo>
                  <a:pt x="820004" y="0"/>
                </a:moveTo>
                <a:lnTo>
                  <a:pt x="815986" y="11460"/>
                </a:lnTo>
                <a:lnTo>
                  <a:pt x="832329" y="18552"/>
                </a:lnTo>
                <a:lnTo>
                  <a:pt x="846384" y="28370"/>
                </a:lnTo>
                <a:lnTo>
                  <a:pt x="874922" y="73879"/>
                </a:lnTo>
                <a:lnTo>
                  <a:pt x="883256" y="115662"/>
                </a:lnTo>
                <a:lnTo>
                  <a:pt x="884298" y="139749"/>
                </a:lnTo>
                <a:lnTo>
                  <a:pt x="883252" y="164650"/>
                </a:lnTo>
                <a:lnTo>
                  <a:pt x="874880" y="207587"/>
                </a:lnTo>
                <a:lnTo>
                  <a:pt x="846402" y="253826"/>
                </a:lnTo>
                <a:lnTo>
                  <a:pt x="816433" y="270867"/>
                </a:lnTo>
                <a:lnTo>
                  <a:pt x="820004" y="282327"/>
                </a:lnTo>
                <a:lnTo>
                  <a:pt x="858514" y="264263"/>
                </a:lnTo>
                <a:lnTo>
                  <a:pt x="886828" y="232990"/>
                </a:lnTo>
                <a:lnTo>
                  <a:pt x="904241" y="191114"/>
                </a:lnTo>
                <a:lnTo>
                  <a:pt x="910045" y="141237"/>
                </a:lnTo>
                <a:lnTo>
                  <a:pt x="908589" y="115355"/>
                </a:lnTo>
                <a:lnTo>
                  <a:pt x="896944" y="69479"/>
                </a:lnTo>
                <a:lnTo>
                  <a:pt x="873848" y="32133"/>
                </a:lnTo>
                <a:lnTo>
                  <a:pt x="840473" y="7390"/>
                </a:lnTo>
                <a:lnTo>
                  <a:pt x="820004" y="0"/>
                </a:lnTo>
                <a:close/>
              </a:path>
              <a:path w="910590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8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7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9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56642" y="5418218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90" h="282575">
                <a:moveTo>
                  <a:pt x="820004" y="0"/>
                </a:moveTo>
                <a:lnTo>
                  <a:pt x="815986" y="11460"/>
                </a:lnTo>
                <a:lnTo>
                  <a:pt x="832329" y="18552"/>
                </a:lnTo>
                <a:lnTo>
                  <a:pt x="846384" y="28370"/>
                </a:lnTo>
                <a:lnTo>
                  <a:pt x="874922" y="73879"/>
                </a:lnTo>
                <a:lnTo>
                  <a:pt x="883256" y="115662"/>
                </a:lnTo>
                <a:lnTo>
                  <a:pt x="884298" y="139749"/>
                </a:lnTo>
                <a:lnTo>
                  <a:pt x="883251" y="164650"/>
                </a:lnTo>
                <a:lnTo>
                  <a:pt x="874879" y="207587"/>
                </a:lnTo>
                <a:lnTo>
                  <a:pt x="846402" y="253826"/>
                </a:lnTo>
                <a:lnTo>
                  <a:pt x="816432" y="270867"/>
                </a:lnTo>
                <a:lnTo>
                  <a:pt x="820004" y="282327"/>
                </a:lnTo>
                <a:lnTo>
                  <a:pt x="858514" y="264263"/>
                </a:lnTo>
                <a:lnTo>
                  <a:pt x="886828" y="232990"/>
                </a:lnTo>
                <a:lnTo>
                  <a:pt x="904241" y="191114"/>
                </a:lnTo>
                <a:lnTo>
                  <a:pt x="910045" y="141237"/>
                </a:lnTo>
                <a:lnTo>
                  <a:pt x="908589" y="115355"/>
                </a:lnTo>
                <a:lnTo>
                  <a:pt x="896944" y="69479"/>
                </a:lnTo>
                <a:lnTo>
                  <a:pt x="873848" y="32133"/>
                </a:lnTo>
                <a:lnTo>
                  <a:pt x="840472" y="7390"/>
                </a:lnTo>
                <a:lnTo>
                  <a:pt x="820004" y="0"/>
                </a:lnTo>
                <a:close/>
              </a:path>
              <a:path w="910590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8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7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9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80365" y="5327396"/>
            <a:ext cx="260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26390" algn="l"/>
                <a:tab pos="1248410" algn="l"/>
                <a:tab pos="1875789" algn="l"/>
              </a:tabLst>
            </a:pPr>
            <a:r>
              <a:rPr sz="2400" dirty="0">
                <a:latin typeface="Cambria Math"/>
                <a:cs typeface="Cambria Math"/>
              </a:rPr>
              <a:t>𝑇	𝑛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	≥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𝑇	𝑛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80935" y="5125692"/>
            <a:ext cx="1426845" cy="420370"/>
          </a:xfrm>
          <a:custGeom>
            <a:avLst/>
            <a:gdLst/>
            <a:ahLst/>
            <a:cxnLst/>
            <a:rect l="l" t="t" r="r" b="b"/>
            <a:pathLst>
              <a:path w="1426845" h="420370">
                <a:moveTo>
                  <a:pt x="75102" y="30581"/>
                </a:moveTo>
                <a:lnTo>
                  <a:pt x="71689" y="42814"/>
                </a:lnTo>
                <a:lnTo>
                  <a:pt x="1422958" y="419855"/>
                </a:lnTo>
                <a:lnTo>
                  <a:pt x="1426372" y="407623"/>
                </a:lnTo>
                <a:lnTo>
                  <a:pt x="75102" y="30581"/>
                </a:lnTo>
                <a:close/>
              </a:path>
              <a:path w="1426845" h="420370">
                <a:moveTo>
                  <a:pt x="83635" y="0"/>
                </a:moveTo>
                <a:lnTo>
                  <a:pt x="0" y="16217"/>
                </a:lnTo>
                <a:lnTo>
                  <a:pt x="63155" y="73395"/>
                </a:lnTo>
                <a:lnTo>
                  <a:pt x="71689" y="42814"/>
                </a:lnTo>
                <a:lnTo>
                  <a:pt x="59458" y="39401"/>
                </a:lnTo>
                <a:lnTo>
                  <a:pt x="62872" y="27169"/>
                </a:lnTo>
                <a:lnTo>
                  <a:pt x="76054" y="27169"/>
                </a:lnTo>
                <a:lnTo>
                  <a:pt x="83635" y="0"/>
                </a:lnTo>
                <a:close/>
              </a:path>
              <a:path w="1426845" h="420370">
                <a:moveTo>
                  <a:pt x="62872" y="27169"/>
                </a:moveTo>
                <a:lnTo>
                  <a:pt x="59458" y="39401"/>
                </a:lnTo>
                <a:lnTo>
                  <a:pt x="71689" y="42814"/>
                </a:lnTo>
                <a:lnTo>
                  <a:pt x="75102" y="30581"/>
                </a:lnTo>
                <a:lnTo>
                  <a:pt x="62872" y="27169"/>
                </a:lnTo>
                <a:close/>
              </a:path>
              <a:path w="1426845" h="420370">
                <a:moveTo>
                  <a:pt x="76054" y="27169"/>
                </a:moveTo>
                <a:lnTo>
                  <a:pt x="62872" y="27169"/>
                </a:lnTo>
                <a:lnTo>
                  <a:pt x="75102" y="30581"/>
                </a:lnTo>
                <a:lnTo>
                  <a:pt x="76054" y="27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533" y="223011"/>
            <a:ext cx="7465059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Case</a:t>
            </a:r>
            <a:r>
              <a:rPr sz="4000" spc="-35" dirty="0"/>
              <a:t> </a:t>
            </a:r>
            <a:r>
              <a:rPr sz="4000" dirty="0"/>
              <a:t>Study:</a:t>
            </a:r>
            <a:r>
              <a:rPr sz="4000" spc="-30" dirty="0"/>
              <a:t> </a:t>
            </a:r>
            <a:r>
              <a:rPr sz="4000" spc="-15" dirty="0">
                <a:latin typeface="Calibri"/>
                <a:cs typeface="Calibri"/>
              </a:rPr>
              <a:t>ImprovedFibonacci.java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2264" y="782828"/>
            <a:ext cx="3870960" cy="624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static long </a:t>
            </a:r>
            <a:r>
              <a:rPr sz="2400" spc="-5" dirty="0">
                <a:latin typeface="Times New Roman"/>
                <a:cs typeface="Times New Roman"/>
              </a:rPr>
              <a:t>fib(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long </a:t>
            </a:r>
            <a:r>
              <a:rPr sz="2400" dirty="0">
                <a:latin typeface="Times New Roman"/>
                <a:cs typeface="Times New Roman"/>
              </a:rPr>
              <a:t>n) {</a:t>
            </a:r>
            <a:endParaRPr sz="2400">
              <a:latin typeface="Times New Roman"/>
              <a:cs typeface="Times New Roman"/>
            </a:endParaRPr>
          </a:p>
          <a:p>
            <a:pPr marL="165100" marR="718185" algn="just">
              <a:lnSpc>
                <a:spcPct val="100400"/>
              </a:lnSpc>
              <a:spcBef>
                <a:spcPts val="1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long</a:t>
            </a:r>
            <a:r>
              <a:rPr sz="24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sz="2400" i="1" spc="-1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For fib(0) </a:t>
            </a:r>
            <a:r>
              <a:rPr sz="2400" i="1" spc="-59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long</a:t>
            </a:r>
            <a:r>
              <a:rPr sz="24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sz="2400" i="1" spc="-1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For fib(1) </a:t>
            </a:r>
            <a:r>
              <a:rPr sz="2400" i="1" spc="-59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long</a:t>
            </a:r>
            <a:r>
              <a:rPr sz="24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sz="2400" i="1" spc="-1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For fib(2)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165100"/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sz="2400" b="1" spc="-3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==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65100" marR="1883410" indent="152400">
              <a:lnSpc>
                <a:spcPct val="100400"/>
              </a:lnSpc>
              <a:spcBef>
                <a:spcPts val="15"/>
              </a:spcBef>
            </a:pP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return </a:t>
            </a:r>
            <a:r>
              <a:rPr sz="2400" dirty="0">
                <a:latin typeface="Times New Roman"/>
                <a:cs typeface="Times New Roman"/>
              </a:rPr>
              <a:t>f0;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else</a:t>
            </a:r>
            <a:r>
              <a:rPr sz="2400" b="1" spc="-2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sz="2400" b="1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==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return</a:t>
            </a:r>
            <a:r>
              <a:rPr sz="24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f1;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10"/>
              </a:lnSpc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else</a:t>
            </a:r>
            <a:r>
              <a:rPr sz="2400" b="1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sz="24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==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17500">
              <a:spcBef>
                <a:spcPts val="20"/>
              </a:spcBef>
            </a:pP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return</a:t>
            </a:r>
            <a:r>
              <a:rPr sz="2400" b="1" spc="-4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f2;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17500" marR="340360" indent="-152400">
              <a:lnSpc>
                <a:spcPct val="100800"/>
              </a:lnSpc>
              <a:spcBef>
                <a:spcPts val="5"/>
              </a:spcBef>
            </a:pP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for</a:t>
            </a:r>
            <a:r>
              <a:rPr sz="2400" b="1" spc="-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i++) </a:t>
            </a:r>
            <a:r>
              <a:rPr sz="2400" dirty="0">
                <a:latin typeface="Times New Roman"/>
                <a:cs typeface="Times New Roman"/>
              </a:rPr>
              <a:t>{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f1;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10"/>
              </a:lnSpc>
            </a:pPr>
            <a:r>
              <a:rPr sz="2400" dirty="0">
                <a:latin typeface="Times New Roman"/>
                <a:cs typeface="Times New Roman"/>
              </a:rPr>
              <a:t>f1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f2;</a:t>
            </a:r>
            <a:endParaRPr sz="2400">
              <a:latin typeface="Times New Roman"/>
              <a:cs typeface="Times New Roman"/>
            </a:endParaRPr>
          </a:p>
          <a:p>
            <a:pPr marL="317500"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f2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f0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f1;</a:t>
            </a:r>
            <a:endParaRPr sz="2400">
              <a:latin typeface="Times New Roman"/>
              <a:cs typeface="Times New Roman"/>
            </a:endParaRPr>
          </a:p>
          <a:p>
            <a:pPr marL="165100"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813" y="312419"/>
            <a:ext cx="528637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Dynamic</a:t>
            </a:r>
            <a:r>
              <a:rPr spc="-4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975" y="1317243"/>
            <a:ext cx="7917180" cy="3180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203835" indent="-342900">
              <a:lnSpc>
                <a:spcPct val="99600"/>
              </a:lnSpc>
              <a:spcBef>
                <a:spcPts val="11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algorithm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computing Fibonacci numbers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presented here uses an approach </a:t>
            </a:r>
            <a:r>
              <a:rPr sz="2800" dirty="0">
                <a:latin typeface="Times New Roman"/>
                <a:cs typeface="Times New Roman"/>
              </a:rPr>
              <a:t>known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dynamic </a:t>
            </a:r>
            <a:r>
              <a:rPr sz="2800" b="1" i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programming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9600"/>
              </a:lnSpc>
              <a:spcBef>
                <a:spcPts val="76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Dynamic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solve subproblems,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combine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solutions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subproblems 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obtain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overall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solution.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spcBef>
                <a:spcPts val="62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naturally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leads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813" y="312419"/>
            <a:ext cx="528637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Dynamic</a:t>
            </a:r>
            <a:r>
              <a:rPr spc="-4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975" y="1317243"/>
            <a:ext cx="8331200" cy="26746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933450" indent="-342900">
              <a:lnSpc>
                <a:spcPct val="100699"/>
              </a:lnSpc>
              <a:spcBef>
                <a:spcPts val="7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20" dirty="0">
                <a:latin typeface="Times New Roman"/>
                <a:cs typeface="Times New Roman"/>
              </a:rPr>
              <a:t>However,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would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inefficient</a:t>
            </a:r>
            <a:r>
              <a:rPr sz="2800" spc="-5" dirty="0">
                <a:latin typeface="Times New Roman"/>
                <a:cs typeface="Times New Roman"/>
              </a:rPr>
              <a:t> 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recursion,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because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subproblems overlap.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200"/>
              </a:lnSpc>
              <a:spcBef>
                <a:spcPts val="64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behind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dynamic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solve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subprogram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only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storing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results</a:t>
            </a:r>
            <a:r>
              <a:rPr sz="2800" dirty="0">
                <a:latin typeface="Times New Roman"/>
                <a:cs typeface="Times New Roman"/>
              </a:rPr>
              <a:t> for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subproblems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later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 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avoid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redundant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subproblems.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4865"/>
            <a:ext cx="10515600" cy="686085"/>
          </a:xfrm>
          <a:prstGeom prst="rect">
            <a:avLst/>
          </a:prstGeom>
        </p:spPr>
        <p:txBody>
          <a:bodyPr vert="horz" wrap="square" lIns="0" tIns="8890" rIns="0" bIns="0" rtlCol="0" anchor="ctr">
            <a:spAutoFit/>
          </a:bodyPr>
          <a:lstStyle/>
          <a:p>
            <a:pPr marL="2279650" marR="5080" indent="-2267585">
              <a:lnSpc>
                <a:spcPct val="100499"/>
              </a:lnSpc>
              <a:spcBef>
                <a:spcPts val="70"/>
              </a:spcBef>
              <a:tabLst>
                <a:tab pos="4126229" algn="l"/>
              </a:tabLst>
            </a:pPr>
            <a:r>
              <a:rPr spc="-5" dirty="0"/>
              <a:t>Case</a:t>
            </a:r>
            <a:r>
              <a:rPr spc="-20" dirty="0"/>
              <a:t> </a:t>
            </a:r>
            <a:r>
              <a:rPr dirty="0"/>
              <a:t>Study:</a:t>
            </a:r>
            <a:r>
              <a:rPr spc="-10" dirty="0"/>
              <a:t> </a:t>
            </a:r>
            <a:r>
              <a:rPr spc="-5" dirty="0"/>
              <a:t>GCD</a:t>
            </a:r>
            <a:r>
              <a:rPr spc="-260" dirty="0"/>
              <a:t> </a:t>
            </a:r>
            <a:r>
              <a:rPr spc="-5" dirty="0"/>
              <a:t>Algorithms </a:t>
            </a:r>
            <a:r>
              <a:rPr spc="-1085" dirty="0"/>
              <a:t> </a:t>
            </a:r>
            <a:r>
              <a:rPr spc="-75" dirty="0"/>
              <a:t>Version	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9300" y="1468628"/>
            <a:ext cx="5186680" cy="2957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5100" marR="1014730" indent="-15240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Times New Roman"/>
                <a:cs typeface="Times New Roman"/>
              </a:rPr>
              <a:t>public static int gcd(int m, int </a:t>
            </a:r>
            <a:r>
              <a:rPr sz="2400" dirty="0">
                <a:latin typeface="Times New Roman"/>
                <a:cs typeface="Times New Roman"/>
              </a:rPr>
              <a:t>n) {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gcd</a:t>
            </a:r>
            <a:r>
              <a:rPr sz="2400" dirty="0">
                <a:latin typeface="Times New Roman"/>
                <a:cs typeface="Times New Roman"/>
              </a:rPr>
              <a:t>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317500" marR="5080" indent="-152400"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(int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 &lt;=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&amp;&amp;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 &lt;=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k++)</a:t>
            </a:r>
            <a:r>
              <a:rPr sz="2400" dirty="0">
                <a:latin typeface="Times New Roman"/>
                <a:cs typeface="Times New Roman"/>
              </a:rPr>
              <a:t> {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(m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%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 </a:t>
            </a:r>
            <a:r>
              <a:rPr sz="2400" spc="-5" dirty="0">
                <a:latin typeface="Times New Roman"/>
                <a:cs typeface="Times New Roman"/>
              </a:rPr>
              <a:t>==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 &amp;&amp;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%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 </a:t>
            </a:r>
            <a:r>
              <a:rPr sz="2400" spc="-5" dirty="0">
                <a:latin typeface="Times New Roman"/>
                <a:cs typeface="Times New Roman"/>
              </a:rPr>
              <a:t>==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45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gcd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65100"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return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gcd;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4865"/>
            <a:ext cx="10515600" cy="686085"/>
          </a:xfrm>
          <a:prstGeom prst="rect">
            <a:avLst/>
          </a:prstGeom>
        </p:spPr>
        <p:txBody>
          <a:bodyPr vert="horz" wrap="square" lIns="0" tIns="8890" rIns="0" bIns="0" rtlCol="0" anchor="ctr">
            <a:spAutoFit/>
          </a:bodyPr>
          <a:lstStyle/>
          <a:p>
            <a:pPr marL="2279650" marR="5080" indent="-2267585">
              <a:lnSpc>
                <a:spcPct val="100499"/>
              </a:lnSpc>
              <a:spcBef>
                <a:spcPts val="70"/>
              </a:spcBef>
              <a:tabLst>
                <a:tab pos="4126229" algn="l"/>
              </a:tabLst>
            </a:pPr>
            <a:r>
              <a:rPr spc="-5" dirty="0"/>
              <a:t>Case</a:t>
            </a:r>
            <a:r>
              <a:rPr spc="-20" dirty="0"/>
              <a:t> </a:t>
            </a:r>
            <a:r>
              <a:rPr dirty="0"/>
              <a:t>Study:</a:t>
            </a:r>
            <a:r>
              <a:rPr spc="-10" dirty="0"/>
              <a:t> </a:t>
            </a:r>
            <a:r>
              <a:rPr spc="-5" dirty="0"/>
              <a:t>GCD</a:t>
            </a:r>
            <a:r>
              <a:rPr spc="-260" dirty="0"/>
              <a:t> </a:t>
            </a:r>
            <a:r>
              <a:rPr spc="-5" dirty="0"/>
              <a:t>Algorithms </a:t>
            </a:r>
            <a:r>
              <a:rPr spc="-1085" dirty="0"/>
              <a:t> </a:t>
            </a:r>
            <a:r>
              <a:rPr spc="-75" dirty="0"/>
              <a:t>Version	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9301" y="1759203"/>
            <a:ext cx="500824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b="1" dirty="0">
                <a:latin typeface="Times New Roman"/>
                <a:cs typeface="Times New Roman"/>
              </a:rPr>
              <a:t>int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n;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 &gt;=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k--)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368300" marR="5080" indent="-177800">
              <a:lnSpc>
                <a:spcPct val="101400"/>
              </a:lnSpc>
            </a:pPr>
            <a:r>
              <a:rPr sz="2800" b="1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(m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% k</a:t>
            </a:r>
            <a:r>
              <a:rPr sz="2800" spc="-5" dirty="0">
                <a:latin typeface="Times New Roman"/>
                <a:cs typeface="Times New Roman"/>
              </a:rPr>
              <a:t> ==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 &amp;&amp;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%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 ==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0) {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gcd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k;</a:t>
            </a:r>
            <a:endParaRPr sz="2800">
              <a:latin typeface="Times New Roman"/>
              <a:cs typeface="Times New Roman"/>
            </a:endParaRPr>
          </a:p>
          <a:p>
            <a:pPr marL="368300">
              <a:lnSpc>
                <a:spcPts val="3290"/>
              </a:lnSpc>
            </a:pPr>
            <a:r>
              <a:rPr sz="2800" spc="-5" dirty="0">
                <a:latin typeface="Times New Roman"/>
                <a:cs typeface="Times New Roman"/>
              </a:rPr>
              <a:t>break;</a:t>
            </a:r>
            <a:endParaRPr sz="2800">
              <a:latin typeface="Times New Roman"/>
              <a:cs typeface="Times New Roman"/>
            </a:endParaRPr>
          </a:p>
          <a:p>
            <a:pPr marL="190500">
              <a:lnSpc>
                <a:spcPts val="3325"/>
              </a:lnSpc>
              <a:spcBef>
                <a:spcPts val="45"/>
              </a:spcBef>
            </a:pPr>
            <a:r>
              <a:rPr sz="280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25"/>
              </a:lnSpc>
            </a:pPr>
            <a:r>
              <a:rPr sz="280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1" y="-553699"/>
            <a:ext cx="2896235" cy="2044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8645" algn="l"/>
              </a:tabLst>
            </a:pPr>
            <a:r>
              <a:rPr spc="-5" dirty="0"/>
              <a:t>Gr</a:t>
            </a:r>
            <a:r>
              <a:rPr dirty="0"/>
              <a:t>o</a:t>
            </a:r>
            <a:r>
              <a:rPr spc="-5" dirty="0"/>
              <a:t>w</a:t>
            </a:r>
            <a:r>
              <a:rPr dirty="0"/>
              <a:t>th	R</a:t>
            </a:r>
            <a:r>
              <a:rPr spc="-5" dirty="0"/>
              <a:t>a</a:t>
            </a:r>
            <a:r>
              <a:rPr dirty="0"/>
              <a:t>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5796" y="1164843"/>
            <a:ext cx="8270875" cy="47193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9265" marR="5080" indent="-457200">
              <a:lnSpc>
                <a:spcPct val="100699"/>
              </a:lnSpc>
              <a:spcBef>
                <a:spcPts val="75"/>
              </a:spcBef>
              <a:buSzPct val="75000"/>
              <a:buFont typeface="Arial"/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5" dirty="0">
                <a:latin typeface="Times New Roman"/>
                <a:cs typeface="Times New Roman"/>
              </a:rPr>
              <a:t> is very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difficult</a:t>
            </a:r>
            <a:r>
              <a:rPr sz="2800" spc="-5" dirty="0">
                <a:latin typeface="Times New Roman"/>
                <a:cs typeface="Times New Roman"/>
              </a:rPr>
              <a:t> 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algorithms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measuring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their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execution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marL="469265" indent="-457200">
              <a:lnSpc>
                <a:spcPts val="3310"/>
              </a:lnSpc>
              <a:buSzPct val="75000"/>
              <a:buFont typeface="Arial"/>
              <a:buChar char="■"/>
              <a:tabLst>
                <a:tab pos="469265" algn="l"/>
                <a:tab pos="469900" algn="l"/>
              </a:tabLst>
            </a:pPr>
            <a:r>
              <a:rPr sz="2800" spc="-10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overcome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problems,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theoretical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469265" marR="339090">
              <a:lnSpc>
                <a:spcPts val="3310"/>
              </a:lnSpc>
              <a:spcBef>
                <a:spcPts val="175"/>
              </a:spcBef>
            </a:pPr>
            <a:r>
              <a:rPr sz="2800" spc="-5" dirty="0">
                <a:latin typeface="Times New Roman"/>
                <a:cs typeface="Times New Roman"/>
              </a:rPr>
              <a:t>was developed to analyze algorithms independent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specific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input.</a:t>
            </a:r>
            <a:endParaRPr sz="2800">
              <a:latin typeface="Times New Roman"/>
              <a:cs typeface="Times New Roman"/>
            </a:endParaRPr>
          </a:p>
          <a:p>
            <a:pPr marL="469265" marR="185420" indent="-457200">
              <a:lnSpc>
                <a:spcPts val="3379"/>
              </a:lnSpc>
              <a:spcBef>
                <a:spcPts val="45"/>
              </a:spcBef>
              <a:buSzPct val="75000"/>
              <a:buFont typeface="Arial"/>
              <a:buChar char="■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approach approximates the </a:t>
            </a:r>
            <a:r>
              <a:rPr sz="2800" spc="-15" dirty="0">
                <a:latin typeface="Times New Roman"/>
                <a:cs typeface="Times New Roman"/>
              </a:rPr>
              <a:t>effect </a:t>
            </a:r>
            <a:r>
              <a:rPr sz="2800" dirty="0">
                <a:latin typeface="Times New Roman"/>
                <a:cs typeface="Times New Roman"/>
              </a:rPr>
              <a:t>of a </a:t>
            </a:r>
            <a:r>
              <a:rPr sz="2800" spc="-5" dirty="0">
                <a:latin typeface="Times New Roman"/>
                <a:cs typeface="Times New Roman"/>
              </a:rPr>
              <a:t>change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size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ts val="3200"/>
              </a:lnSpc>
              <a:buSzPct val="75000"/>
              <a:buFont typeface="Arial"/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this </a:t>
            </a:r>
            <a:r>
              <a:rPr sz="2800" spc="-50" dirty="0">
                <a:latin typeface="Times New Roman"/>
                <a:cs typeface="Times New Roman"/>
              </a:rPr>
              <a:t>way,</a:t>
            </a:r>
            <a:r>
              <a:rPr sz="2800" dirty="0">
                <a:latin typeface="Times New Roman"/>
                <a:cs typeface="Times New Roman"/>
              </a:rPr>
              <a:t> you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how</a:t>
            </a:r>
            <a:r>
              <a:rPr sz="2800" spc="-5" dirty="0">
                <a:latin typeface="Times New Roman"/>
                <a:cs typeface="Times New Roman"/>
              </a:rPr>
              <a:t> fast 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algorithm’s</a:t>
            </a:r>
            <a:endParaRPr sz="2800">
              <a:latin typeface="Times New Roman"/>
              <a:cs typeface="Times New Roman"/>
            </a:endParaRPr>
          </a:p>
          <a:p>
            <a:pPr marL="469265" marR="57150">
              <a:spcBef>
                <a:spcPts val="25"/>
              </a:spcBef>
            </a:pPr>
            <a:r>
              <a:rPr sz="2800" spc="-5" dirty="0">
                <a:latin typeface="Times New Roman"/>
                <a:cs typeface="Times New Roman"/>
              </a:rPr>
              <a:t>execution time increases as the input size increases, so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compare two algorithms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examining their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growth</a:t>
            </a:r>
            <a:r>
              <a:rPr sz="2800" i="1" spc="-5" dirty="0">
                <a:latin typeface="Times New Roman"/>
                <a:cs typeface="Times New Roman"/>
              </a:rPr>
              <a:t> rates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4865"/>
            <a:ext cx="10515600" cy="686085"/>
          </a:xfrm>
          <a:prstGeom prst="rect">
            <a:avLst/>
          </a:prstGeom>
        </p:spPr>
        <p:txBody>
          <a:bodyPr vert="horz" wrap="square" lIns="0" tIns="8890" rIns="0" bIns="0" rtlCol="0" anchor="ctr">
            <a:spAutoFit/>
          </a:bodyPr>
          <a:lstStyle/>
          <a:p>
            <a:pPr marL="2279650" marR="5080" indent="-2267585">
              <a:lnSpc>
                <a:spcPct val="100499"/>
              </a:lnSpc>
              <a:spcBef>
                <a:spcPts val="70"/>
              </a:spcBef>
              <a:tabLst>
                <a:tab pos="4126229" algn="l"/>
              </a:tabLst>
            </a:pPr>
            <a:r>
              <a:rPr spc="-5" dirty="0"/>
              <a:t>Case</a:t>
            </a:r>
            <a:r>
              <a:rPr spc="-20" dirty="0"/>
              <a:t> </a:t>
            </a:r>
            <a:r>
              <a:rPr dirty="0"/>
              <a:t>Study:</a:t>
            </a:r>
            <a:r>
              <a:rPr spc="-10" dirty="0"/>
              <a:t> </a:t>
            </a:r>
            <a:r>
              <a:rPr spc="-5" dirty="0"/>
              <a:t>GCD</a:t>
            </a:r>
            <a:r>
              <a:rPr spc="-260" dirty="0"/>
              <a:t> </a:t>
            </a:r>
            <a:r>
              <a:rPr spc="-5" dirty="0"/>
              <a:t>Algorithms </a:t>
            </a:r>
            <a:r>
              <a:rPr spc="-1085" dirty="0"/>
              <a:t> </a:t>
            </a:r>
            <a:r>
              <a:rPr spc="-75" dirty="0"/>
              <a:t>Version	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1" y="1392428"/>
            <a:ext cx="4598035" cy="4832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sz="2400" b="1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class</a:t>
            </a:r>
            <a:r>
              <a:rPr sz="24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GCD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5100" marR="7620" algn="just">
              <a:lnSpc>
                <a:spcPct val="100400"/>
              </a:lnSpc>
              <a:spcBef>
                <a:spcPts val="10"/>
              </a:spcBef>
            </a:pP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/** Find gcd for integers 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m and n */ </a:t>
            </a:r>
            <a:r>
              <a:rPr sz="2400" i="1" spc="-58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 static int </a:t>
            </a:r>
            <a:r>
              <a:rPr sz="2400" spc="-5" dirty="0">
                <a:latin typeface="Times New Roman"/>
                <a:cs typeface="Times New Roman"/>
              </a:rPr>
              <a:t>gcd(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int </a:t>
            </a:r>
            <a:r>
              <a:rPr sz="2400" spc="-5" dirty="0">
                <a:latin typeface="Times New Roman"/>
                <a:cs typeface="Times New Roman"/>
              </a:rPr>
              <a:t>m,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int </a:t>
            </a:r>
            <a:r>
              <a:rPr sz="2400" dirty="0">
                <a:latin typeface="Times New Roman"/>
                <a:cs typeface="Times New Roman"/>
              </a:rPr>
              <a:t>n) {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int </a:t>
            </a:r>
            <a:r>
              <a:rPr sz="2400" spc="-5" dirty="0">
                <a:latin typeface="Times New Roman"/>
                <a:cs typeface="Times New Roman"/>
              </a:rPr>
              <a:t>gcd</a:t>
            </a:r>
            <a:r>
              <a:rPr sz="2400" dirty="0">
                <a:latin typeface="Times New Roman"/>
                <a:cs typeface="Times New Roman"/>
              </a:rPr>
              <a:t>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317500"/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sz="24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%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==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return</a:t>
            </a:r>
            <a:r>
              <a:rPr sz="24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n;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317500"/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for</a:t>
            </a:r>
            <a:r>
              <a:rPr sz="2400" b="1" spc="-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int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 &gt;=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k--)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22300" marR="5080" indent="-152400">
              <a:lnSpc>
                <a:spcPts val="2810"/>
              </a:lnSpc>
              <a:spcBef>
                <a:spcPts val="17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%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==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&amp;&amp;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%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==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gcd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k;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ts val="2820"/>
              </a:lnSpc>
            </a:pP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break</a:t>
            </a:r>
            <a:r>
              <a:rPr sz="2400" spc="-1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469900"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17500"/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6956" y="172212"/>
            <a:ext cx="501777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Euclid’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spc="-1545" dirty="0">
                <a:latin typeface="Courier New"/>
                <a:cs typeface="Courier New"/>
              </a:rPr>
              <a:t> </a:t>
            </a:r>
            <a:r>
              <a:rPr spc="-5" dirty="0"/>
              <a:t>a</a:t>
            </a:r>
            <a:r>
              <a:rPr dirty="0"/>
              <a:t>lgo</a:t>
            </a:r>
            <a:r>
              <a:rPr spc="-5" dirty="0"/>
              <a:t>r</a:t>
            </a:r>
            <a:r>
              <a:rPr dirty="0"/>
              <a:t>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976" y="999237"/>
            <a:ext cx="8662035" cy="33978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spcBef>
                <a:spcPts val="7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Let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gcd(m,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n)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denote the gcd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integers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695"/>
              </a:spcBef>
              <a:buFont typeface="Arial"/>
              <a:buChar char="■"/>
              <a:tabLst>
                <a:tab pos="755650" algn="l"/>
              </a:tabLst>
            </a:pPr>
            <a:r>
              <a:rPr sz="3000" dirty="0">
                <a:latin typeface="Times New Roman"/>
                <a:cs typeface="Times New Roman"/>
              </a:rPr>
              <a:t>If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%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0,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gcd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(m,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n)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695"/>
              </a:spcBef>
              <a:buFont typeface="Arial"/>
              <a:buChar char="■"/>
              <a:tabLst>
                <a:tab pos="755650" algn="l"/>
              </a:tabLst>
            </a:pPr>
            <a:r>
              <a:rPr sz="3000" spc="-5" dirty="0">
                <a:latin typeface="Times New Roman"/>
                <a:cs typeface="Times New Roman"/>
              </a:rPr>
              <a:t>Otherwise,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gcd(m,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n)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gcd(n,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%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n)</a:t>
            </a:r>
            <a:r>
              <a:rPr sz="300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488950">
              <a:spcBef>
                <a:spcPts val="2215"/>
              </a:spcBef>
              <a:tabLst>
                <a:tab pos="2142490" algn="l"/>
              </a:tabLst>
            </a:pP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n*k +	r</a:t>
            </a:r>
            <a:endParaRPr sz="2800">
              <a:latin typeface="Times New Roman"/>
              <a:cs typeface="Times New Roman"/>
            </a:endParaRPr>
          </a:p>
          <a:p>
            <a:pPr marL="488950" marR="5080">
              <a:lnSpc>
                <a:spcPts val="4100"/>
              </a:lnSpc>
              <a:tabLst>
                <a:tab pos="287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p </a:t>
            </a:r>
            <a:r>
              <a:rPr sz="2800" spc="-5" dirty="0">
                <a:latin typeface="Times New Roman"/>
                <a:cs typeface="Times New Roman"/>
              </a:rPr>
              <a:t>is divisible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both </a:t>
            </a:r>
            <a:r>
              <a:rPr sz="2800" dirty="0">
                <a:latin typeface="Times New Roman"/>
                <a:cs typeface="Times New Roman"/>
              </a:rPr>
              <a:t>m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n, </a:t>
            </a:r>
            <a:r>
              <a:rPr sz="2800" spc="-5" dirty="0">
                <a:latin typeface="Times New Roman"/>
                <a:cs typeface="Times New Roman"/>
              </a:rPr>
              <a:t>it must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divisible </a:t>
            </a:r>
            <a:r>
              <a:rPr sz="2800" dirty="0">
                <a:latin typeface="Times New Roman"/>
                <a:cs typeface="Times New Roman"/>
              </a:rPr>
              <a:t>by r: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 p = </a:t>
            </a:r>
            <a:r>
              <a:rPr sz="2800" spc="-5" dirty="0">
                <a:latin typeface="Times New Roman"/>
                <a:cs typeface="Times New Roman"/>
              </a:rPr>
              <a:t>n*k/p</a:t>
            </a:r>
            <a:r>
              <a:rPr sz="2800" dirty="0">
                <a:latin typeface="Times New Roman"/>
                <a:cs typeface="Times New Roman"/>
              </a:rPr>
              <a:t> +	r/p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1408" y="125475"/>
            <a:ext cx="8025130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Euclid’</a:t>
            </a:r>
            <a:r>
              <a:rPr sz="4000" dirty="0">
                <a:latin typeface="Courier New"/>
                <a:cs typeface="Courier New"/>
              </a:rPr>
              <a:t>s</a:t>
            </a:r>
            <a:r>
              <a:rPr sz="4000" spc="-1625" dirty="0">
                <a:latin typeface="Courier New"/>
                <a:cs typeface="Courier New"/>
              </a:rPr>
              <a:t> </a:t>
            </a:r>
            <a:r>
              <a:rPr sz="4000" spc="-5" dirty="0"/>
              <a:t>A</a:t>
            </a:r>
            <a:r>
              <a:rPr sz="4000" dirty="0"/>
              <a:t>lgo</a:t>
            </a:r>
            <a:r>
              <a:rPr sz="4000" spc="5" dirty="0"/>
              <a:t>r</a:t>
            </a:r>
            <a:r>
              <a:rPr sz="4000" dirty="0"/>
              <a:t>ithm </a:t>
            </a:r>
            <a:r>
              <a:rPr sz="4000" spc="5" dirty="0"/>
              <a:t>I</a:t>
            </a:r>
            <a:r>
              <a:rPr sz="4000" dirty="0"/>
              <a:t>mpl</a:t>
            </a:r>
            <a:r>
              <a:rPr sz="4000" spc="-5" dirty="0"/>
              <a:t>e</a:t>
            </a:r>
            <a:r>
              <a:rPr sz="4000" dirty="0"/>
              <a:t>m</a:t>
            </a:r>
            <a:r>
              <a:rPr sz="4000" spc="-5" dirty="0"/>
              <a:t>e</a:t>
            </a:r>
            <a:r>
              <a:rPr sz="4000" dirty="0"/>
              <a:t>nt</a:t>
            </a:r>
            <a:r>
              <a:rPr sz="4000" spc="-5" dirty="0"/>
              <a:t>a</a:t>
            </a:r>
            <a:r>
              <a:rPr sz="4000" dirty="0"/>
              <a:t>tion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362200" y="1825625"/>
            <a:ext cx="10515600" cy="2223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0" dirty="0"/>
              <a:t> 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GCDEuclid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{</a:t>
            </a:r>
          </a:p>
          <a:p>
            <a:pPr marL="165100" marR="5080">
              <a:lnSpc>
                <a:spcPct val="100400"/>
              </a:lnSpc>
              <a:spcBef>
                <a:spcPts val="10"/>
              </a:spcBef>
            </a:pP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/** Find gcd for </a:t>
            </a:r>
            <a:r>
              <a:rPr i="1" spc="-15" dirty="0">
                <a:solidFill>
                  <a:srgbClr val="808080"/>
                </a:solidFill>
                <a:latin typeface="Times New Roman"/>
                <a:cs typeface="Times New Roman"/>
              </a:rPr>
              <a:t>intergers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b="0" i="1" dirty="0">
                <a:solidFill>
                  <a:srgbClr val="808080"/>
                </a:solidFill>
                <a:latin typeface="Times New Roman"/>
                <a:cs typeface="Times New Roman"/>
              </a:rPr>
              <a:t>m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b="0" i="1" dirty="0">
                <a:solidFill>
                  <a:srgbClr val="808080"/>
                </a:solidFill>
                <a:latin typeface="Times New Roman"/>
                <a:cs typeface="Times New Roman"/>
              </a:rPr>
              <a:t>and</a:t>
            </a:r>
            <a:r>
              <a:rPr i="1" spc="-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b="0" i="1" dirty="0">
                <a:solidFill>
                  <a:srgbClr val="808080"/>
                </a:solidFill>
                <a:latin typeface="Times New Roman"/>
                <a:cs typeface="Times New Roman"/>
              </a:rPr>
              <a:t>n */ </a:t>
            </a:r>
            <a:r>
              <a:rPr i="1" spc="-58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public</a:t>
            </a:r>
            <a:r>
              <a:rPr spc="-10" dirty="0"/>
              <a:t> </a:t>
            </a:r>
            <a:r>
              <a:rPr spc="-5" dirty="0"/>
              <a:t>static int</a:t>
            </a:r>
            <a:r>
              <a:rPr dirty="0"/>
              <a:t> 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gcd(</a:t>
            </a:r>
            <a:r>
              <a:rPr spc="-5" dirty="0"/>
              <a:t>int</a:t>
            </a:r>
            <a:r>
              <a:rPr dirty="0"/>
              <a:t> 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m,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int</a:t>
            </a:r>
            <a:r>
              <a:rPr dirty="0"/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n) { </a:t>
            </a:r>
            <a:r>
              <a:rPr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if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(m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%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==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marL="469900">
              <a:lnSpc>
                <a:spcPts val="2810"/>
              </a:lnSpc>
            </a:pPr>
            <a:r>
              <a:rPr spc="-10" dirty="0"/>
              <a:t>return</a:t>
            </a:r>
            <a:r>
              <a:rPr spc="-45" dirty="0"/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n;</a:t>
            </a:r>
          </a:p>
          <a:p>
            <a:pPr marL="3175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else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1414" y="3309620"/>
            <a:ext cx="2770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return</a:t>
            </a:r>
            <a:r>
              <a:rPr sz="2400" b="1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gcd</a:t>
            </a:r>
            <a:r>
              <a:rPr sz="2400" spc="-5" dirty="0">
                <a:latin typeface="Times New Roman"/>
                <a:cs typeface="Times New Roman"/>
              </a:rPr>
              <a:t>(n,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%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6614" y="3675379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34853" y="3437019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208" y="0"/>
                </a:moveTo>
                <a:lnTo>
                  <a:pt x="285189" y="11459"/>
                </a:lnTo>
                <a:lnTo>
                  <a:pt x="301532" y="18552"/>
                </a:lnTo>
                <a:lnTo>
                  <a:pt x="315587" y="28370"/>
                </a:lnTo>
                <a:lnTo>
                  <a:pt x="344125" y="73878"/>
                </a:lnTo>
                <a:lnTo>
                  <a:pt x="352460" y="115662"/>
                </a:lnTo>
                <a:lnTo>
                  <a:pt x="353501" y="139749"/>
                </a:lnTo>
                <a:lnTo>
                  <a:pt x="352455" y="164650"/>
                </a:lnTo>
                <a:lnTo>
                  <a:pt x="344083" y="207587"/>
                </a:lnTo>
                <a:lnTo>
                  <a:pt x="315606" y="253826"/>
                </a:lnTo>
                <a:lnTo>
                  <a:pt x="285636" y="270866"/>
                </a:lnTo>
                <a:lnTo>
                  <a:pt x="289208" y="282327"/>
                </a:lnTo>
                <a:lnTo>
                  <a:pt x="327717" y="264263"/>
                </a:lnTo>
                <a:lnTo>
                  <a:pt x="356031" y="232990"/>
                </a:lnTo>
                <a:lnTo>
                  <a:pt x="373444" y="191113"/>
                </a:lnTo>
                <a:lnTo>
                  <a:pt x="379248" y="141237"/>
                </a:lnTo>
                <a:lnTo>
                  <a:pt x="377793" y="115355"/>
                </a:lnTo>
                <a:lnTo>
                  <a:pt x="366147" y="69479"/>
                </a:lnTo>
                <a:lnTo>
                  <a:pt x="343051" y="32133"/>
                </a:lnTo>
                <a:lnTo>
                  <a:pt x="309676" y="7390"/>
                </a:lnTo>
                <a:lnTo>
                  <a:pt x="289208" y="0"/>
                </a:lnTo>
                <a:close/>
              </a:path>
              <a:path w="379729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07721" y="3346195"/>
            <a:ext cx="5149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26390" algn="l"/>
              </a:tabLst>
            </a:pPr>
            <a:r>
              <a:rPr sz="2400" dirty="0">
                <a:latin typeface="Cambria Math"/>
                <a:cs typeface="Cambria Math"/>
              </a:rPr>
              <a:t>𝑇	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01814" y="3326828"/>
            <a:ext cx="807085" cy="502920"/>
          </a:xfrm>
          <a:custGeom>
            <a:avLst/>
            <a:gdLst/>
            <a:ahLst/>
            <a:cxnLst/>
            <a:rect l="l" t="t" r="r" b="b"/>
            <a:pathLst>
              <a:path w="807084" h="502920">
                <a:moveTo>
                  <a:pt x="113411" y="11912"/>
                </a:moveTo>
                <a:lnTo>
                  <a:pt x="63868" y="35877"/>
                </a:lnTo>
                <a:lnTo>
                  <a:pt x="29387" y="92875"/>
                </a:lnTo>
                <a:lnTo>
                  <a:pt x="7353" y="166243"/>
                </a:lnTo>
                <a:lnTo>
                  <a:pt x="1841" y="207289"/>
                </a:lnTo>
                <a:lnTo>
                  <a:pt x="0" y="251231"/>
                </a:lnTo>
                <a:lnTo>
                  <a:pt x="1841" y="294944"/>
                </a:lnTo>
                <a:lnTo>
                  <a:pt x="7353" y="335915"/>
                </a:lnTo>
                <a:lnTo>
                  <a:pt x="16535" y="374116"/>
                </a:lnTo>
                <a:lnTo>
                  <a:pt x="45364" y="440969"/>
                </a:lnTo>
                <a:lnTo>
                  <a:pt x="84912" y="487553"/>
                </a:lnTo>
                <a:lnTo>
                  <a:pt x="108496" y="502742"/>
                </a:lnTo>
                <a:lnTo>
                  <a:pt x="113411" y="490842"/>
                </a:lnTo>
                <a:lnTo>
                  <a:pt x="94488" y="475564"/>
                </a:lnTo>
                <a:lnTo>
                  <a:pt x="77762" y="455637"/>
                </a:lnTo>
                <a:lnTo>
                  <a:pt x="50901" y="401840"/>
                </a:lnTo>
                <a:lnTo>
                  <a:pt x="34048" y="332714"/>
                </a:lnTo>
                <a:lnTo>
                  <a:pt x="29832" y="293624"/>
                </a:lnTo>
                <a:lnTo>
                  <a:pt x="28422" y="251523"/>
                </a:lnTo>
                <a:lnTo>
                  <a:pt x="29845" y="208749"/>
                </a:lnTo>
                <a:lnTo>
                  <a:pt x="34099" y="169278"/>
                </a:lnTo>
                <a:lnTo>
                  <a:pt x="51117" y="100241"/>
                </a:lnTo>
                <a:lnTo>
                  <a:pt x="78041" y="46939"/>
                </a:lnTo>
                <a:lnTo>
                  <a:pt x="94665" y="27139"/>
                </a:lnTo>
                <a:lnTo>
                  <a:pt x="113411" y="11912"/>
                </a:lnTo>
                <a:close/>
              </a:path>
              <a:path w="807084" h="502920">
                <a:moveTo>
                  <a:pt x="682726" y="236804"/>
                </a:moveTo>
                <a:lnTo>
                  <a:pt x="123926" y="236804"/>
                </a:lnTo>
                <a:lnTo>
                  <a:pt x="123926" y="262204"/>
                </a:lnTo>
                <a:lnTo>
                  <a:pt x="682726" y="262204"/>
                </a:lnTo>
                <a:lnTo>
                  <a:pt x="682726" y="236804"/>
                </a:lnTo>
                <a:close/>
              </a:path>
              <a:path w="807084" h="502920">
                <a:moveTo>
                  <a:pt x="806970" y="251231"/>
                </a:moveTo>
                <a:lnTo>
                  <a:pt x="805129" y="207289"/>
                </a:lnTo>
                <a:lnTo>
                  <a:pt x="799617" y="166243"/>
                </a:lnTo>
                <a:lnTo>
                  <a:pt x="790435" y="128104"/>
                </a:lnTo>
                <a:lnTo>
                  <a:pt x="761593" y="61734"/>
                </a:lnTo>
                <a:lnTo>
                  <a:pt x="721969" y="15290"/>
                </a:lnTo>
                <a:lnTo>
                  <a:pt x="698322" y="0"/>
                </a:lnTo>
                <a:lnTo>
                  <a:pt x="693559" y="11912"/>
                </a:lnTo>
                <a:lnTo>
                  <a:pt x="712292" y="27139"/>
                </a:lnTo>
                <a:lnTo>
                  <a:pt x="728929" y="46939"/>
                </a:lnTo>
                <a:lnTo>
                  <a:pt x="755840" y="100241"/>
                </a:lnTo>
                <a:lnTo>
                  <a:pt x="772871" y="169278"/>
                </a:lnTo>
                <a:lnTo>
                  <a:pt x="777125" y="208749"/>
                </a:lnTo>
                <a:lnTo>
                  <a:pt x="778535" y="251523"/>
                </a:lnTo>
                <a:lnTo>
                  <a:pt x="777125" y="293624"/>
                </a:lnTo>
                <a:lnTo>
                  <a:pt x="772896" y="332714"/>
                </a:lnTo>
                <a:lnTo>
                  <a:pt x="755992" y="401840"/>
                </a:lnTo>
                <a:lnTo>
                  <a:pt x="729107" y="455637"/>
                </a:lnTo>
                <a:lnTo>
                  <a:pt x="693559" y="490842"/>
                </a:lnTo>
                <a:lnTo>
                  <a:pt x="698322" y="502742"/>
                </a:lnTo>
                <a:lnTo>
                  <a:pt x="743064" y="466953"/>
                </a:lnTo>
                <a:lnTo>
                  <a:pt x="777570" y="409575"/>
                </a:lnTo>
                <a:lnTo>
                  <a:pt x="799617" y="335915"/>
                </a:lnTo>
                <a:lnTo>
                  <a:pt x="805129" y="294944"/>
                </a:lnTo>
                <a:lnTo>
                  <a:pt x="806970" y="251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02651" y="311759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7426" y="3465067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737235" algn="l"/>
              </a:tabLst>
            </a:pPr>
            <a:r>
              <a:rPr sz="3600" baseline="21990" dirty="0">
                <a:latin typeface="Cambria Math"/>
                <a:cs typeface="Cambria Math"/>
              </a:rPr>
              <a:t>=</a:t>
            </a:r>
            <a:r>
              <a:rPr sz="3600" spc="195" baseline="21990" dirty="0">
                <a:latin typeface="Cambria Math"/>
                <a:cs typeface="Cambria Math"/>
              </a:rPr>
              <a:t> </a:t>
            </a:r>
            <a:r>
              <a:rPr sz="3600" baseline="21990" dirty="0">
                <a:latin typeface="Cambria Math"/>
                <a:cs typeface="Cambria Math"/>
              </a:rPr>
              <a:t>𝑇	</a:t>
            </a:r>
            <a:r>
              <a:rPr sz="3600" spc="337" baseline="-16203" dirty="0">
                <a:latin typeface="Cambria Math"/>
                <a:cs typeface="Cambria Math"/>
              </a:rPr>
              <a:t>2</a:t>
            </a:r>
            <a:r>
              <a:rPr spc="225" dirty="0">
                <a:latin typeface="Cambria Math"/>
                <a:cs typeface="Cambria Math"/>
              </a:rPr>
              <a:t>!/"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90027" y="3346195"/>
            <a:ext cx="460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57306" y="3945019"/>
            <a:ext cx="918210" cy="282575"/>
          </a:xfrm>
          <a:custGeom>
            <a:avLst/>
            <a:gdLst/>
            <a:ahLst/>
            <a:cxnLst/>
            <a:rect l="l" t="t" r="r" b="b"/>
            <a:pathLst>
              <a:path w="918210" h="282575">
                <a:moveTo>
                  <a:pt x="827688" y="0"/>
                </a:moveTo>
                <a:lnTo>
                  <a:pt x="823669" y="11459"/>
                </a:lnTo>
                <a:lnTo>
                  <a:pt x="840012" y="18552"/>
                </a:lnTo>
                <a:lnTo>
                  <a:pt x="854067" y="28370"/>
                </a:lnTo>
                <a:lnTo>
                  <a:pt x="882605" y="73878"/>
                </a:lnTo>
                <a:lnTo>
                  <a:pt x="890940" y="115662"/>
                </a:lnTo>
                <a:lnTo>
                  <a:pt x="891981" y="139749"/>
                </a:lnTo>
                <a:lnTo>
                  <a:pt x="890935" y="164650"/>
                </a:lnTo>
                <a:lnTo>
                  <a:pt x="882563" y="207587"/>
                </a:lnTo>
                <a:lnTo>
                  <a:pt x="854086" y="253826"/>
                </a:lnTo>
                <a:lnTo>
                  <a:pt x="824116" y="270866"/>
                </a:lnTo>
                <a:lnTo>
                  <a:pt x="827688" y="282327"/>
                </a:lnTo>
                <a:lnTo>
                  <a:pt x="866197" y="264263"/>
                </a:lnTo>
                <a:lnTo>
                  <a:pt x="894511" y="232990"/>
                </a:lnTo>
                <a:lnTo>
                  <a:pt x="911924" y="191113"/>
                </a:lnTo>
                <a:lnTo>
                  <a:pt x="917728" y="141237"/>
                </a:lnTo>
                <a:lnTo>
                  <a:pt x="916273" y="115355"/>
                </a:lnTo>
                <a:lnTo>
                  <a:pt x="904627" y="69479"/>
                </a:lnTo>
                <a:lnTo>
                  <a:pt x="881531" y="32133"/>
                </a:lnTo>
                <a:lnTo>
                  <a:pt x="848156" y="7390"/>
                </a:lnTo>
                <a:lnTo>
                  <a:pt x="827688" y="0"/>
                </a:lnTo>
                <a:close/>
              </a:path>
              <a:path w="918210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82322" y="3855211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O</a:t>
            </a:r>
            <a:r>
              <a:rPr sz="2400" spc="415" dirty="0">
                <a:latin typeface="Cambria Math"/>
                <a:cs typeface="Cambria Math"/>
              </a:rPr>
              <a:t> </a:t>
            </a:r>
            <a:r>
              <a:rPr sz="2400" spc="95" dirty="0">
                <a:latin typeface="Cambria Math"/>
                <a:cs typeface="Cambria Math"/>
              </a:rPr>
              <a:t>log</a:t>
            </a:r>
            <a:r>
              <a:rPr sz="2700" spc="142" baseline="-15432" dirty="0">
                <a:latin typeface="Cambria Math"/>
                <a:cs typeface="Cambria Math"/>
              </a:rPr>
              <a:t>"</a:t>
            </a:r>
            <a:r>
              <a:rPr sz="2400" spc="95" dirty="0">
                <a:latin typeface="Cambria Math"/>
                <a:cs typeface="Cambria Math"/>
              </a:rPr>
              <a:t>n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34000" y="3467101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990600" h="76200">
                <a:moveTo>
                  <a:pt x="76200" y="31749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990600" h="76200">
                <a:moveTo>
                  <a:pt x="76200" y="44449"/>
                </a:moveTo>
                <a:lnTo>
                  <a:pt x="63500" y="44450"/>
                </a:lnTo>
                <a:lnTo>
                  <a:pt x="76200" y="44450"/>
                </a:lnTo>
                <a:close/>
              </a:path>
              <a:path w="990600" h="76200">
                <a:moveTo>
                  <a:pt x="990600" y="31748"/>
                </a:moveTo>
                <a:lnTo>
                  <a:pt x="76200" y="31749"/>
                </a:lnTo>
                <a:lnTo>
                  <a:pt x="76200" y="44449"/>
                </a:lnTo>
                <a:lnTo>
                  <a:pt x="990600" y="44448"/>
                </a:lnTo>
                <a:lnTo>
                  <a:pt x="990600" y="31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168" y="196595"/>
            <a:ext cx="542798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</a:tabLst>
            </a:pPr>
            <a:r>
              <a:rPr dirty="0"/>
              <a:t>Finding	</a:t>
            </a:r>
            <a:r>
              <a:rPr spc="-5" dirty="0"/>
              <a:t>Prime</a:t>
            </a:r>
            <a:r>
              <a:rPr spc="-60" dirty="0"/>
              <a:t> </a:t>
            </a:r>
            <a:r>
              <a:rPr spc="-5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975" y="906893"/>
            <a:ext cx="8509000" cy="3266279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spcBef>
                <a:spcPts val="1530"/>
              </a:spcBef>
            </a:pPr>
            <a:r>
              <a:rPr sz="4000" spc="-5" dirty="0">
                <a:latin typeface="Times New Roman"/>
                <a:cs typeface="Times New Roman"/>
              </a:rPr>
              <a:t>Compare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three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versions:</a:t>
            </a:r>
            <a:endParaRPr sz="4000">
              <a:latin typeface="Times New Roman"/>
              <a:cs typeface="Times New Roman"/>
            </a:endParaRPr>
          </a:p>
          <a:p>
            <a:pPr marL="584200" indent="-571500">
              <a:spcBef>
                <a:spcPts val="1290"/>
              </a:spcBef>
              <a:buSzPct val="75000"/>
              <a:buFont typeface="Arial"/>
              <a:buChar char="■"/>
              <a:tabLst>
                <a:tab pos="583565" algn="l"/>
                <a:tab pos="584200" algn="l"/>
              </a:tabLst>
            </a:pPr>
            <a:r>
              <a:rPr sz="3600" spc="-5" dirty="0">
                <a:latin typeface="Times New Roman"/>
                <a:cs typeface="Times New Roman"/>
              </a:rPr>
              <a:t>Brute-force</a:t>
            </a:r>
            <a:endParaRPr sz="3600">
              <a:latin typeface="Times New Roman"/>
              <a:cs typeface="Times New Roman"/>
            </a:endParaRPr>
          </a:p>
          <a:p>
            <a:pPr marL="584200" indent="-571500">
              <a:spcBef>
                <a:spcPts val="480"/>
              </a:spcBef>
              <a:buSzPct val="75000"/>
              <a:buFont typeface="Arial"/>
              <a:buChar char="■"/>
              <a:tabLst>
                <a:tab pos="583565" algn="l"/>
                <a:tab pos="584200" algn="l"/>
                <a:tab pos="6196965" algn="l"/>
              </a:tabLst>
            </a:pPr>
            <a:r>
              <a:rPr sz="3600" spc="-5" dirty="0">
                <a:latin typeface="Times New Roman"/>
                <a:cs typeface="Times New Roman"/>
              </a:rPr>
              <a:t>Check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possible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divisors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up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	Math.sqrt(n)</a:t>
            </a:r>
            <a:endParaRPr sz="3600">
              <a:latin typeface="Times New Roman"/>
              <a:cs typeface="Times New Roman"/>
            </a:endParaRPr>
          </a:p>
          <a:p>
            <a:pPr marL="584200" marR="1351280" indent="-571500">
              <a:lnSpc>
                <a:spcPts val="3890"/>
              </a:lnSpc>
              <a:spcBef>
                <a:spcPts val="869"/>
              </a:spcBef>
              <a:buSzPct val="75000"/>
              <a:buFont typeface="Arial"/>
              <a:buChar char="■"/>
              <a:tabLst>
                <a:tab pos="583565" algn="l"/>
                <a:tab pos="584200" algn="l"/>
              </a:tabLst>
            </a:pPr>
            <a:r>
              <a:rPr sz="3600" spc="-5" dirty="0">
                <a:latin typeface="Times New Roman"/>
                <a:cs typeface="Times New Roman"/>
              </a:rPr>
              <a:t>Check possible prime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divisors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up </a:t>
            </a:r>
            <a:r>
              <a:rPr sz="3600" spc="-5" dirty="0">
                <a:latin typeface="Times New Roman"/>
                <a:cs typeface="Times New Roman"/>
              </a:rPr>
              <a:t>to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Math.sqrt(n)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777" y="75691"/>
            <a:ext cx="3063875" cy="4826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latin typeface="Calibri"/>
                <a:cs typeface="Calibri"/>
              </a:rPr>
              <a:t>PrimeNumbers.java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1327" y="1163829"/>
            <a:ext cx="408432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Repeatedly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find prime numbers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2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while</a:t>
            </a:r>
            <a:r>
              <a:rPr sz="2400" b="1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(number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5100"/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Assume the number is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3727" y="2267203"/>
            <a:ext cx="6896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boolean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isPrime</a:t>
            </a:r>
            <a:r>
              <a:rPr sz="2400" dirty="0">
                <a:latin typeface="Times New Roman"/>
                <a:cs typeface="Times New Roman"/>
              </a:rPr>
              <a:t> 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true</a:t>
            </a:r>
            <a:r>
              <a:rPr sz="2400" spc="-5" dirty="0">
                <a:latin typeface="Times New Roman"/>
                <a:cs typeface="Times New Roman"/>
              </a:rPr>
              <a:t>;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Is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prime?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3727" y="2992629"/>
            <a:ext cx="701675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ClosestPair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is prime</a:t>
            </a:r>
            <a:endParaRPr sz="2400">
              <a:latin typeface="Times New Roman"/>
              <a:cs typeface="Times New Roman"/>
            </a:endParaRPr>
          </a:p>
          <a:p>
            <a:pPr marL="316865" marR="5080" indent="-304800">
              <a:spcBef>
                <a:spcPts val="20"/>
              </a:spcBef>
            </a:pP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for</a:t>
            </a:r>
            <a:r>
              <a:rPr sz="2400" b="1" spc="-4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sz="24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divisor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divisor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sz="2400" spc="-5" dirty="0">
                <a:latin typeface="Times New Roman"/>
                <a:cs typeface="Times New Roman"/>
              </a:rPr>
              <a:t>)(Math.</a:t>
            </a:r>
            <a:r>
              <a:rPr sz="2400" i="1" spc="-5" dirty="0">
                <a:latin typeface="Times New Roman"/>
                <a:cs typeface="Times New Roman"/>
              </a:rPr>
              <a:t>sqrt</a:t>
            </a:r>
            <a:r>
              <a:rPr sz="2400" spc="-5" dirty="0">
                <a:latin typeface="Times New Roman"/>
                <a:cs typeface="Times New Roman"/>
              </a:rPr>
              <a:t>(number));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divisor++)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6126" y="4096004"/>
            <a:ext cx="7233284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(number</a:t>
            </a:r>
            <a:r>
              <a:rPr sz="2400" dirty="0">
                <a:latin typeface="Times New Roman"/>
                <a:cs typeface="Times New Roman"/>
              </a:rPr>
              <a:t> %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divisor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==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) {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true,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prime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sz="2400" spc="-5" dirty="0">
                <a:latin typeface="Times New Roman"/>
                <a:cs typeface="Times New Roman"/>
              </a:rPr>
              <a:t>isPrime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false</a:t>
            </a:r>
            <a:r>
              <a:rPr sz="2400" spc="-5" dirty="0">
                <a:latin typeface="Times New Roman"/>
                <a:cs typeface="Times New Roman"/>
              </a:rPr>
              <a:t>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 Set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isPrime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to false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8527" y="4821428"/>
            <a:ext cx="3173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break</a:t>
            </a:r>
            <a:r>
              <a:rPr sz="2400" spc="-10" dirty="0">
                <a:latin typeface="Times New Roman"/>
                <a:cs typeface="Times New Roman"/>
              </a:rPr>
              <a:t>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Exit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loop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3728" y="5190235"/>
            <a:ext cx="324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/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74940" y="1386332"/>
            <a:ext cx="1385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iterations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1" y="1593858"/>
            <a:ext cx="3124835" cy="193675"/>
          </a:xfrm>
          <a:custGeom>
            <a:avLst/>
            <a:gdLst/>
            <a:ahLst/>
            <a:cxnLst/>
            <a:rect l="l" t="t" r="r" b="b"/>
            <a:pathLst>
              <a:path w="3124835" h="193675">
                <a:moveTo>
                  <a:pt x="74253" y="116974"/>
                </a:moveTo>
                <a:lnTo>
                  <a:pt x="0" y="158742"/>
                </a:lnTo>
                <a:lnTo>
                  <a:pt x="77965" y="193084"/>
                </a:lnTo>
                <a:lnTo>
                  <a:pt x="76448" y="161991"/>
                </a:lnTo>
                <a:lnTo>
                  <a:pt x="63720" y="161991"/>
                </a:lnTo>
                <a:lnTo>
                  <a:pt x="63101" y="149306"/>
                </a:lnTo>
                <a:lnTo>
                  <a:pt x="75799" y="148686"/>
                </a:lnTo>
                <a:lnTo>
                  <a:pt x="74253" y="116974"/>
                </a:lnTo>
                <a:close/>
              </a:path>
              <a:path w="3124835" h="193675">
                <a:moveTo>
                  <a:pt x="75799" y="148686"/>
                </a:moveTo>
                <a:lnTo>
                  <a:pt x="63101" y="149306"/>
                </a:lnTo>
                <a:lnTo>
                  <a:pt x="63720" y="161991"/>
                </a:lnTo>
                <a:lnTo>
                  <a:pt x="76418" y="161371"/>
                </a:lnTo>
                <a:lnTo>
                  <a:pt x="75799" y="148686"/>
                </a:lnTo>
                <a:close/>
              </a:path>
              <a:path w="3124835" h="193675">
                <a:moveTo>
                  <a:pt x="76418" y="161371"/>
                </a:moveTo>
                <a:lnTo>
                  <a:pt x="63720" y="161991"/>
                </a:lnTo>
                <a:lnTo>
                  <a:pt x="76448" y="161991"/>
                </a:lnTo>
                <a:lnTo>
                  <a:pt x="76418" y="161371"/>
                </a:lnTo>
                <a:close/>
              </a:path>
              <a:path w="3124835" h="193675">
                <a:moveTo>
                  <a:pt x="3123890" y="0"/>
                </a:moveTo>
                <a:lnTo>
                  <a:pt x="75799" y="148686"/>
                </a:lnTo>
                <a:lnTo>
                  <a:pt x="76418" y="161371"/>
                </a:lnTo>
                <a:lnTo>
                  <a:pt x="3124509" y="12684"/>
                </a:lnTo>
                <a:lnTo>
                  <a:pt x="3123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78698" y="2848131"/>
            <a:ext cx="375920" cy="297180"/>
          </a:xfrm>
          <a:custGeom>
            <a:avLst/>
            <a:gdLst/>
            <a:ahLst/>
            <a:cxnLst/>
            <a:rect l="l" t="t" r="r" b="b"/>
            <a:pathLst>
              <a:path w="375920" h="297180">
                <a:moveTo>
                  <a:pt x="375790" y="0"/>
                </a:moveTo>
                <a:lnTo>
                  <a:pt x="197990" y="0"/>
                </a:lnTo>
                <a:lnTo>
                  <a:pt x="197990" y="3599"/>
                </a:lnTo>
                <a:lnTo>
                  <a:pt x="174872" y="3599"/>
                </a:lnTo>
                <a:lnTo>
                  <a:pt x="101352" y="257648"/>
                </a:lnTo>
                <a:lnTo>
                  <a:pt x="48814" y="142158"/>
                </a:lnTo>
                <a:lnTo>
                  <a:pt x="0" y="164482"/>
                </a:lnTo>
                <a:lnTo>
                  <a:pt x="4613" y="175644"/>
                </a:lnTo>
                <a:lnTo>
                  <a:pt x="29764" y="164482"/>
                </a:lnTo>
                <a:lnTo>
                  <a:pt x="91380" y="296939"/>
                </a:lnTo>
                <a:lnTo>
                  <a:pt x="105816" y="296939"/>
                </a:lnTo>
                <a:lnTo>
                  <a:pt x="185886" y="23393"/>
                </a:lnTo>
                <a:lnTo>
                  <a:pt x="197990" y="23393"/>
                </a:lnTo>
                <a:lnTo>
                  <a:pt x="197990" y="25400"/>
                </a:lnTo>
                <a:lnTo>
                  <a:pt x="375790" y="25400"/>
                </a:lnTo>
                <a:lnTo>
                  <a:pt x="375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60941" y="2773171"/>
            <a:ext cx="141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iterations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39001" y="2965715"/>
            <a:ext cx="1525905" cy="478155"/>
          </a:xfrm>
          <a:custGeom>
            <a:avLst/>
            <a:gdLst/>
            <a:ahLst/>
            <a:cxnLst/>
            <a:rect l="l" t="t" r="r" b="b"/>
            <a:pathLst>
              <a:path w="1525904" h="478154">
                <a:moveTo>
                  <a:pt x="62038" y="404896"/>
                </a:moveTo>
                <a:lnTo>
                  <a:pt x="0" y="463285"/>
                </a:lnTo>
                <a:lnTo>
                  <a:pt x="83934" y="477883"/>
                </a:lnTo>
                <a:lnTo>
                  <a:pt x="75905" y="451120"/>
                </a:lnTo>
                <a:lnTo>
                  <a:pt x="62647" y="451120"/>
                </a:lnTo>
                <a:lnTo>
                  <a:pt x="58999" y="438956"/>
                </a:lnTo>
                <a:lnTo>
                  <a:pt x="71161" y="435307"/>
                </a:lnTo>
                <a:lnTo>
                  <a:pt x="62038" y="404896"/>
                </a:lnTo>
                <a:close/>
              </a:path>
              <a:path w="1525904" h="478154">
                <a:moveTo>
                  <a:pt x="71161" y="435307"/>
                </a:moveTo>
                <a:lnTo>
                  <a:pt x="58999" y="438956"/>
                </a:lnTo>
                <a:lnTo>
                  <a:pt x="62647" y="451120"/>
                </a:lnTo>
                <a:lnTo>
                  <a:pt x="74810" y="447471"/>
                </a:lnTo>
                <a:lnTo>
                  <a:pt x="71161" y="435307"/>
                </a:lnTo>
                <a:close/>
              </a:path>
              <a:path w="1525904" h="478154">
                <a:moveTo>
                  <a:pt x="74810" y="447471"/>
                </a:moveTo>
                <a:lnTo>
                  <a:pt x="62647" y="451120"/>
                </a:lnTo>
                <a:lnTo>
                  <a:pt x="75905" y="451120"/>
                </a:lnTo>
                <a:lnTo>
                  <a:pt x="74810" y="447471"/>
                </a:lnTo>
                <a:close/>
              </a:path>
              <a:path w="1525904" h="478154">
                <a:moveTo>
                  <a:pt x="1522175" y="0"/>
                </a:moveTo>
                <a:lnTo>
                  <a:pt x="71161" y="435307"/>
                </a:lnTo>
                <a:lnTo>
                  <a:pt x="74810" y="447471"/>
                </a:lnTo>
                <a:lnTo>
                  <a:pt x="1525824" y="12164"/>
                </a:lnTo>
                <a:lnTo>
                  <a:pt x="1522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96621" y="4681217"/>
            <a:ext cx="367665" cy="297180"/>
          </a:xfrm>
          <a:custGeom>
            <a:avLst/>
            <a:gdLst/>
            <a:ahLst/>
            <a:cxnLst/>
            <a:rect l="l" t="t" r="r" b="b"/>
            <a:pathLst>
              <a:path w="367665" h="297179">
                <a:moveTo>
                  <a:pt x="367344" y="0"/>
                </a:moveTo>
                <a:lnTo>
                  <a:pt x="189544" y="0"/>
                </a:lnTo>
                <a:lnTo>
                  <a:pt x="189544" y="3600"/>
                </a:lnTo>
                <a:lnTo>
                  <a:pt x="174872" y="3600"/>
                </a:lnTo>
                <a:lnTo>
                  <a:pt x="101352" y="257649"/>
                </a:lnTo>
                <a:lnTo>
                  <a:pt x="48816" y="142158"/>
                </a:lnTo>
                <a:lnTo>
                  <a:pt x="0" y="164484"/>
                </a:lnTo>
                <a:lnTo>
                  <a:pt x="4613" y="175646"/>
                </a:lnTo>
                <a:lnTo>
                  <a:pt x="29766" y="164484"/>
                </a:lnTo>
                <a:lnTo>
                  <a:pt x="91380" y="296939"/>
                </a:lnTo>
                <a:lnTo>
                  <a:pt x="105816" y="296939"/>
                </a:lnTo>
                <a:lnTo>
                  <a:pt x="185886" y="23394"/>
                </a:lnTo>
                <a:lnTo>
                  <a:pt x="189544" y="23394"/>
                </a:lnTo>
                <a:lnTo>
                  <a:pt x="189544" y="25400"/>
                </a:lnTo>
                <a:lnTo>
                  <a:pt x="367344" y="25400"/>
                </a:lnTo>
                <a:lnTo>
                  <a:pt x="367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65466" y="4605020"/>
            <a:ext cx="19265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25780" algn="l"/>
              </a:tabLst>
            </a:pPr>
            <a:r>
              <a:rPr sz="2400" dirty="0">
                <a:latin typeface="Cambria Math"/>
                <a:cs typeface="Cambria Math"/>
              </a:rPr>
              <a:t>≤	𝑛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iterations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81801" y="4481192"/>
            <a:ext cx="1221105" cy="325755"/>
          </a:xfrm>
          <a:custGeom>
            <a:avLst/>
            <a:gdLst/>
            <a:ahLst/>
            <a:cxnLst/>
            <a:rect l="l" t="t" r="r" b="b"/>
            <a:pathLst>
              <a:path w="1221104" h="325754">
                <a:moveTo>
                  <a:pt x="75504" y="30825"/>
                </a:moveTo>
                <a:lnTo>
                  <a:pt x="72463" y="43156"/>
                </a:lnTo>
                <a:lnTo>
                  <a:pt x="1217679" y="325573"/>
                </a:lnTo>
                <a:lnTo>
                  <a:pt x="1220720" y="313242"/>
                </a:lnTo>
                <a:lnTo>
                  <a:pt x="75504" y="30825"/>
                </a:lnTo>
                <a:close/>
              </a:path>
              <a:path w="1221104" h="325754">
                <a:moveTo>
                  <a:pt x="83106" y="0"/>
                </a:moveTo>
                <a:lnTo>
                  <a:pt x="0" y="18746"/>
                </a:lnTo>
                <a:lnTo>
                  <a:pt x="64861" y="73983"/>
                </a:lnTo>
                <a:lnTo>
                  <a:pt x="72463" y="43156"/>
                </a:lnTo>
                <a:lnTo>
                  <a:pt x="60133" y="40115"/>
                </a:lnTo>
                <a:lnTo>
                  <a:pt x="63173" y="27785"/>
                </a:lnTo>
                <a:lnTo>
                  <a:pt x="76254" y="27785"/>
                </a:lnTo>
                <a:lnTo>
                  <a:pt x="83106" y="0"/>
                </a:lnTo>
                <a:close/>
              </a:path>
              <a:path w="1221104" h="325754">
                <a:moveTo>
                  <a:pt x="63173" y="27785"/>
                </a:moveTo>
                <a:lnTo>
                  <a:pt x="60133" y="40115"/>
                </a:lnTo>
                <a:lnTo>
                  <a:pt x="72463" y="43156"/>
                </a:lnTo>
                <a:lnTo>
                  <a:pt x="75504" y="30825"/>
                </a:lnTo>
                <a:lnTo>
                  <a:pt x="63173" y="27785"/>
                </a:lnTo>
                <a:close/>
              </a:path>
              <a:path w="1221104" h="325754">
                <a:moveTo>
                  <a:pt x="76254" y="27785"/>
                </a:moveTo>
                <a:lnTo>
                  <a:pt x="63173" y="27785"/>
                </a:lnTo>
                <a:lnTo>
                  <a:pt x="75504" y="30825"/>
                </a:lnTo>
                <a:lnTo>
                  <a:pt x="76254" y="27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777" y="304291"/>
            <a:ext cx="3063875" cy="4826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latin typeface="Calibri"/>
                <a:cs typeface="Calibri"/>
              </a:rPr>
              <a:t>PrimeNumbers.java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541" y="959611"/>
            <a:ext cx="5969635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 Print the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prime number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increase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count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2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sz="2400" b="1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(isPrime)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5100"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count++;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Increase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count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140" y="2419603"/>
            <a:ext cx="629158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(count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% </a:t>
            </a:r>
            <a:r>
              <a:rPr sz="2400" spc="-5" dirty="0">
                <a:latin typeface="Times New Roman"/>
                <a:cs typeface="Times New Roman"/>
              </a:rPr>
              <a:t>NUMBER_PER_LINE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==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900">
              <a:spcBef>
                <a:spcPts val="25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 Print the number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advance to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new line</a:t>
            </a:r>
            <a:endParaRPr sz="2400">
              <a:latin typeface="Times New Roman"/>
              <a:cs typeface="Times New Roman"/>
            </a:endParaRPr>
          </a:p>
          <a:p>
            <a:pPr marL="469900"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.printf(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"%7d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\n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30"/>
              </a:lnSpc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30"/>
              </a:lnSpc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469900"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.printf(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"%7d"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number);</a:t>
            </a:r>
            <a:endParaRPr sz="2400">
              <a:latin typeface="Times New Roman"/>
              <a:cs typeface="Times New Roman"/>
            </a:endParaRPr>
          </a:p>
          <a:p>
            <a:pPr marL="165100"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ts val="2830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Check if the next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prime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30"/>
              </a:lnSpc>
            </a:pPr>
            <a:r>
              <a:rPr sz="2400" spc="-5" dirty="0">
                <a:latin typeface="Times New Roman"/>
                <a:cs typeface="Times New Roman"/>
              </a:rPr>
              <a:t>number++;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39494" y="1933735"/>
            <a:ext cx="367665" cy="297180"/>
          </a:xfrm>
          <a:custGeom>
            <a:avLst/>
            <a:gdLst/>
            <a:ahLst/>
            <a:cxnLst/>
            <a:rect l="l" t="t" r="r" b="b"/>
            <a:pathLst>
              <a:path w="367665" h="297180">
                <a:moveTo>
                  <a:pt x="367346" y="0"/>
                </a:moveTo>
                <a:lnTo>
                  <a:pt x="189546" y="0"/>
                </a:lnTo>
                <a:lnTo>
                  <a:pt x="189546" y="3599"/>
                </a:lnTo>
                <a:lnTo>
                  <a:pt x="174873" y="3599"/>
                </a:lnTo>
                <a:lnTo>
                  <a:pt x="101352" y="257648"/>
                </a:lnTo>
                <a:lnTo>
                  <a:pt x="48816" y="142158"/>
                </a:lnTo>
                <a:lnTo>
                  <a:pt x="0" y="164482"/>
                </a:lnTo>
                <a:lnTo>
                  <a:pt x="4613" y="175644"/>
                </a:lnTo>
                <a:lnTo>
                  <a:pt x="29766" y="164482"/>
                </a:lnTo>
                <a:lnTo>
                  <a:pt x="91381" y="296939"/>
                </a:lnTo>
                <a:lnTo>
                  <a:pt x="105817" y="296939"/>
                </a:lnTo>
                <a:lnTo>
                  <a:pt x="185887" y="23393"/>
                </a:lnTo>
                <a:lnTo>
                  <a:pt x="189546" y="23393"/>
                </a:lnTo>
                <a:lnTo>
                  <a:pt x="189546" y="25400"/>
                </a:lnTo>
                <a:lnTo>
                  <a:pt x="367346" y="25400"/>
                </a:lnTo>
                <a:lnTo>
                  <a:pt x="367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08341" y="1858771"/>
            <a:ext cx="19265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25780" algn="l"/>
              </a:tabLst>
            </a:pPr>
            <a:r>
              <a:rPr sz="2400" dirty="0">
                <a:latin typeface="Cambria Math"/>
                <a:cs typeface="Cambria Math"/>
              </a:rPr>
              <a:t>≤	𝑛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iterations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24674" y="1733708"/>
            <a:ext cx="1221105" cy="325755"/>
          </a:xfrm>
          <a:custGeom>
            <a:avLst/>
            <a:gdLst/>
            <a:ahLst/>
            <a:cxnLst/>
            <a:rect l="l" t="t" r="r" b="b"/>
            <a:pathLst>
              <a:path w="1221104" h="325755">
                <a:moveTo>
                  <a:pt x="75504" y="30827"/>
                </a:moveTo>
                <a:lnTo>
                  <a:pt x="72463" y="43157"/>
                </a:lnTo>
                <a:lnTo>
                  <a:pt x="1217679" y="325574"/>
                </a:lnTo>
                <a:lnTo>
                  <a:pt x="1220720" y="313244"/>
                </a:lnTo>
                <a:lnTo>
                  <a:pt x="75504" y="30827"/>
                </a:lnTo>
                <a:close/>
              </a:path>
              <a:path w="1221104" h="325755">
                <a:moveTo>
                  <a:pt x="83106" y="0"/>
                </a:moveTo>
                <a:lnTo>
                  <a:pt x="0" y="18747"/>
                </a:lnTo>
                <a:lnTo>
                  <a:pt x="64861" y="73983"/>
                </a:lnTo>
                <a:lnTo>
                  <a:pt x="72463" y="43157"/>
                </a:lnTo>
                <a:lnTo>
                  <a:pt x="60133" y="40116"/>
                </a:lnTo>
                <a:lnTo>
                  <a:pt x="63173" y="27786"/>
                </a:lnTo>
                <a:lnTo>
                  <a:pt x="76253" y="27786"/>
                </a:lnTo>
                <a:lnTo>
                  <a:pt x="83106" y="0"/>
                </a:lnTo>
                <a:close/>
              </a:path>
              <a:path w="1221104" h="325755">
                <a:moveTo>
                  <a:pt x="63173" y="27786"/>
                </a:moveTo>
                <a:lnTo>
                  <a:pt x="60133" y="40116"/>
                </a:lnTo>
                <a:lnTo>
                  <a:pt x="72463" y="43157"/>
                </a:lnTo>
                <a:lnTo>
                  <a:pt x="75504" y="30827"/>
                </a:lnTo>
                <a:lnTo>
                  <a:pt x="63173" y="27786"/>
                </a:lnTo>
                <a:close/>
              </a:path>
              <a:path w="1221104" h="325755">
                <a:moveTo>
                  <a:pt x="76253" y="27786"/>
                </a:moveTo>
                <a:lnTo>
                  <a:pt x="63173" y="27786"/>
                </a:lnTo>
                <a:lnTo>
                  <a:pt x="75504" y="30827"/>
                </a:lnTo>
                <a:lnTo>
                  <a:pt x="76253" y="27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7065" y="935228"/>
            <a:ext cx="408432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sz="24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Repeatedly</a:t>
            </a:r>
            <a:r>
              <a:rPr sz="24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find prime numbers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2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while</a:t>
            </a:r>
            <a:r>
              <a:rPr sz="2400" b="1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(number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5100"/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sz="2400" i="1" spc="-5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Assume the number is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prime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9465" y="2038603"/>
            <a:ext cx="6896100" cy="112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boolean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isPrime</a:t>
            </a:r>
            <a:r>
              <a:rPr sz="2400" dirty="0">
                <a:latin typeface="Times New Roman"/>
                <a:cs typeface="Times New Roman"/>
              </a:rPr>
              <a:t> 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true</a:t>
            </a:r>
            <a:r>
              <a:rPr sz="2400" spc="-5" dirty="0">
                <a:latin typeface="Times New Roman"/>
                <a:cs typeface="Times New Roman"/>
              </a:rPr>
              <a:t>;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Is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the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808080"/>
                </a:solidFill>
                <a:latin typeface="Times New Roman"/>
                <a:cs typeface="Times New Roman"/>
              </a:rPr>
              <a:t>current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number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prime?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(squareRoot</a:t>
            </a:r>
            <a:r>
              <a:rPr sz="2400" dirty="0">
                <a:latin typeface="Times New Roman"/>
                <a:cs typeface="Times New Roman"/>
              </a:rPr>
              <a:t> *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squareRoot</a:t>
            </a:r>
            <a:r>
              <a:rPr sz="2400" dirty="0">
                <a:latin typeface="Times New Roman"/>
                <a:cs typeface="Times New Roman"/>
              </a:rPr>
              <a:t> &lt; </a:t>
            </a:r>
            <a:r>
              <a:rPr sz="2400" spc="-5" dirty="0">
                <a:latin typeface="Times New Roman"/>
                <a:cs typeface="Times New Roman"/>
              </a:rPr>
              <a:t>number)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squareRoot++;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9466" y="3498595"/>
            <a:ext cx="64268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sz="24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ClosestPair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if</a:t>
            </a:r>
            <a:r>
              <a:rPr sz="24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number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is prime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  <a:spcBef>
                <a:spcPts val="25"/>
              </a:spcBef>
            </a:pP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for</a:t>
            </a:r>
            <a:r>
              <a:rPr sz="2400" b="1" spc="-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int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list.size()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ts val="2845"/>
              </a:lnSpc>
            </a:pPr>
            <a:r>
              <a:rPr sz="2400" spc="-5" dirty="0">
                <a:latin typeface="Times New Roman"/>
                <a:cs typeface="Times New Roman"/>
              </a:rPr>
              <a:t>&amp;&amp;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list.get(k)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squareRoot; k++)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5100">
              <a:spcBef>
                <a:spcPts val="2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(number</a:t>
            </a:r>
            <a:r>
              <a:rPr sz="2400" dirty="0">
                <a:latin typeface="Times New Roman"/>
                <a:cs typeface="Times New Roman"/>
              </a:rPr>
              <a:t> % </a:t>
            </a:r>
            <a:r>
              <a:rPr sz="2400" spc="-5" dirty="0">
                <a:latin typeface="Times New Roman"/>
                <a:cs typeface="Times New Roman"/>
              </a:rPr>
              <a:t>list.get(k)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==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) {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 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If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 true,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not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 prime</a:t>
            </a:r>
            <a:endParaRPr sz="2400">
              <a:latin typeface="Times New Roman"/>
              <a:cs typeface="Times New Roman"/>
            </a:endParaRPr>
          </a:p>
          <a:p>
            <a:pPr marL="317500"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isPrime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false</a:t>
            </a:r>
            <a:r>
              <a:rPr sz="2400" spc="-5" dirty="0">
                <a:latin typeface="Times New Roman"/>
                <a:cs typeface="Times New Roman"/>
              </a:rPr>
              <a:t>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 Set</a:t>
            </a:r>
            <a:r>
              <a:rPr sz="24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isPrime</a:t>
            </a:r>
            <a:r>
              <a:rPr sz="24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to false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4265" y="5327396"/>
            <a:ext cx="3173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break</a:t>
            </a:r>
            <a:r>
              <a:rPr sz="2400" spc="-10" dirty="0">
                <a:latin typeface="Times New Roman"/>
                <a:cs typeface="Times New Roman"/>
              </a:rPr>
              <a:t>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sz="2400" i="1" spc="-1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Exit</a:t>
            </a:r>
            <a:r>
              <a:rPr sz="2400" i="1" spc="-1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the</a:t>
            </a:r>
            <a:r>
              <a:rPr sz="2400" i="1" spc="-1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for</a:t>
            </a:r>
            <a:r>
              <a:rPr sz="24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loop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1866" y="5696203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9466" y="6052820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12540" y="161035"/>
            <a:ext cx="4313555" cy="4826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Calibri"/>
                <a:cs typeface="Calibri"/>
              </a:rPr>
              <a:t>EfficientPrimeNumbers.java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1251" y="1163828"/>
            <a:ext cx="1385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iterations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3001" y="1367487"/>
            <a:ext cx="3719829" cy="191770"/>
          </a:xfrm>
          <a:custGeom>
            <a:avLst/>
            <a:gdLst/>
            <a:ahLst/>
            <a:cxnLst/>
            <a:rect l="l" t="t" r="r" b="b"/>
            <a:pathLst>
              <a:path w="3719829" h="191769">
                <a:moveTo>
                  <a:pt x="74601" y="115369"/>
                </a:moveTo>
                <a:lnTo>
                  <a:pt x="0" y="156512"/>
                </a:lnTo>
                <a:lnTo>
                  <a:pt x="77674" y="191507"/>
                </a:lnTo>
                <a:lnTo>
                  <a:pt x="76414" y="160295"/>
                </a:lnTo>
                <a:lnTo>
                  <a:pt x="63713" y="160295"/>
                </a:lnTo>
                <a:lnTo>
                  <a:pt x="63200" y="147605"/>
                </a:lnTo>
                <a:lnTo>
                  <a:pt x="75881" y="147093"/>
                </a:lnTo>
                <a:lnTo>
                  <a:pt x="74601" y="115369"/>
                </a:lnTo>
                <a:close/>
              </a:path>
              <a:path w="3719829" h="191769">
                <a:moveTo>
                  <a:pt x="75881" y="147093"/>
                </a:moveTo>
                <a:lnTo>
                  <a:pt x="63200" y="147605"/>
                </a:lnTo>
                <a:lnTo>
                  <a:pt x="63713" y="160295"/>
                </a:lnTo>
                <a:lnTo>
                  <a:pt x="76393" y="159783"/>
                </a:lnTo>
                <a:lnTo>
                  <a:pt x="75881" y="147093"/>
                </a:lnTo>
                <a:close/>
              </a:path>
              <a:path w="3719829" h="191769">
                <a:moveTo>
                  <a:pt x="76393" y="159783"/>
                </a:moveTo>
                <a:lnTo>
                  <a:pt x="63713" y="160295"/>
                </a:lnTo>
                <a:lnTo>
                  <a:pt x="76414" y="160295"/>
                </a:lnTo>
                <a:lnTo>
                  <a:pt x="76393" y="159783"/>
                </a:lnTo>
                <a:close/>
              </a:path>
              <a:path w="3719829" h="191769">
                <a:moveTo>
                  <a:pt x="3719255" y="0"/>
                </a:moveTo>
                <a:lnTo>
                  <a:pt x="75881" y="147093"/>
                </a:lnTo>
                <a:lnTo>
                  <a:pt x="76393" y="159783"/>
                </a:lnTo>
                <a:lnTo>
                  <a:pt x="3719767" y="12689"/>
                </a:lnTo>
                <a:lnTo>
                  <a:pt x="3719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94088" y="3522979"/>
            <a:ext cx="9886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eat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48177" y="3481666"/>
            <a:ext cx="469900" cy="284480"/>
          </a:xfrm>
          <a:custGeom>
            <a:avLst/>
            <a:gdLst/>
            <a:ahLst/>
            <a:cxnLst/>
            <a:rect l="l" t="t" r="r" b="b"/>
            <a:pathLst>
              <a:path w="469900" h="284479">
                <a:moveTo>
                  <a:pt x="381000" y="4597"/>
                </a:moveTo>
                <a:lnTo>
                  <a:pt x="248107" y="4597"/>
                </a:lnTo>
                <a:lnTo>
                  <a:pt x="248107" y="0"/>
                </a:lnTo>
                <a:lnTo>
                  <a:pt x="219646" y="0"/>
                </a:lnTo>
                <a:lnTo>
                  <a:pt x="164503" y="190538"/>
                </a:lnTo>
                <a:lnTo>
                  <a:pt x="125107" y="103924"/>
                </a:lnTo>
                <a:lnTo>
                  <a:pt x="88493" y="120675"/>
                </a:lnTo>
                <a:lnTo>
                  <a:pt x="91960" y="129044"/>
                </a:lnTo>
                <a:lnTo>
                  <a:pt x="110820" y="120675"/>
                </a:lnTo>
                <a:lnTo>
                  <a:pt x="157035" y="220014"/>
                </a:lnTo>
                <a:lnTo>
                  <a:pt x="167855" y="220014"/>
                </a:lnTo>
                <a:lnTo>
                  <a:pt x="227914" y="14846"/>
                </a:lnTo>
                <a:lnTo>
                  <a:pt x="228600" y="14846"/>
                </a:lnTo>
                <a:lnTo>
                  <a:pt x="228600" y="17297"/>
                </a:lnTo>
                <a:lnTo>
                  <a:pt x="381000" y="17297"/>
                </a:lnTo>
                <a:lnTo>
                  <a:pt x="381000" y="4597"/>
                </a:lnTo>
                <a:close/>
              </a:path>
              <a:path w="469900" h="284479">
                <a:moveTo>
                  <a:pt x="469900" y="258597"/>
                </a:moveTo>
                <a:lnTo>
                  <a:pt x="0" y="258597"/>
                </a:lnTo>
                <a:lnTo>
                  <a:pt x="0" y="283997"/>
                </a:lnTo>
                <a:lnTo>
                  <a:pt x="469900" y="283997"/>
                </a:lnTo>
                <a:lnTo>
                  <a:pt x="469900" y="258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866184" y="3422395"/>
            <a:ext cx="17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740" dirty="0">
                <a:latin typeface="Cambria Math"/>
                <a:cs typeface="Cambria Math"/>
              </a:rPr>
              <a:t>'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33901" y="3754628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40" dirty="0">
                <a:latin typeface="Cambria Math"/>
                <a:cs typeface="Cambria Math"/>
              </a:rPr>
              <a:t>$</a:t>
            </a:r>
            <a:r>
              <a:rPr spc="-585" dirty="0">
                <a:latin typeface="Cambria Math"/>
                <a:cs typeface="Cambria Math"/>
              </a:rPr>
              <a:t>%</a:t>
            </a:r>
            <a:r>
              <a:rPr spc="-270" dirty="0">
                <a:latin typeface="Cambria Math"/>
                <a:cs typeface="Cambria Math"/>
              </a:rPr>
              <a:t>&amp;</a:t>
            </a:r>
            <a:r>
              <a:rPr spc="760" dirty="0">
                <a:latin typeface="Cambria Math"/>
                <a:cs typeface="Cambria Math"/>
              </a:rPr>
              <a:t>,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48601" y="3200401"/>
            <a:ext cx="614045" cy="535305"/>
          </a:xfrm>
          <a:custGeom>
            <a:avLst/>
            <a:gdLst/>
            <a:ahLst/>
            <a:cxnLst/>
            <a:rect l="l" t="t" r="r" b="b"/>
            <a:pathLst>
              <a:path w="614045" h="535304">
                <a:moveTo>
                  <a:pt x="61665" y="45213"/>
                </a:moveTo>
                <a:lnTo>
                  <a:pt x="53330" y="54796"/>
                </a:lnTo>
                <a:lnTo>
                  <a:pt x="605433" y="534946"/>
                </a:lnTo>
                <a:lnTo>
                  <a:pt x="613766" y="525363"/>
                </a:lnTo>
                <a:lnTo>
                  <a:pt x="61665" y="45213"/>
                </a:lnTo>
                <a:close/>
              </a:path>
              <a:path w="614045" h="535304">
                <a:moveTo>
                  <a:pt x="0" y="0"/>
                </a:moveTo>
                <a:lnTo>
                  <a:pt x="32495" y="78753"/>
                </a:lnTo>
                <a:lnTo>
                  <a:pt x="53330" y="54796"/>
                </a:lnTo>
                <a:lnTo>
                  <a:pt x="43747" y="46462"/>
                </a:lnTo>
                <a:lnTo>
                  <a:pt x="52082" y="36879"/>
                </a:lnTo>
                <a:lnTo>
                  <a:pt x="68912" y="36879"/>
                </a:lnTo>
                <a:lnTo>
                  <a:pt x="82500" y="21255"/>
                </a:lnTo>
                <a:lnTo>
                  <a:pt x="0" y="0"/>
                </a:lnTo>
                <a:close/>
              </a:path>
              <a:path w="614045" h="535304">
                <a:moveTo>
                  <a:pt x="52082" y="36879"/>
                </a:moveTo>
                <a:lnTo>
                  <a:pt x="43747" y="46462"/>
                </a:lnTo>
                <a:lnTo>
                  <a:pt x="53330" y="54796"/>
                </a:lnTo>
                <a:lnTo>
                  <a:pt x="61665" y="45213"/>
                </a:lnTo>
                <a:lnTo>
                  <a:pt x="52082" y="36879"/>
                </a:lnTo>
                <a:close/>
              </a:path>
              <a:path w="614045" h="535304">
                <a:moveTo>
                  <a:pt x="68912" y="36879"/>
                </a:moveTo>
                <a:lnTo>
                  <a:pt x="52082" y="36879"/>
                </a:lnTo>
                <a:lnTo>
                  <a:pt x="61665" y="45213"/>
                </a:lnTo>
                <a:lnTo>
                  <a:pt x="68912" y="36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39952" y="5588799"/>
            <a:ext cx="520700" cy="284480"/>
          </a:xfrm>
          <a:custGeom>
            <a:avLst/>
            <a:gdLst/>
            <a:ahLst/>
            <a:cxnLst/>
            <a:rect l="l" t="t" r="r" b="b"/>
            <a:pathLst>
              <a:path w="520700" h="284479">
                <a:moveTo>
                  <a:pt x="419100" y="4597"/>
                </a:moveTo>
                <a:lnTo>
                  <a:pt x="279349" y="4597"/>
                </a:lnTo>
                <a:lnTo>
                  <a:pt x="279349" y="0"/>
                </a:lnTo>
                <a:lnTo>
                  <a:pt x="250875" y="0"/>
                </a:lnTo>
                <a:lnTo>
                  <a:pt x="195745" y="190538"/>
                </a:lnTo>
                <a:lnTo>
                  <a:pt x="156337" y="103924"/>
                </a:lnTo>
                <a:lnTo>
                  <a:pt x="119722" y="120662"/>
                </a:lnTo>
                <a:lnTo>
                  <a:pt x="123190" y="129044"/>
                </a:lnTo>
                <a:lnTo>
                  <a:pt x="142049" y="120662"/>
                </a:lnTo>
                <a:lnTo>
                  <a:pt x="188264" y="220014"/>
                </a:lnTo>
                <a:lnTo>
                  <a:pt x="199085" y="220014"/>
                </a:lnTo>
                <a:lnTo>
                  <a:pt x="259143" y="14846"/>
                </a:lnTo>
                <a:lnTo>
                  <a:pt x="266700" y="14846"/>
                </a:lnTo>
                <a:lnTo>
                  <a:pt x="266700" y="17297"/>
                </a:lnTo>
                <a:lnTo>
                  <a:pt x="419100" y="17297"/>
                </a:lnTo>
                <a:lnTo>
                  <a:pt x="419100" y="4597"/>
                </a:lnTo>
                <a:close/>
              </a:path>
              <a:path w="520700" h="284479">
                <a:moveTo>
                  <a:pt x="520700" y="258597"/>
                </a:moveTo>
                <a:lnTo>
                  <a:pt x="0" y="258597"/>
                </a:lnTo>
                <a:lnTo>
                  <a:pt x="0" y="283997"/>
                </a:lnTo>
                <a:lnTo>
                  <a:pt x="520700" y="283997"/>
                </a:lnTo>
                <a:lnTo>
                  <a:pt x="520700" y="258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489190" y="5528564"/>
            <a:ext cx="17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740" dirty="0">
                <a:latin typeface="Cambria Math"/>
                <a:cs typeface="Cambria Math"/>
              </a:rPr>
              <a:t>'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01852" y="5632196"/>
            <a:ext cx="256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700" spc="-509" baseline="-37037" dirty="0">
                <a:latin typeface="Cambria Math"/>
                <a:cs typeface="Cambria Math"/>
              </a:rPr>
              <a:t>$</a:t>
            </a:r>
            <a:r>
              <a:rPr sz="2700" spc="-877" baseline="-37037" dirty="0">
                <a:latin typeface="Cambria Math"/>
                <a:cs typeface="Cambria Math"/>
              </a:rPr>
              <a:t>%</a:t>
            </a:r>
            <a:r>
              <a:rPr sz="2700" spc="-352" baseline="-37037" dirty="0">
                <a:latin typeface="Cambria Math"/>
                <a:cs typeface="Cambria Math"/>
              </a:rPr>
              <a:t>&amp;</a:t>
            </a:r>
            <a:r>
              <a:rPr sz="2700" spc="-44" baseline="-37037" dirty="0">
                <a:latin typeface="Cambria Math"/>
                <a:cs typeface="Cambria Math"/>
              </a:rPr>
              <a:t> </a:t>
            </a:r>
            <a:r>
              <a:rPr sz="2700" spc="1110" baseline="-37037" dirty="0">
                <a:latin typeface="Cambria Math"/>
                <a:cs typeface="Cambria Math"/>
              </a:rPr>
              <a:t>'</a:t>
            </a:r>
            <a:r>
              <a:rPr sz="2700" baseline="-37037" dirty="0">
                <a:latin typeface="Cambria Math"/>
                <a:cs typeface="Cambria Math"/>
              </a:rPr>
              <a:t> </a:t>
            </a:r>
            <a:r>
              <a:rPr sz="2700" spc="-292" baseline="-37037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dirty="0">
                <a:latin typeface="Times New Roman"/>
                <a:cs typeface="Times New Roman"/>
              </a:rPr>
              <a:t>ny </a:t>
            </a:r>
            <a:r>
              <a:rPr sz="2400" spc="-5" dirty="0">
                <a:latin typeface="Times New Roman"/>
                <a:cs typeface="Times New Roman"/>
              </a:rPr>
              <a:t>ite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ati</a:t>
            </a:r>
            <a:r>
              <a:rPr sz="2400" dirty="0">
                <a:latin typeface="Times New Roman"/>
                <a:cs typeface="Times New Roman"/>
              </a:rPr>
              <a:t>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72400" y="4664960"/>
            <a:ext cx="1146810" cy="747395"/>
          </a:xfrm>
          <a:custGeom>
            <a:avLst/>
            <a:gdLst/>
            <a:ahLst/>
            <a:cxnLst/>
            <a:rect l="l" t="t" r="r" b="b"/>
            <a:pathLst>
              <a:path w="1146809" h="747395">
                <a:moveTo>
                  <a:pt x="67371" y="36164"/>
                </a:moveTo>
                <a:lnTo>
                  <a:pt x="60456" y="46817"/>
                </a:lnTo>
                <a:lnTo>
                  <a:pt x="1139541" y="747322"/>
                </a:lnTo>
                <a:lnTo>
                  <a:pt x="1146456" y="736669"/>
                </a:lnTo>
                <a:lnTo>
                  <a:pt x="67371" y="36164"/>
                </a:lnTo>
                <a:close/>
              </a:path>
              <a:path w="1146809" h="747395">
                <a:moveTo>
                  <a:pt x="0" y="0"/>
                </a:moveTo>
                <a:lnTo>
                  <a:pt x="43168" y="73447"/>
                </a:lnTo>
                <a:lnTo>
                  <a:pt x="60456" y="46817"/>
                </a:lnTo>
                <a:lnTo>
                  <a:pt x="49804" y="39902"/>
                </a:lnTo>
                <a:lnTo>
                  <a:pt x="56719" y="29249"/>
                </a:lnTo>
                <a:lnTo>
                  <a:pt x="71860" y="29249"/>
                </a:lnTo>
                <a:lnTo>
                  <a:pt x="84659" y="9533"/>
                </a:lnTo>
                <a:lnTo>
                  <a:pt x="0" y="0"/>
                </a:lnTo>
                <a:close/>
              </a:path>
              <a:path w="1146809" h="747395">
                <a:moveTo>
                  <a:pt x="56719" y="29249"/>
                </a:moveTo>
                <a:lnTo>
                  <a:pt x="49804" y="39902"/>
                </a:lnTo>
                <a:lnTo>
                  <a:pt x="60456" y="46817"/>
                </a:lnTo>
                <a:lnTo>
                  <a:pt x="67371" y="36164"/>
                </a:lnTo>
                <a:lnTo>
                  <a:pt x="56719" y="29249"/>
                </a:lnTo>
                <a:close/>
              </a:path>
              <a:path w="1146809" h="747395">
                <a:moveTo>
                  <a:pt x="71860" y="29249"/>
                </a:moveTo>
                <a:lnTo>
                  <a:pt x="56719" y="29249"/>
                </a:lnTo>
                <a:lnTo>
                  <a:pt x="67371" y="36164"/>
                </a:lnTo>
                <a:lnTo>
                  <a:pt x="71860" y="29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8965" y="999235"/>
            <a:ext cx="6291580" cy="550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spcBef>
                <a:spcPts val="100"/>
              </a:spcBef>
            </a:pP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 Print the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prime number</a:t>
            </a:r>
            <a:r>
              <a:rPr sz="2400" i="1" spc="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and </a:t>
            </a:r>
            <a:r>
              <a:rPr sz="2400" i="1" spc="-15" dirty="0">
                <a:solidFill>
                  <a:srgbClr val="808080"/>
                </a:solidFill>
                <a:latin typeface="Times New Roman"/>
                <a:cs typeface="Times New Roman"/>
              </a:rPr>
              <a:t>increase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the count</a:t>
            </a:r>
            <a:endParaRPr sz="2400">
              <a:latin typeface="Times New Roman"/>
              <a:cs typeface="Times New Roman"/>
            </a:endParaRPr>
          </a:p>
          <a:p>
            <a:pPr marL="165100"/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sz="2400" b="1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(isPrime)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17500" marR="263525">
              <a:lnSpc>
                <a:spcPct val="99200"/>
              </a:lnSpc>
              <a:spcBef>
                <a:spcPts val="45"/>
              </a:spcBef>
            </a:pPr>
            <a:r>
              <a:rPr sz="2400" spc="-5" dirty="0">
                <a:latin typeface="Times New Roman"/>
                <a:cs typeface="Times New Roman"/>
              </a:rPr>
              <a:t>count++;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 </a:t>
            </a:r>
            <a:r>
              <a:rPr sz="2400" i="1" spc="-15" dirty="0">
                <a:solidFill>
                  <a:srgbClr val="808080"/>
                </a:solidFill>
                <a:latin typeface="Times New Roman"/>
                <a:cs typeface="Times New Roman"/>
              </a:rPr>
              <a:t>Increase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 the count 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list.add(number);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 Add 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a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new prime to the list </a:t>
            </a:r>
            <a:r>
              <a:rPr sz="2400" i="1" spc="-58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(count </a:t>
            </a:r>
            <a:r>
              <a:rPr sz="2400" dirty="0">
                <a:latin typeface="Times New Roman"/>
                <a:cs typeface="Times New Roman"/>
              </a:rPr>
              <a:t>%</a:t>
            </a:r>
            <a:r>
              <a:rPr sz="2400" spc="-5" dirty="0">
                <a:latin typeface="Times New Roman"/>
                <a:cs typeface="Times New Roman"/>
              </a:rPr>
              <a:t> NUMBER_PER_LINE ==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900">
              <a:spcBef>
                <a:spcPts val="25"/>
              </a:spcBef>
            </a:pP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 Print the number</a:t>
            </a:r>
            <a:r>
              <a:rPr sz="2400" i="1" spc="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and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advance to</a:t>
            </a:r>
            <a:r>
              <a:rPr sz="2400" i="1" spc="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the new line</a:t>
            </a:r>
            <a:endParaRPr sz="2400">
              <a:latin typeface="Times New Roman"/>
              <a:cs typeface="Times New Roman"/>
            </a:endParaRPr>
          </a:p>
          <a:p>
            <a:pPr marL="469900"/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.println(number);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45"/>
              </a:lnSpc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45"/>
              </a:lnSpc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469900"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.print(number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 "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65100"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sz="24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Check if the next</a:t>
            </a:r>
            <a:r>
              <a:rPr sz="24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number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is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prime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sz="2400" spc="-5" dirty="0">
                <a:latin typeface="Times New Roman"/>
                <a:cs typeface="Times New Roman"/>
              </a:rPr>
              <a:t>number++;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2540" y="161035"/>
            <a:ext cx="4313555" cy="4826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Calibri"/>
                <a:cs typeface="Calibri"/>
              </a:rPr>
              <a:t>EfficientPrimeNumbers.java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901" y="312419"/>
            <a:ext cx="464883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Divide-and-Conquer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0075" y="1201419"/>
            <a:ext cx="8408670" cy="458747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238760" indent="-342900">
              <a:lnSpc>
                <a:spcPts val="3000"/>
              </a:lnSpc>
              <a:spcBef>
                <a:spcPts val="50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divide-and-conquer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divides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problem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subproblems,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solves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subproblems,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combines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solutions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subproblems 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obtain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solution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entire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problem.</a:t>
            </a:r>
            <a:endParaRPr sz="2800">
              <a:latin typeface="Times New Roman"/>
              <a:cs typeface="Times New Roman"/>
            </a:endParaRPr>
          </a:p>
          <a:p>
            <a:pPr marL="355600" marR="245110" indent="-342900">
              <a:lnSpc>
                <a:spcPct val="90700"/>
              </a:lnSpc>
              <a:spcBef>
                <a:spcPts val="60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Unlike the dynamic programming approach, 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subproblems 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divide-and-conquer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don’t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overlap.</a:t>
            </a:r>
            <a:endParaRPr sz="28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3000"/>
              </a:lnSpc>
              <a:spcBef>
                <a:spcPts val="76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subproblem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like the original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smaller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size,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</a:t>
            </a:r>
            <a:r>
              <a:rPr sz="2800" dirty="0">
                <a:latin typeface="Times New Roman"/>
                <a:cs typeface="Times New Roman"/>
              </a:rPr>
              <a:t> you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problem.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00"/>
              </a:lnSpc>
              <a:spcBef>
                <a:spcPts val="70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fact,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recursive problems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divide-and-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conquer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738" y="425195"/>
            <a:ext cx="768032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Study:</a:t>
            </a:r>
            <a:r>
              <a:rPr spc="-10" dirty="0"/>
              <a:t> </a:t>
            </a:r>
            <a:r>
              <a:rPr spc="-5" dirty="0"/>
              <a:t>Closest Pair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Points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37737" y="2291915"/>
            <a:ext cx="304165" cy="455295"/>
            <a:chOff x="613736" y="2291914"/>
            <a:chExt cx="304165" cy="455295"/>
          </a:xfrm>
        </p:grpSpPr>
        <p:sp>
          <p:nvSpPr>
            <p:cNvPr id="4" name="object 4"/>
            <p:cNvSpPr/>
            <p:nvPr/>
          </p:nvSpPr>
          <p:spPr>
            <a:xfrm>
              <a:off x="619134" y="269722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2" y="0"/>
                  </a:moveTo>
                  <a:lnTo>
                    <a:pt x="22804" y="0"/>
                  </a:lnTo>
                  <a:lnTo>
                    <a:pt x="17541" y="0"/>
                  </a:lnTo>
                  <a:lnTo>
                    <a:pt x="10525" y="3520"/>
                  </a:lnTo>
                  <a:lnTo>
                    <a:pt x="3508" y="10563"/>
                  </a:lnTo>
                  <a:lnTo>
                    <a:pt x="0" y="17606"/>
                  </a:lnTo>
                  <a:lnTo>
                    <a:pt x="0" y="26408"/>
                  </a:lnTo>
                  <a:lnTo>
                    <a:pt x="1754" y="31690"/>
                  </a:lnTo>
                  <a:lnTo>
                    <a:pt x="3508" y="35212"/>
                  </a:lnTo>
                  <a:lnTo>
                    <a:pt x="7016" y="38733"/>
                  </a:lnTo>
                  <a:lnTo>
                    <a:pt x="17541" y="44015"/>
                  </a:lnTo>
                  <a:lnTo>
                    <a:pt x="26312" y="44015"/>
                  </a:lnTo>
                  <a:lnTo>
                    <a:pt x="31575" y="42254"/>
                  </a:lnTo>
                  <a:lnTo>
                    <a:pt x="38591" y="38733"/>
                  </a:lnTo>
                  <a:lnTo>
                    <a:pt x="42149" y="31690"/>
                  </a:lnTo>
                  <a:lnTo>
                    <a:pt x="43903" y="26408"/>
                  </a:lnTo>
                  <a:lnTo>
                    <a:pt x="43903" y="17606"/>
                  </a:lnTo>
                  <a:lnTo>
                    <a:pt x="38591" y="7042"/>
                  </a:lnTo>
                  <a:lnTo>
                    <a:pt x="35083" y="3520"/>
                  </a:lnTo>
                  <a:lnTo>
                    <a:pt x="31575" y="1760"/>
                  </a:lnTo>
                  <a:lnTo>
                    <a:pt x="26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134" y="269722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0" y="17606"/>
                  </a:lnTo>
                  <a:lnTo>
                    <a:pt x="0" y="22888"/>
                  </a:lnTo>
                  <a:lnTo>
                    <a:pt x="0" y="26409"/>
                  </a:lnTo>
                  <a:lnTo>
                    <a:pt x="14033" y="42255"/>
                  </a:lnTo>
                  <a:lnTo>
                    <a:pt x="17541" y="44016"/>
                  </a:lnTo>
                  <a:lnTo>
                    <a:pt x="22804" y="44016"/>
                  </a:lnTo>
                  <a:lnTo>
                    <a:pt x="26312" y="44016"/>
                  </a:lnTo>
                  <a:lnTo>
                    <a:pt x="31575" y="42255"/>
                  </a:lnTo>
                  <a:lnTo>
                    <a:pt x="43903" y="26409"/>
                  </a:lnTo>
                  <a:lnTo>
                    <a:pt x="43903" y="22888"/>
                  </a:lnTo>
                  <a:lnTo>
                    <a:pt x="43903" y="17606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3588" y="2297313"/>
              <a:ext cx="38735" cy="47625"/>
            </a:xfrm>
            <a:custGeom>
              <a:avLst/>
              <a:gdLst/>
              <a:ahLst/>
              <a:cxnLst/>
              <a:rect l="l" t="t" r="r" b="b"/>
              <a:pathLst>
                <a:path w="38734" h="47625">
                  <a:moveTo>
                    <a:pt x="22804" y="0"/>
                  </a:moveTo>
                  <a:lnTo>
                    <a:pt x="19295" y="0"/>
                  </a:lnTo>
                  <a:lnTo>
                    <a:pt x="15787" y="0"/>
                  </a:lnTo>
                  <a:lnTo>
                    <a:pt x="8770" y="3569"/>
                  </a:lnTo>
                  <a:lnTo>
                    <a:pt x="5262" y="7091"/>
                  </a:lnTo>
                  <a:lnTo>
                    <a:pt x="1754" y="14133"/>
                  </a:lnTo>
                  <a:lnTo>
                    <a:pt x="0" y="19415"/>
                  </a:lnTo>
                  <a:lnTo>
                    <a:pt x="0" y="28218"/>
                  </a:lnTo>
                  <a:lnTo>
                    <a:pt x="1754" y="33500"/>
                  </a:lnTo>
                  <a:lnTo>
                    <a:pt x="5262" y="40543"/>
                  </a:lnTo>
                  <a:lnTo>
                    <a:pt x="8770" y="44063"/>
                  </a:lnTo>
                  <a:lnTo>
                    <a:pt x="15787" y="47585"/>
                  </a:lnTo>
                  <a:lnTo>
                    <a:pt x="22804" y="47585"/>
                  </a:lnTo>
                  <a:lnTo>
                    <a:pt x="29821" y="44063"/>
                  </a:lnTo>
                  <a:lnTo>
                    <a:pt x="33329" y="40543"/>
                  </a:lnTo>
                  <a:lnTo>
                    <a:pt x="36837" y="33500"/>
                  </a:lnTo>
                  <a:lnTo>
                    <a:pt x="38591" y="28218"/>
                  </a:lnTo>
                  <a:lnTo>
                    <a:pt x="38591" y="19415"/>
                  </a:lnTo>
                  <a:lnTo>
                    <a:pt x="36837" y="14133"/>
                  </a:lnTo>
                  <a:lnTo>
                    <a:pt x="33329" y="7091"/>
                  </a:lnTo>
                  <a:lnTo>
                    <a:pt x="29821" y="3569"/>
                  </a:lnTo>
                  <a:lnTo>
                    <a:pt x="22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588" y="2297312"/>
              <a:ext cx="38735" cy="47625"/>
            </a:xfrm>
            <a:custGeom>
              <a:avLst/>
              <a:gdLst/>
              <a:ahLst/>
              <a:cxnLst/>
              <a:rect l="l" t="t" r="r" b="b"/>
              <a:pathLst>
                <a:path w="38734" h="47625">
                  <a:moveTo>
                    <a:pt x="19296" y="0"/>
                  </a:moveTo>
                  <a:lnTo>
                    <a:pt x="15787" y="0"/>
                  </a:lnTo>
                  <a:lnTo>
                    <a:pt x="12279" y="1809"/>
                  </a:lnTo>
                  <a:lnTo>
                    <a:pt x="8770" y="3570"/>
                  </a:lnTo>
                  <a:lnTo>
                    <a:pt x="5262" y="7091"/>
                  </a:lnTo>
                  <a:lnTo>
                    <a:pt x="3508" y="10612"/>
                  </a:lnTo>
                  <a:lnTo>
                    <a:pt x="1754" y="14134"/>
                  </a:lnTo>
                  <a:lnTo>
                    <a:pt x="0" y="19415"/>
                  </a:lnTo>
                  <a:lnTo>
                    <a:pt x="0" y="24697"/>
                  </a:lnTo>
                  <a:lnTo>
                    <a:pt x="0" y="28219"/>
                  </a:lnTo>
                  <a:lnTo>
                    <a:pt x="12279" y="45825"/>
                  </a:lnTo>
                  <a:lnTo>
                    <a:pt x="15787" y="47586"/>
                  </a:lnTo>
                  <a:lnTo>
                    <a:pt x="19296" y="47586"/>
                  </a:lnTo>
                  <a:lnTo>
                    <a:pt x="22804" y="47586"/>
                  </a:lnTo>
                  <a:lnTo>
                    <a:pt x="26312" y="45825"/>
                  </a:lnTo>
                  <a:lnTo>
                    <a:pt x="38592" y="28219"/>
                  </a:lnTo>
                  <a:lnTo>
                    <a:pt x="38592" y="24697"/>
                  </a:lnTo>
                  <a:lnTo>
                    <a:pt x="38592" y="19415"/>
                  </a:lnTo>
                  <a:lnTo>
                    <a:pt x="26312" y="1809"/>
                  </a:lnTo>
                  <a:lnTo>
                    <a:pt x="22804" y="0"/>
                  </a:lnTo>
                  <a:lnTo>
                    <a:pt x="19296" y="0"/>
                  </a:lnTo>
                </a:path>
              </a:pathLst>
            </a:custGeom>
            <a:ln w="10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401087" y="3440615"/>
            <a:ext cx="54610" cy="54610"/>
            <a:chOff x="877087" y="3440615"/>
            <a:chExt cx="54610" cy="54610"/>
          </a:xfrm>
        </p:grpSpPr>
        <p:sp>
          <p:nvSpPr>
            <p:cNvPr id="9" name="object 9"/>
            <p:cNvSpPr/>
            <p:nvPr/>
          </p:nvSpPr>
          <p:spPr>
            <a:xfrm>
              <a:off x="882359" y="344588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2" y="0"/>
                  </a:moveTo>
                  <a:lnTo>
                    <a:pt x="22804" y="0"/>
                  </a:lnTo>
                  <a:lnTo>
                    <a:pt x="17541" y="0"/>
                  </a:lnTo>
                  <a:lnTo>
                    <a:pt x="10525" y="3520"/>
                  </a:lnTo>
                  <a:lnTo>
                    <a:pt x="3508" y="10563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1754" y="31691"/>
                  </a:lnTo>
                  <a:lnTo>
                    <a:pt x="3508" y="35212"/>
                  </a:lnTo>
                  <a:lnTo>
                    <a:pt x="7016" y="38781"/>
                  </a:lnTo>
                  <a:lnTo>
                    <a:pt x="17541" y="44063"/>
                  </a:lnTo>
                  <a:lnTo>
                    <a:pt x="26312" y="44063"/>
                  </a:lnTo>
                  <a:lnTo>
                    <a:pt x="31575" y="42303"/>
                  </a:lnTo>
                  <a:lnTo>
                    <a:pt x="38567" y="38781"/>
                  </a:lnTo>
                  <a:lnTo>
                    <a:pt x="42076" y="31691"/>
                  </a:lnTo>
                  <a:lnTo>
                    <a:pt x="43830" y="26409"/>
                  </a:lnTo>
                  <a:lnTo>
                    <a:pt x="43830" y="17606"/>
                  </a:lnTo>
                  <a:lnTo>
                    <a:pt x="38567" y="7042"/>
                  </a:lnTo>
                  <a:lnTo>
                    <a:pt x="35059" y="3520"/>
                  </a:lnTo>
                  <a:lnTo>
                    <a:pt x="31575" y="1760"/>
                  </a:lnTo>
                  <a:lnTo>
                    <a:pt x="26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2359" y="344588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7042"/>
                  </a:lnTo>
                  <a:lnTo>
                    <a:pt x="3508" y="1056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2888"/>
                  </a:lnTo>
                  <a:lnTo>
                    <a:pt x="0" y="26409"/>
                  </a:lnTo>
                  <a:lnTo>
                    <a:pt x="1754" y="31691"/>
                  </a:lnTo>
                  <a:lnTo>
                    <a:pt x="3508" y="35212"/>
                  </a:lnTo>
                  <a:lnTo>
                    <a:pt x="7016" y="38783"/>
                  </a:lnTo>
                  <a:lnTo>
                    <a:pt x="10525" y="40543"/>
                  </a:lnTo>
                  <a:lnTo>
                    <a:pt x="14033" y="42304"/>
                  </a:lnTo>
                  <a:lnTo>
                    <a:pt x="17541" y="44064"/>
                  </a:lnTo>
                  <a:lnTo>
                    <a:pt x="22804" y="44064"/>
                  </a:lnTo>
                  <a:lnTo>
                    <a:pt x="26312" y="44064"/>
                  </a:lnTo>
                  <a:lnTo>
                    <a:pt x="31575" y="42304"/>
                  </a:lnTo>
                  <a:lnTo>
                    <a:pt x="35059" y="40543"/>
                  </a:lnTo>
                  <a:lnTo>
                    <a:pt x="38567" y="38783"/>
                  </a:lnTo>
                  <a:lnTo>
                    <a:pt x="40321" y="35212"/>
                  </a:lnTo>
                  <a:lnTo>
                    <a:pt x="42076" y="31691"/>
                  </a:lnTo>
                  <a:lnTo>
                    <a:pt x="43830" y="26409"/>
                  </a:lnTo>
                  <a:lnTo>
                    <a:pt x="43830" y="22888"/>
                  </a:lnTo>
                  <a:lnTo>
                    <a:pt x="43830" y="17606"/>
                  </a:lnTo>
                  <a:lnTo>
                    <a:pt x="42076" y="14085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381967" y="2972039"/>
            <a:ext cx="54610" cy="54610"/>
            <a:chOff x="1857967" y="2972039"/>
            <a:chExt cx="54610" cy="54610"/>
          </a:xfrm>
        </p:grpSpPr>
        <p:sp>
          <p:nvSpPr>
            <p:cNvPr id="12" name="object 12"/>
            <p:cNvSpPr/>
            <p:nvPr/>
          </p:nvSpPr>
          <p:spPr>
            <a:xfrm>
              <a:off x="1863239" y="297731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1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2278" y="1760"/>
                  </a:lnTo>
                  <a:lnTo>
                    <a:pt x="5261" y="5281"/>
                  </a:lnTo>
                  <a:lnTo>
                    <a:pt x="1753" y="1232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5261" y="36973"/>
                  </a:lnTo>
                  <a:lnTo>
                    <a:pt x="8770" y="38733"/>
                  </a:lnTo>
                  <a:lnTo>
                    <a:pt x="12278" y="42255"/>
                  </a:lnTo>
                  <a:lnTo>
                    <a:pt x="17541" y="42255"/>
                  </a:lnTo>
                  <a:lnTo>
                    <a:pt x="21050" y="44015"/>
                  </a:lnTo>
                  <a:lnTo>
                    <a:pt x="26311" y="42255"/>
                  </a:lnTo>
                  <a:lnTo>
                    <a:pt x="29820" y="42255"/>
                  </a:lnTo>
                  <a:lnTo>
                    <a:pt x="33328" y="38733"/>
                  </a:lnTo>
                  <a:lnTo>
                    <a:pt x="36837" y="36973"/>
                  </a:lnTo>
                  <a:lnTo>
                    <a:pt x="38591" y="33451"/>
                  </a:lnTo>
                  <a:lnTo>
                    <a:pt x="42099" y="29930"/>
                  </a:lnTo>
                  <a:lnTo>
                    <a:pt x="42099" y="26409"/>
                  </a:lnTo>
                  <a:lnTo>
                    <a:pt x="43854" y="21127"/>
                  </a:lnTo>
                  <a:lnTo>
                    <a:pt x="42099" y="17606"/>
                  </a:lnTo>
                  <a:lnTo>
                    <a:pt x="42099" y="12324"/>
                  </a:lnTo>
                  <a:lnTo>
                    <a:pt x="38591" y="8802"/>
                  </a:lnTo>
                  <a:lnTo>
                    <a:pt x="36837" y="5281"/>
                  </a:lnTo>
                  <a:lnTo>
                    <a:pt x="2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63239" y="297731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2279" y="1760"/>
                  </a:lnTo>
                  <a:lnTo>
                    <a:pt x="8770" y="3521"/>
                  </a:lnTo>
                  <a:lnTo>
                    <a:pt x="5262" y="5281"/>
                  </a:lnTo>
                  <a:lnTo>
                    <a:pt x="3508" y="8803"/>
                  </a:lnTo>
                  <a:lnTo>
                    <a:pt x="1754" y="12324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5262" y="36973"/>
                  </a:lnTo>
                  <a:lnTo>
                    <a:pt x="8770" y="38734"/>
                  </a:lnTo>
                  <a:lnTo>
                    <a:pt x="12279" y="42255"/>
                  </a:lnTo>
                  <a:lnTo>
                    <a:pt x="17541" y="42255"/>
                  </a:lnTo>
                  <a:lnTo>
                    <a:pt x="21050" y="44016"/>
                  </a:lnTo>
                  <a:lnTo>
                    <a:pt x="26312" y="42255"/>
                  </a:lnTo>
                  <a:lnTo>
                    <a:pt x="29821" y="42255"/>
                  </a:lnTo>
                  <a:lnTo>
                    <a:pt x="33329" y="38734"/>
                  </a:lnTo>
                  <a:lnTo>
                    <a:pt x="36837" y="36973"/>
                  </a:lnTo>
                  <a:lnTo>
                    <a:pt x="38592" y="33452"/>
                  </a:lnTo>
                  <a:lnTo>
                    <a:pt x="42100" y="29930"/>
                  </a:lnTo>
                  <a:lnTo>
                    <a:pt x="42100" y="26409"/>
                  </a:lnTo>
                  <a:lnTo>
                    <a:pt x="43854" y="21127"/>
                  </a:lnTo>
                  <a:lnTo>
                    <a:pt x="42100" y="17606"/>
                  </a:lnTo>
                  <a:lnTo>
                    <a:pt x="42100" y="12324"/>
                  </a:lnTo>
                  <a:lnTo>
                    <a:pt x="38592" y="8803"/>
                  </a:lnTo>
                  <a:lnTo>
                    <a:pt x="36837" y="5281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585477" y="2295611"/>
            <a:ext cx="54610" cy="54610"/>
            <a:chOff x="2061477" y="2295611"/>
            <a:chExt cx="54610" cy="54610"/>
          </a:xfrm>
        </p:grpSpPr>
        <p:sp>
          <p:nvSpPr>
            <p:cNvPr id="15" name="object 15"/>
            <p:cNvSpPr/>
            <p:nvPr/>
          </p:nvSpPr>
          <p:spPr>
            <a:xfrm>
              <a:off x="2066748" y="230088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2" y="0"/>
                  </a:lnTo>
                  <a:lnTo>
                    <a:pt x="10525" y="3521"/>
                  </a:lnTo>
                  <a:lnTo>
                    <a:pt x="3509" y="10563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1755" y="31691"/>
                  </a:lnTo>
                  <a:lnTo>
                    <a:pt x="3509" y="35212"/>
                  </a:lnTo>
                  <a:lnTo>
                    <a:pt x="7016" y="38733"/>
                  </a:lnTo>
                  <a:lnTo>
                    <a:pt x="17542" y="44015"/>
                  </a:lnTo>
                  <a:lnTo>
                    <a:pt x="26313" y="44015"/>
                  </a:lnTo>
                  <a:lnTo>
                    <a:pt x="31576" y="42255"/>
                  </a:lnTo>
                  <a:lnTo>
                    <a:pt x="38665" y="38733"/>
                  </a:lnTo>
                  <a:lnTo>
                    <a:pt x="42174" y="31691"/>
                  </a:lnTo>
                  <a:lnTo>
                    <a:pt x="43928" y="26409"/>
                  </a:lnTo>
                  <a:lnTo>
                    <a:pt x="43928" y="17606"/>
                  </a:lnTo>
                  <a:lnTo>
                    <a:pt x="38665" y="7042"/>
                  </a:lnTo>
                  <a:lnTo>
                    <a:pt x="35083" y="3521"/>
                  </a:lnTo>
                  <a:lnTo>
                    <a:pt x="31576" y="1760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66748" y="23008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7042"/>
                  </a:lnTo>
                  <a:lnTo>
                    <a:pt x="3508" y="1056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2888"/>
                  </a:lnTo>
                  <a:lnTo>
                    <a:pt x="0" y="26409"/>
                  </a:lnTo>
                  <a:lnTo>
                    <a:pt x="14033" y="42255"/>
                  </a:lnTo>
                  <a:lnTo>
                    <a:pt x="17541" y="44016"/>
                  </a:lnTo>
                  <a:lnTo>
                    <a:pt x="22804" y="44016"/>
                  </a:lnTo>
                  <a:lnTo>
                    <a:pt x="26312" y="44016"/>
                  </a:lnTo>
                  <a:lnTo>
                    <a:pt x="31575" y="42255"/>
                  </a:lnTo>
                  <a:lnTo>
                    <a:pt x="35083" y="40494"/>
                  </a:lnTo>
                  <a:lnTo>
                    <a:pt x="38665" y="38734"/>
                  </a:lnTo>
                  <a:lnTo>
                    <a:pt x="40419" y="35212"/>
                  </a:lnTo>
                  <a:lnTo>
                    <a:pt x="42173" y="31691"/>
                  </a:lnTo>
                  <a:lnTo>
                    <a:pt x="43927" y="26409"/>
                  </a:lnTo>
                  <a:lnTo>
                    <a:pt x="43927" y="22888"/>
                  </a:lnTo>
                  <a:lnTo>
                    <a:pt x="43927" y="17606"/>
                  </a:lnTo>
                  <a:lnTo>
                    <a:pt x="42173" y="14085"/>
                  </a:lnTo>
                  <a:lnTo>
                    <a:pt x="40419" y="10563"/>
                  </a:lnTo>
                  <a:lnTo>
                    <a:pt x="38665" y="7042"/>
                  </a:lnTo>
                  <a:lnTo>
                    <a:pt x="35083" y="3521"/>
                  </a:lnTo>
                  <a:lnTo>
                    <a:pt x="31575" y="1760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229505" y="2898044"/>
            <a:ext cx="54610" cy="54610"/>
            <a:chOff x="2705505" y="2898044"/>
            <a:chExt cx="54610" cy="54610"/>
          </a:xfrm>
        </p:grpSpPr>
        <p:sp>
          <p:nvSpPr>
            <p:cNvPr id="18" name="object 18"/>
            <p:cNvSpPr/>
            <p:nvPr/>
          </p:nvSpPr>
          <p:spPr>
            <a:xfrm>
              <a:off x="2710776" y="29033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288" y="0"/>
                  </a:moveTo>
                  <a:lnTo>
                    <a:pt x="21026" y="0"/>
                  </a:lnTo>
                  <a:lnTo>
                    <a:pt x="17518" y="0"/>
                  </a:lnTo>
                  <a:lnTo>
                    <a:pt x="14009" y="1761"/>
                  </a:lnTo>
                  <a:lnTo>
                    <a:pt x="8771" y="3521"/>
                  </a:lnTo>
                  <a:lnTo>
                    <a:pt x="7016" y="7043"/>
                  </a:lnTo>
                  <a:lnTo>
                    <a:pt x="3509" y="8803"/>
                  </a:lnTo>
                  <a:lnTo>
                    <a:pt x="1755" y="14085"/>
                  </a:lnTo>
                  <a:lnTo>
                    <a:pt x="0" y="17607"/>
                  </a:lnTo>
                  <a:lnTo>
                    <a:pt x="0" y="26409"/>
                  </a:lnTo>
                  <a:lnTo>
                    <a:pt x="3509" y="33453"/>
                  </a:lnTo>
                  <a:lnTo>
                    <a:pt x="7016" y="37023"/>
                  </a:lnTo>
                  <a:lnTo>
                    <a:pt x="8771" y="40543"/>
                  </a:lnTo>
                  <a:lnTo>
                    <a:pt x="14009" y="42304"/>
                  </a:lnTo>
                  <a:lnTo>
                    <a:pt x="17518" y="44065"/>
                  </a:lnTo>
                  <a:lnTo>
                    <a:pt x="26288" y="44065"/>
                  </a:lnTo>
                  <a:lnTo>
                    <a:pt x="33305" y="40543"/>
                  </a:lnTo>
                  <a:lnTo>
                    <a:pt x="40322" y="33453"/>
                  </a:lnTo>
                  <a:lnTo>
                    <a:pt x="43830" y="26409"/>
                  </a:lnTo>
                  <a:lnTo>
                    <a:pt x="43830" y="17607"/>
                  </a:lnTo>
                  <a:lnTo>
                    <a:pt x="42076" y="14085"/>
                  </a:lnTo>
                  <a:lnTo>
                    <a:pt x="40322" y="8803"/>
                  </a:lnTo>
                  <a:lnTo>
                    <a:pt x="36813" y="7043"/>
                  </a:lnTo>
                  <a:lnTo>
                    <a:pt x="33305" y="3521"/>
                  </a:lnTo>
                  <a:lnTo>
                    <a:pt x="26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10777" y="29033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25" y="0"/>
                  </a:moveTo>
                  <a:lnTo>
                    <a:pt x="17517" y="0"/>
                  </a:lnTo>
                  <a:lnTo>
                    <a:pt x="14009" y="1760"/>
                  </a:lnTo>
                  <a:lnTo>
                    <a:pt x="8770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7016" y="37022"/>
                  </a:lnTo>
                  <a:lnTo>
                    <a:pt x="8770" y="40543"/>
                  </a:lnTo>
                  <a:lnTo>
                    <a:pt x="14009" y="42304"/>
                  </a:lnTo>
                  <a:lnTo>
                    <a:pt x="17517" y="44064"/>
                  </a:lnTo>
                  <a:lnTo>
                    <a:pt x="21025" y="44064"/>
                  </a:lnTo>
                  <a:lnTo>
                    <a:pt x="26288" y="44064"/>
                  </a:lnTo>
                  <a:lnTo>
                    <a:pt x="29796" y="42304"/>
                  </a:lnTo>
                  <a:lnTo>
                    <a:pt x="33305" y="40543"/>
                  </a:lnTo>
                  <a:lnTo>
                    <a:pt x="36813" y="37022"/>
                  </a:lnTo>
                  <a:lnTo>
                    <a:pt x="40321" y="33452"/>
                  </a:lnTo>
                  <a:lnTo>
                    <a:pt x="42076" y="29930"/>
                  </a:lnTo>
                  <a:lnTo>
                    <a:pt x="43830" y="26409"/>
                  </a:lnTo>
                  <a:lnTo>
                    <a:pt x="43830" y="21127"/>
                  </a:lnTo>
                  <a:lnTo>
                    <a:pt x="43830" y="17606"/>
                  </a:lnTo>
                  <a:lnTo>
                    <a:pt x="42076" y="14085"/>
                  </a:lnTo>
                  <a:lnTo>
                    <a:pt x="40321" y="8803"/>
                  </a:lnTo>
                  <a:lnTo>
                    <a:pt x="36813" y="7042"/>
                  </a:lnTo>
                  <a:lnTo>
                    <a:pt x="33305" y="3521"/>
                  </a:lnTo>
                  <a:lnTo>
                    <a:pt x="29796" y="1760"/>
                  </a:lnTo>
                  <a:lnTo>
                    <a:pt x="26288" y="0"/>
                  </a:lnTo>
                  <a:lnTo>
                    <a:pt x="21025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381967" y="3528695"/>
            <a:ext cx="54610" cy="54610"/>
            <a:chOff x="1857967" y="3528695"/>
            <a:chExt cx="54610" cy="54610"/>
          </a:xfrm>
        </p:grpSpPr>
        <p:sp>
          <p:nvSpPr>
            <p:cNvPr id="21" name="object 21"/>
            <p:cNvSpPr/>
            <p:nvPr/>
          </p:nvSpPr>
          <p:spPr>
            <a:xfrm>
              <a:off x="1863239" y="353396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1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2278" y="1760"/>
                  </a:lnTo>
                  <a:lnTo>
                    <a:pt x="8770" y="3520"/>
                  </a:lnTo>
                  <a:lnTo>
                    <a:pt x="5261" y="7042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1753" y="31691"/>
                  </a:lnTo>
                  <a:lnTo>
                    <a:pt x="5261" y="38733"/>
                  </a:lnTo>
                  <a:lnTo>
                    <a:pt x="12278" y="42303"/>
                  </a:lnTo>
                  <a:lnTo>
                    <a:pt x="17541" y="44063"/>
                  </a:lnTo>
                  <a:lnTo>
                    <a:pt x="26311" y="44063"/>
                  </a:lnTo>
                  <a:lnTo>
                    <a:pt x="36837" y="38733"/>
                  </a:lnTo>
                  <a:lnTo>
                    <a:pt x="38591" y="35212"/>
                  </a:lnTo>
                  <a:lnTo>
                    <a:pt x="42099" y="31691"/>
                  </a:lnTo>
                  <a:lnTo>
                    <a:pt x="42099" y="26409"/>
                  </a:lnTo>
                  <a:lnTo>
                    <a:pt x="43854" y="22887"/>
                  </a:lnTo>
                  <a:lnTo>
                    <a:pt x="42099" y="17606"/>
                  </a:lnTo>
                  <a:lnTo>
                    <a:pt x="42099" y="14084"/>
                  </a:lnTo>
                  <a:lnTo>
                    <a:pt x="38591" y="10563"/>
                  </a:lnTo>
                  <a:lnTo>
                    <a:pt x="36837" y="7042"/>
                  </a:lnTo>
                  <a:lnTo>
                    <a:pt x="33328" y="3520"/>
                  </a:lnTo>
                  <a:lnTo>
                    <a:pt x="2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63239" y="353396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2279" y="1760"/>
                  </a:lnTo>
                  <a:lnTo>
                    <a:pt x="8770" y="3521"/>
                  </a:lnTo>
                  <a:lnTo>
                    <a:pt x="5262" y="7042"/>
                  </a:lnTo>
                  <a:lnTo>
                    <a:pt x="3508" y="1056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2888"/>
                  </a:lnTo>
                  <a:lnTo>
                    <a:pt x="0" y="26409"/>
                  </a:lnTo>
                  <a:lnTo>
                    <a:pt x="1754" y="31691"/>
                  </a:lnTo>
                  <a:lnTo>
                    <a:pt x="3508" y="35212"/>
                  </a:lnTo>
                  <a:lnTo>
                    <a:pt x="5262" y="38734"/>
                  </a:lnTo>
                  <a:lnTo>
                    <a:pt x="8770" y="40494"/>
                  </a:lnTo>
                  <a:lnTo>
                    <a:pt x="12279" y="42304"/>
                  </a:lnTo>
                  <a:lnTo>
                    <a:pt x="17541" y="44064"/>
                  </a:lnTo>
                  <a:lnTo>
                    <a:pt x="21050" y="44064"/>
                  </a:lnTo>
                  <a:lnTo>
                    <a:pt x="26312" y="44064"/>
                  </a:lnTo>
                  <a:lnTo>
                    <a:pt x="29821" y="42304"/>
                  </a:lnTo>
                  <a:lnTo>
                    <a:pt x="33329" y="40494"/>
                  </a:lnTo>
                  <a:lnTo>
                    <a:pt x="36837" y="38734"/>
                  </a:lnTo>
                  <a:lnTo>
                    <a:pt x="38592" y="35212"/>
                  </a:lnTo>
                  <a:lnTo>
                    <a:pt x="42100" y="31691"/>
                  </a:lnTo>
                  <a:lnTo>
                    <a:pt x="42100" y="26409"/>
                  </a:lnTo>
                  <a:lnTo>
                    <a:pt x="43854" y="22888"/>
                  </a:lnTo>
                  <a:lnTo>
                    <a:pt x="42100" y="17606"/>
                  </a:lnTo>
                  <a:lnTo>
                    <a:pt x="42100" y="14085"/>
                  </a:lnTo>
                  <a:lnTo>
                    <a:pt x="38592" y="1056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269584" y="1590838"/>
            <a:ext cx="502284" cy="2317115"/>
            <a:chOff x="1745584" y="1590837"/>
            <a:chExt cx="502284" cy="2317115"/>
          </a:xfrm>
        </p:grpSpPr>
        <p:sp>
          <p:nvSpPr>
            <p:cNvPr id="24" name="object 24"/>
            <p:cNvSpPr/>
            <p:nvPr/>
          </p:nvSpPr>
          <p:spPr>
            <a:xfrm>
              <a:off x="2198361" y="326972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2" y="0"/>
                  </a:lnTo>
                  <a:lnTo>
                    <a:pt x="10525" y="3521"/>
                  </a:lnTo>
                  <a:lnTo>
                    <a:pt x="3509" y="10563"/>
                  </a:lnTo>
                  <a:lnTo>
                    <a:pt x="0" y="17607"/>
                  </a:lnTo>
                  <a:lnTo>
                    <a:pt x="0" y="26409"/>
                  </a:lnTo>
                  <a:lnTo>
                    <a:pt x="1753" y="31691"/>
                  </a:lnTo>
                  <a:lnTo>
                    <a:pt x="3509" y="35262"/>
                  </a:lnTo>
                  <a:lnTo>
                    <a:pt x="7016" y="38783"/>
                  </a:lnTo>
                  <a:lnTo>
                    <a:pt x="17542" y="44065"/>
                  </a:lnTo>
                  <a:lnTo>
                    <a:pt x="26313" y="44065"/>
                  </a:lnTo>
                  <a:lnTo>
                    <a:pt x="31576" y="42304"/>
                  </a:lnTo>
                  <a:lnTo>
                    <a:pt x="38592" y="38783"/>
                  </a:lnTo>
                  <a:lnTo>
                    <a:pt x="42100" y="31691"/>
                  </a:lnTo>
                  <a:lnTo>
                    <a:pt x="43854" y="26409"/>
                  </a:lnTo>
                  <a:lnTo>
                    <a:pt x="43854" y="17607"/>
                  </a:lnTo>
                  <a:lnTo>
                    <a:pt x="38592" y="7043"/>
                  </a:lnTo>
                  <a:lnTo>
                    <a:pt x="35083" y="3521"/>
                  </a:lnTo>
                  <a:lnTo>
                    <a:pt x="31576" y="1761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98361" y="1596234"/>
              <a:ext cx="44450" cy="2306320"/>
            </a:xfrm>
            <a:custGeom>
              <a:avLst/>
              <a:gdLst/>
              <a:ahLst/>
              <a:cxnLst/>
              <a:rect l="l" t="t" r="r" b="b"/>
              <a:pathLst>
                <a:path w="44450" h="2306320">
                  <a:moveTo>
                    <a:pt x="22804" y="1673489"/>
                  </a:moveTo>
                  <a:lnTo>
                    <a:pt x="17541" y="1673489"/>
                  </a:lnTo>
                  <a:lnTo>
                    <a:pt x="14033" y="1675250"/>
                  </a:lnTo>
                  <a:lnTo>
                    <a:pt x="10525" y="1677011"/>
                  </a:lnTo>
                  <a:lnTo>
                    <a:pt x="7016" y="1680532"/>
                  </a:lnTo>
                  <a:lnTo>
                    <a:pt x="3508" y="1684053"/>
                  </a:lnTo>
                  <a:lnTo>
                    <a:pt x="1754" y="1687574"/>
                  </a:lnTo>
                  <a:lnTo>
                    <a:pt x="0" y="1691096"/>
                  </a:lnTo>
                  <a:lnTo>
                    <a:pt x="0" y="1696378"/>
                  </a:lnTo>
                  <a:lnTo>
                    <a:pt x="0" y="1699899"/>
                  </a:lnTo>
                  <a:lnTo>
                    <a:pt x="1754" y="1705181"/>
                  </a:lnTo>
                  <a:lnTo>
                    <a:pt x="3508" y="1708751"/>
                  </a:lnTo>
                  <a:lnTo>
                    <a:pt x="7016" y="1712272"/>
                  </a:lnTo>
                  <a:lnTo>
                    <a:pt x="10525" y="1714033"/>
                  </a:lnTo>
                  <a:lnTo>
                    <a:pt x="14033" y="1715794"/>
                  </a:lnTo>
                  <a:lnTo>
                    <a:pt x="17541" y="1717554"/>
                  </a:lnTo>
                  <a:lnTo>
                    <a:pt x="22804" y="1717554"/>
                  </a:lnTo>
                  <a:lnTo>
                    <a:pt x="26312" y="1717554"/>
                  </a:lnTo>
                  <a:lnTo>
                    <a:pt x="31575" y="1715794"/>
                  </a:lnTo>
                  <a:lnTo>
                    <a:pt x="35083" y="1714033"/>
                  </a:lnTo>
                  <a:lnTo>
                    <a:pt x="38592" y="1712272"/>
                  </a:lnTo>
                  <a:lnTo>
                    <a:pt x="40346" y="1708751"/>
                  </a:lnTo>
                  <a:lnTo>
                    <a:pt x="42100" y="1705181"/>
                  </a:lnTo>
                  <a:lnTo>
                    <a:pt x="43854" y="1699899"/>
                  </a:lnTo>
                  <a:lnTo>
                    <a:pt x="43854" y="1696378"/>
                  </a:lnTo>
                  <a:lnTo>
                    <a:pt x="43854" y="1691096"/>
                  </a:lnTo>
                  <a:lnTo>
                    <a:pt x="42100" y="1687574"/>
                  </a:lnTo>
                  <a:lnTo>
                    <a:pt x="40346" y="1684053"/>
                  </a:lnTo>
                  <a:lnTo>
                    <a:pt x="38592" y="1680532"/>
                  </a:lnTo>
                  <a:lnTo>
                    <a:pt x="35083" y="1677011"/>
                  </a:lnTo>
                  <a:lnTo>
                    <a:pt x="31575" y="1675250"/>
                  </a:lnTo>
                  <a:lnTo>
                    <a:pt x="26312" y="1673489"/>
                  </a:lnTo>
                  <a:lnTo>
                    <a:pt x="22804" y="1673489"/>
                  </a:lnTo>
                </a:path>
                <a:path w="44450" h="2306320">
                  <a:moveTo>
                    <a:pt x="15787" y="0"/>
                  </a:moveTo>
                  <a:lnTo>
                    <a:pt x="15787" y="2305902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46537" y="3740940"/>
              <a:ext cx="468630" cy="88265"/>
            </a:xfrm>
            <a:custGeom>
              <a:avLst/>
              <a:gdLst/>
              <a:ahLst/>
              <a:cxnLst/>
              <a:rect l="l" t="t" r="r" b="b"/>
              <a:pathLst>
                <a:path w="468630" h="88264">
                  <a:moveTo>
                    <a:pt x="87757" y="0"/>
                  </a:moveTo>
                  <a:lnTo>
                    <a:pt x="0" y="44064"/>
                  </a:lnTo>
                  <a:lnTo>
                    <a:pt x="87757" y="88080"/>
                  </a:lnTo>
                  <a:lnTo>
                    <a:pt x="62667" y="51107"/>
                  </a:lnTo>
                  <a:lnTo>
                    <a:pt x="56133" y="51107"/>
                  </a:lnTo>
                  <a:lnTo>
                    <a:pt x="52625" y="49346"/>
                  </a:lnTo>
                  <a:lnTo>
                    <a:pt x="50871" y="47586"/>
                  </a:lnTo>
                  <a:lnTo>
                    <a:pt x="50871" y="40543"/>
                  </a:lnTo>
                  <a:lnTo>
                    <a:pt x="52625" y="38783"/>
                  </a:lnTo>
                  <a:lnTo>
                    <a:pt x="56133" y="37022"/>
                  </a:lnTo>
                  <a:lnTo>
                    <a:pt x="62661" y="37022"/>
                  </a:lnTo>
                  <a:lnTo>
                    <a:pt x="87757" y="0"/>
                  </a:lnTo>
                  <a:close/>
                </a:path>
                <a:path w="468630" h="88264">
                  <a:moveTo>
                    <a:pt x="380803" y="0"/>
                  </a:moveTo>
                  <a:lnTo>
                    <a:pt x="408846" y="44064"/>
                  </a:lnTo>
                  <a:lnTo>
                    <a:pt x="380803" y="88080"/>
                  </a:lnTo>
                  <a:lnTo>
                    <a:pt x="454458" y="51107"/>
                  </a:lnTo>
                  <a:lnTo>
                    <a:pt x="412354" y="51107"/>
                  </a:lnTo>
                  <a:lnTo>
                    <a:pt x="415862" y="47586"/>
                  </a:lnTo>
                  <a:lnTo>
                    <a:pt x="415862" y="40543"/>
                  </a:lnTo>
                  <a:lnTo>
                    <a:pt x="412354" y="37022"/>
                  </a:lnTo>
                  <a:lnTo>
                    <a:pt x="454474" y="37022"/>
                  </a:lnTo>
                  <a:lnTo>
                    <a:pt x="380803" y="0"/>
                  </a:lnTo>
                  <a:close/>
                </a:path>
                <a:path w="468630" h="88264">
                  <a:moveTo>
                    <a:pt x="62661" y="37022"/>
                  </a:moveTo>
                  <a:lnTo>
                    <a:pt x="56133" y="37022"/>
                  </a:lnTo>
                  <a:lnTo>
                    <a:pt x="52625" y="38783"/>
                  </a:lnTo>
                  <a:lnTo>
                    <a:pt x="50871" y="40543"/>
                  </a:lnTo>
                  <a:lnTo>
                    <a:pt x="50871" y="47586"/>
                  </a:lnTo>
                  <a:lnTo>
                    <a:pt x="52625" y="49346"/>
                  </a:lnTo>
                  <a:lnTo>
                    <a:pt x="56133" y="51107"/>
                  </a:lnTo>
                  <a:lnTo>
                    <a:pt x="62667" y="51107"/>
                  </a:lnTo>
                  <a:lnTo>
                    <a:pt x="57888" y="44064"/>
                  </a:lnTo>
                  <a:lnTo>
                    <a:pt x="62661" y="37022"/>
                  </a:lnTo>
                  <a:close/>
                </a:path>
                <a:path w="468630" h="88264">
                  <a:moveTo>
                    <a:pt x="404364" y="37022"/>
                  </a:moveTo>
                  <a:lnTo>
                    <a:pt x="62661" y="37022"/>
                  </a:lnTo>
                  <a:lnTo>
                    <a:pt x="57888" y="44064"/>
                  </a:lnTo>
                  <a:lnTo>
                    <a:pt x="62667" y="51107"/>
                  </a:lnTo>
                  <a:lnTo>
                    <a:pt x="404359" y="51107"/>
                  </a:lnTo>
                  <a:lnTo>
                    <a:pt x="408846" y="44064"/>
                  </a:lnTo>
                  <a:lnTo>
                    <a:pt x="404364" y="37022"/>
                  </a:lnTo>
                  <a:close/>
                </a:path>
                <a:path w="468630" h="88264">
                  <a:moveTo>
                    <a:pt x="454474" y="37022"/>
                  </a:moveTo>
                  <a:lnTo>
                    <a:pt x="412354" y="37022"/>
                  </a:lnTo>
                  <a:lnTo>
                    <a:pt x="415862" y="40543"/>
                  </a:lnTo>
                  <a:lnTo>
                    <a:pt x="415862" y="47586"/>
                  </a:lnTo>
                  <a:lnTo>
                    <a:pt x="412354" y="51107"/>
                  </a:lnTo>
                  <a:lnTo>
                    <a:pt x="454458" y="51107"/>
                  </a:lnTo>
                  <a:lnTo>
                    <a:pt x="468488" y="44064"/>
                  </a:lnTo>
                  <a:lnTo>
                    <a:pt x="454474" y="37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46537" y="3740940"/>
              <a:ext cx="468630" cy="88265"/>
            </a:xfrm>
            <a:custGeom>
              <a:avLst/>
              <a:gdLst/>
              <a:ahLst/>
              <a:cxnLst/>
              <a:rect l="l" t="t" r="r" b="b"/>
              <a:pathLst>
                <a:path w="468630" h="88264">
                  <a:moveTo>
                    <a:pt x="408846" y="51107"/>
                  </a:moveTo>
                  <a:lnTo>
                    <a:pt x="57888" y="51107"/>
                  </a:lnTo>
                  <a:lnTo>
                    <a:pt x="56133" y="51107"/>
                  </a:lnTo>
                  <a:lnTo>
                    <a:pt x="52625" y="49346"/>
                  </a:lnTo>
                  <a:lnTo>
                    <a:pt x="50871" y="47586"/>
                  </a:lnTo>
                  <a:lnTo>
                    <a:pt x="50871" y="44064"/>
                  </a:lnTo>
                  <a:lnTo>
                    <a:pt x="50871" y="40543"/>
                  </a:lnTo>
                  <a:lnTo>
                    <a:pt x="52625" y="38783"/>
                  </a:lnTo>
                  <a:lnTo>
                    <a:pt x="56133" y="37022"/>
                  </a:lnTo>
                  <a:lnTo>
                    <a:pt x="57888" y="37022"/>
                  </a:lnTo>
                  <a:lnTo>
                    <a:pt x="408846" y="37022"/>
                  </a:lnTo>
                  <a:lnTo>
                    <a:pt x="412354" y="37022"/>
                  </a:lnTo>
                  <a:lnTo>
                    <a:pt x="414108" y="38783"/>
                  </a:lnTo>
                  <a:lnTo>
                    <a:pt x="415862" y="40543"/>
                  </a:lnTo>
                  <a:lnTo>
                    <a:pt x="415862" y="44064"/>
                  </a:lnTo>
                  <a:lnTo>
                    <a:pt x="415862" y="47586"/>
                  </a:lnTo>
                  <a:lnTo>
                    <a:pt x="414108" y="49346"/>
                  </a:lnTo>
                  <a:lnTo>
                    <a:pt x="412354" y="51107"/>
                  </a:lnTo>
                  <a:lnTo>
                    <a:pt x="408846" y="51107"/>
                  </a:lnTo>
                  <a:close/>
                </a:path>
                <a:path w="468630" h="88264">
                  <a:moveTo>
                    <a:pt x="408846" y="44064"/>
                  </a:moveTo>
                  <a:lnTo>
                    <a:pt x="380803" y="0"/>
                  </a:lnTo>
                  <a:lnTo>
                    <a:pt x="468488" y="44064"/>
                  </a:lnTo>
                  <a:lnTo>
                    <a:pt x="380803" y="88080"/>
                  </a:lnTo>
                  <a:lnTo>
                    <a:pt x="408846" y="44064"/>
                  </a:lnTo>
                  <a:close/>
                </a:path>
                <a:path w="468630" h="88264">
                  <a:moveTo>
                    <a:pt x="57888" y="44064"/>
                  </a:moveTo>
                  <a:lnTo>
                    <a:pt x="87757" y="88080"/>
                  </a:lnTo>
                  <a:lnTo>
                    <a:pt x="0" y="44064"/>
                  </a:lnTo>
                  <a:lnTo>
                    <a:pt x="87757" y="0"/>
                  </a:lnTo>
                  <a:lnTo>
                    <a:pt x="57888" y="440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594448" y="2355472"/>
            <a:ext cx="54610" cy="54610"/>
            <a:chOff x="3070448" y="2355472"/>
            <a:chExt cx="54610" cy="54610"/>
          </a:xfrm>
        </p:grpSpPr>
        <p:sp>
          <p:nvSpPr>
            <p:cNvPr id="29" name="object 29"/>
            <p:cNvSpPr/>
            <p:nvPr/>
          </p:nvSpPr>
          <p:spPr>
            <a:xfrm>
              <a:off x="3075720" y="236074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2" y="0"/>
                  </a:lnTo>
                  <a:lnTo>
                    <a:pt x="7016" y="5281"/>
                  </a:lnTo>
                  <a:lnTo>
                    <a:pt x="3509" y="8803"/>
                  </a:lnTo>
                  <a:lnTo>
                    <a:pt x="1753" y="1232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3509" y="33501"/>
                  </a:lnTo>
                  <a:lnTo>
                    <a:pt x="7016" y="37023"/>
                  </a:lnTo>
                  <a:lnTo>
                    <a:pt x="10525" y="38783"/>
                  </a:lnTo>
                  <a:lnTo>
                    <a:pt x="14033" y="42304"/>
                  </a:lnTo>
                  <a:lnTo>
                    <a:pt x="17542" y="42304"/>
                  </a:lnTo>
                  <a:lnTo>
                    <a:pt x="22804" y="44065"/>
                  </a:lnTo>
                  <a:lnTo>
                    <a:pt x="26313" y="42304"/>
                  </a:lnTo>
                  <a:lnTo>
                    <a:pt x="31574" y="42304"/>
                  </a:lnTo>
                  <a:lnTo>
                    <a:pt x="35059" y="38783"/>
                  </a:lnTo>
                  <a:lnTo>
                    <a:pt x="38641" y="37023"/>
                  </a:lnTo>
                  <a:lnTo>
                    <a:pt x="43903" y="26409"/>
                  </a:lnTo>
                  <a:lnTo>
                    <a:pt x="43903" y="17606"/>
                  </a:lnTo>
                  <a:lnTo>
                    <a:pt x="42148" y="12324"/>
                  </a:lnTo>
                  <a:lnTo>
                    <a:pt x="38641" y="5281"/>
                  </a:lnTo>
                  <a:lnTo>
                    <a:pt x="31574" y="1760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5720" y="236074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5281"/>
                  </a:lnTo>
                  <a:lnTo>
                    <a:pt x="3508" y="8803"/>
                  </a:lnTo>
                  <a:lnTo>
                    <a:pt x="1754" y="12324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79"/>
                  </a:lnTo>
                  <a:lnTo>
                    <a:pt x="3508" y="33501"/>
                  </a:lnTo>
                  <a:lnTo>
                    <a:pt x="7016" y="37022"/>
                  </a:lnTo>
                  <a:lnTo>
                    <a:pt x="10525" y="38783"/>
                  </a:lnTo>
                  <a:lnTo>
                    <a:pt x="14033" y="42304"/>
                  </a:lnTo>
                  <a:lnTo>
                    <a:pt x="17541" y="42304"/>
                  </a:lnTo>
                  <a:lnTo>
                    <a:pt x="22804" y="44064"/>
                  </a:lnTo>
                  <a:lnTo>
                    <a:pt x="26312" y="42304"/>
                  </a:lnTo>
                  <a:lnTo>
                    <a:pt x="31575" y="42304"/>
                  </a:lnTo>
                  <a:lnTo>
                    <a:pt x="35059" y="38783"/>
                  </a:lnTo>
                  <a:lnTo>
                    <a:pt x="38640" y="37022"/>
                  </a:lnTo>
                  <a:lnTo>
                    <a:pt x="40394" y="33501"/>
                  </a:lnTo>
                  <a:lnTo>
                    <a:pt x="42149" y="29979"/>
                  </a:lnTo>
                  <a:lnTo>
                    <a:pt x="43903" y="26409"/>
                  </a:lnTo>
                  <a:lnTo>
                    <a:pt x="43903" y="21127"/>
                  </a:lnTo>
                  <a:lnTo>
                    <a:pt x="43903" y="17606"/>
                  </a:lnTo>
                  <a:lnTo>
                    <a:pt x="42149" y="12324"/>
                  </a:lnTo>
                  <a:lnTo>
                    <a:pt x="40394" y="8803"/>
                  </a:lnTo>
                  <a:lnTo>
                    <a:pt x="38640" y="5281"/>
                  </a:lnTo>
                  <a:lnTo>
                    <a:pt x="35059" y="3521"/>
                  </a:lnTo>
                  <a:lnTo>
                    <a:pt x="31575" y="1760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238452" y="2633802"/>
            <a:ext cx="444500" cy="583565"/>
            <a:chOff x="3714452" y="2633801"/>
            <a:chExt cx="444500" cy="583565"/>
          </a:xfrm>
        </p:grpSpPr>
        <p:sp>
          <p:nvSpPr>
            <p:cNvPr id="32" name="object 32"/>
            <p:cNvSpPr/>
            <p:nvPr/>
          </p:nvSpPr>
          <p:spPr>
            <a:xfrm>
              <a:off x="3719724" y="263907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4033" y="1760"/>
                  </a:lnTo>
                  <a:lnTo>
                    <a:pt x="8770" y="3521"/>
                  </a:lnTo>
                  <a:lnTo>
                    <a:pt x="7016" y="7042"/>
                  </a:lnTo>
                  <a:lnTo>
                    <a:pt x="3507" y="8803"/>
                  </a:lnTo>
                  <a:lnTo>
                    <a:pt x="1753" y="14085"/>
                  </a:lnTo>
                  <a:lnTo>
                    <a:pt x="0" y="17606"/>
                  </a:lnTo>
                  <a:lnTo>
                    <a:pt x="0" y="26459"/>
                  </a:lnTo>
                  <a:lnTo>
                    <a:pt x="3507" y="33501"/>
                  </a:lnTo>
                  <a:lnTo>
                    <a:pt x="7016" y="37023"/>
                  </a:lnTo>
                  <a:lnTo>
                    <a:pt x="8770" y="40543"/>
                  </a:lnTo>
                  <a:lnTo>
                    <a:pt x="14033" y="42304"/>
                  </a:lnTo>
                  <a:lnTo>
                    <a:pt x="17541" y="44065"/>
                  </a:lnTo>
                  <a:lnTo>
                    <a:pt x="26313" y="44065"/>
                  </a:lnTo>
                  <a:lnTo>
                    <a:pt x="33329" y="40543"/>
                  </a:lnTo>
                  <a:lnTo>
                    <a:pt x="40346" y="33501"/>
                  </a:lnTo>
                  <a:lnTo>
                    <a:pt x="43854" y="26459"/>
                  </a:lnTo>
                  <a:lnTo>
                    <a:pt x="43854" y="17606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19724" y="263907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8770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58"/>
                  </a:lnTo>
                  <a:lnTo>
                    <a:pt x="1754" y="29979"/>
                  </a:lnTo>
                  <a:lnTo>
                    <a:pt x="3508" y="33501"/>
                  </a:lnTo>
                  <a:lnTo>
                    <a:pt x="7016" y="37022"/>
                  </a:lnTo>
                  <a:lnTo>
                    <a:pt x="8770" y="40543"/>
                  </a:lnTo>
                  <a:lnTo>
                    <a:pt x="14033" y="42304"/>
                  </a:lnTo>
                  <a:lnTo>
                    <a:pt x="17541" y="44064"/>
                  </a:lnTo>
                  <a:lnTo>
                    <a:pt x="21050" y="44064"/>
                  </a:lnTo>
                  <a:lnTo>
                    <a:pt x="26312" y="44064"/>
                  </a:lnTo>
                  <a:lnTo>
                    <a:pt x="29821" y="42304"/>
                  </a:lnTo>
                  <a:lnTo>
                    <a:pt x="33329" y="40543"/>
                  </a:lnTo>
                  <a:lnTo>
                    <a:pt x="36837" y="37022"/>
                  </a:lnTo>
                  <a:lnTo>
                    <a:pt x="40346" y="33501"/>
                  </a:lnTo>
                  <a:lnTo>
                    <a:pt x="42100" y="29979"/>
                  </a:lnTo>
                  <a:lnTo>
                    <a:pt x="43854" y="26458"/>
                  </a:lnTo>
                  <a:lnTo>
                    <a:pt x="43854" y="21127"/>
                  </a:lnTo>
                  <a:lnTo>
                    <a:pt x="43854" y="17606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81133" y="316755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1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2278" y="1760"/>
                  </a:lnTo>
                  <a:lnTo>
                    <a:pt x="8770" y="3520"/>
                  </a:lnTo>
                  <a:lnTo>
                    <a:pt x="3507" y="8802"/>
                  </a:lnTo>
                  <a:lnTo>
                    <a:pt x="1753" y="1408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5261" y="36973"/>
                  </a:lnTo>
                  <a:lnTo>
                    <a:pt x="8770" y="40493"/>
                  </a:lnTo>
                  <a:lnTo>
                    <a:pt x="12278" y="42255"/>
                  </a:lnTo>
                  <a:lnTo>
                    <a:pt x="17541" y="44063"/>
                  </a:lnTo>
                  <a:lnTo>
                    <a:pt x="26311" y="44063"/>
                  </a:lnTo>
                  <a:lnTo>
                    <a:pt x="33328" y="40493"/>
                  </a:lnTo>
                  <a:lnTo>
                    <a:pt x="36837" y="36973"/>
                  </a:lnTo>
                  <a:lnTo>
                    <a:pt x="38591" y="33451"/>
                  </a:lnTo>
                  <a:lnTo>
                    <a:pt x="42100" y="29930"/>
                  </a:lnTo>
                  <a:lnTo>
                    <a:pt x="42100" y="26409"/>
                  </a:lnTo>
                  <a:lnTo>
                    <a:pt x="43854" y="21127"/>
                  </a:lnTo>
                  <a:lnTo>
                    <a:pt x="42100" y="17606"/>
                  </a:lnTo>
                  <a:lnTo>
                    <a:pt x="42100" y="14084"/>
                  </a:lnTo>
                  <a:lnTo>
                    <a:pt x="38591" y="8802"/>
                  </a:lnTo>
                  <a:lnTo>
                    <a:pt x="33328" y="3520"/>
                  </a:lnTo>
                  <a:lnTo>
                    <a:pt x="2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81133" y="316755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2279" y="1760"/>
                  </a:lnTo>
                  <a:lnTo>
                    <a:pt x="8770" y="3521"/>
                  </a:lnTo>
                  <a:lnTo>
                    <a:pt x="5262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5262" y="36973"/>
                  </a:lnTo>
                  <a:lnTo>
                    <a:pt x="8770" y="40494"/>
                  </a:lnTo>
                  <a:lnTo>
                    <a:pt x="12279" y="42255"/>
                  </a:lnTo>
                  <a:lnTo>
                    <a:pt x="17541" y="44064"/>
                  </a:lnTo>
                  <a:lnTo>
                    <a:pt x="21050" y="44064"/>
                  </a:lnTo>
                  <a:lnTo>
                    <a:pt x="26312" y="44064"/>
                  </a:lnTo>
                  <a:lnTo>
                    <a:pt x="29821" y="42255"/>
                  </a:lnTo>
                  <a:lnTo>
                    <a:pt x="33329" y="40494"/>
                  </a:lnTo>
                  <a:lnTo>
                    <a:pt x="36837" y="36973"/>
                  </a:lnTo>
                  <a:lnTo>
                    <a:pt x="38592" y="33452"/>
                  </a:lnTo>
                  <a:lnTo>
                    <a:pt x="42100" y="29930"/>
                  </a:lnTo>
                  <a:lnTo>
                    <a:pt x="42100" y="26409"/>
                  </a:lnTo>
                  <a:lnTo>
                    <a:pt x="43854" y="21127"/>
                  </a:lnTo>
                  <a:lnTo>
                    <a:pt x="42100" y="17606"/>
                  </a:lnTo>
                  <a:lnTo>
                    <a:pt x="42100" y="14085"/>
                  </a:lnTo>
                  <a:lnTo>
                    <a:pt x="38592" y="880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32880" y="2684017"/>
              <a:ext cx="179070" cy="484505"/>
            </a:xfrm>
            <a:custGeom>
              <a:avLst/>
              <a:gdLst/>
              <a:ahLst/>
              <a:cxnLst/>
              <a:rect l="l" t="t" r="r" b="b"/>
              <a:pathLst>
                <a:path w="179070" h="484505">
                  <a:moveTo>
                    <a:pt x="96455" y="412185"/>
                  </a:moveTo>
                  <a:lnTo>
                    <a:pt x="163163" y="484420"/>
                  </a:lnTo>
                  <a:lnTo>
                    <a:pt x="171204" y="435074"/>
                  </a:lnTo>
                  <a:lnTo>
                    <a:pt x="142113" y="435074"/>
                  </a:lnTo>
                  <a:lnTo>
                    <a:pt x="140358" y="433313"/>
                  </a:lnTo>
                  <a:lnTo>
                    <a:pt x="138604" y="429792"/>
                  </a:lnTo>
                  <a:lnTo>
                    <a:pt x="137258" y="425336"/>
                  </a:lnTo>
                  <a:lnTo>
                    <a:pt x="96455" y="412185"/>
                  </a:lnTo>
                  <a:close/>
                </a:path>
                <a:path w="179070" h="484505">
                  <a:moveTo>
                    <a:pt x="137258" y="425336"/>
                  </a:moveTo>
                  <a:lnTo>
                    <a:pt x="138604" y="429792"/>
                  </a:lnTo>
                  <a:lnTo>
                    <a:pt x="140358" y="433313"/>
                  </a:lnTo>
                  <a:lnTo>
                    <a:pt x="142113" y="435074"/>
                  </a:lnTo>
                  <a:lnTo>
                    <a:pt x="147375" y="435074"/>
                  </a:lnTo>
                  <a:lnTo>
                    <a:pt x="150884" y="433313"/>
                  </a:lnTo>
                  <a:lnTo>
                    <a:pt x="152638" y="431552"/>
                  </a:lnTo>
                  <a:lnTo>
                    <a:pt x="152638" y="428031"/>
                  </a:lnTo>
                  <a:lnTo>
                    <a:pt x="145621" y="428031"/>
                  </a:lnTo>
                  <a:lnTo>
                    <a:pt x="137258" y="425336"/>
                  </a:lnTo>
                  <a:close/>
                </a:path>
                <a:path w="179070" h="484505">
                  <a:moveTo>
                    <a:pt x="178950" y="387536"/>
                  </a:moveTo>
                  <a:lnTo>
                    <a:pt x="151143" y="421322"/>
                  </a:lnTo>
                  <a:lnTo>
                    <a:pt x="152638" y="426270"/>
                  </a:lnTo>
                  <a:lnTo>
                    <a:pt x="152638" y="431552"/>
                  </a:lnTo>
                  <a:lnTo>
                    <a:pt x="150884" y="433313"/>
                  </a:lnTo>
                  <a:lnTo>
                    <a:pt x="147375" y="435074"/>
                  </a:lnTo>
                  <a:lnTo>
                    <a:pt x="171204" y="435074"/>
                  </a:lnTo>
                  <a:lnTo>
                    <a:pt x="178950" y="387536"/>
                  </a:lnTo>
                  <a:close/>
                </a:path>
                <a:path w="179070" h="484505">
                  <a:moveTo>
                    <a:pt x="33329" y="56340"/>
                  </a:moveTo>
                  <a:lnTo>
                    <a:pt x="27809" y="63055"/>
                  </a:lnTo>
                  <a:lnTo>
                    <a:pt x="137258" y="425336"/>
                  </a:lnTo>
                  <a:lnTo>
                    <a:pt x="145621" y="428031"/>
                  </a:lnTo>
                  <a:lnTo>
                    <a:pt x="151143" y="421322"/>
                  </a:lnTo>
                  <a:lnTo>
                    <a:pt x="41665" y="58946"/>
                  </a:lnTo>
                  <a:lnTo>
                    <a:pt x="33329" y="56340"/>
                  </a:lnTo>
                  <a:close/>
                </a:path>
                <a:path w="179070" h="484505">
                  <a:moveTo>
                    <a:pt x="151143" y="421322"/>
                  </a:moveTo>
                  <a:lnTo>
                    <a:pt x="145621" y="428031"/>
                  </a:lnTo>
                  <a:lnTo>
                    <a:pt x="152638" y="428031"/>
                  </a:lnTo>
                  <a:lnTo>
                    <a:pt x="152638" y="426270"/>
                  </a:lnTo>
                  <a:lnTo>
                    <a:pt x="151143" y="421322"/>
                  </a:lnTo>
                  <a:close/>
                </a:path>
                <a:path w="179070" h="484505">
                  <a:moveTo>
                    <a:pt x="17541" y="0"/>
                  </a:moveTo>
                  <a:lnTo>
                    <a:pt x="0" y="96884"/>
                  </a:lnTo>
                  <a:lnTo>
                    <a:pt x="27809" y="63055"/>
                  </a:lnTo>
                  <a:lnTo>
                    <a:pt x="26312" y="58101"/>
                  </a:lnTo>
                  <a:lnTo>
                    <a:pt x="26312" y="54579"/>
                  </a:lnTo>
                  <a:lnTo>
                    <a:pt x="31575" y="49297"/>
                  </a:lnTo>
                  <a:lnTo>
                    <a:pt x="63017" y="49297"/>
                  </a:lnTo>
                  <a:lnTo>
                    <a:pt x="17541" y="0"/>
                  </a:lnTo>
                  <a:close/>
                </a:path>
                <a:path w="179070" h="484505">
                  <a:moveTo>
                    <a:pt x="63017" y="49297"/>
                  </a:moveTo>
                  <a:lnTo>
                    <a:pt x="36837" y="49297"/>
                  </a:lnTo>
                  <a:lnTo>
                    <a:pt x="38592" y="51058"/>
                  </a:lnTo>
                  <a:lnTo>
                    <a:pt x="40346" y="54579"/>
                  </a:lnTo>
                  <a:lnTo>
                    <a:pt x="41665" y="58946"/>
                  </a:lnTo>
                  <a:lnTo>
                    <a:pt x="84176" y="72235"/>
                  </a:lnTo>
                  <a:lnTo>
                    <a:pt x="63017" y="49297"/>
                  </a:lnTo>
                  <a:close/>
                </a:path>
                <a:path w="179070" h="484505">
                  <a:moveTo>
                    <a:pt x="36837" y="49297"/>
                  </a:moveTo>
                  <a:lnTo>
                    <a:pt x="31575" y="49297"/>
                  </a:lnTo>
                  <a:lnTo>
                    <a:pt x="26312" y="54579"/>
                  </a:lnTo>
                  <a:lnTo>
                    <a:pt x="26312" y="58101"/>
                  </a:lnTo>
                  <a:lnTo>
                    <a:pt x="27809" y="63055"/>
                  </a:lnTo>
                  <a:lnTo>
                    <a:pt x="33329" y="56340"/>
                  </a:lnTo>
                  <a:lnTo>
                    <a:pt x="40878" y="56340"/>
                  </a:lnTo>
                  <a:lnTo>
                    <a:pt x="40346" y="54579"/>
                  </a:lnTo>
                  <a:lnTo>
                    <a:pt x="38592" y="51058"/>
                  </a:lnTo>
                  <a:lnTo>
                    <a:pt x="36837" y="49297"/>
                  </a:lnTo>
                  <a:close/>
                </a:path>
                <a:path w="179070" h="484505">
                  <a:moveTo>
                    <a:pt x="40878" y="56340"/>
                  </a:moveTo>
                  <a:lnTo>
                    <a:pt x="33329" y="56340"/>
                  </a:lnTo>
                  <a:lnTo>
                    <a:pt x="41665" y="58946"/>
                  </a:lnTo>
                  <a:lnTo>
                    <a:pt x="40878" y="56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32880" y="2684017"/>
              <a:ext cx="179070" cy="484505"/>
            </a:xfrm>
            <a:custGeom>
              <a:avLst/>
              <a:gdLst/>
              <a:ahLst/>
              <a:cxnLst/>
              <a:rect l="l" t="t" r="r" b="b"/>
              <a:pathLst>
                <a:path w="179070" h="484505">
                  <a:moveTo>
                    <a:pt x="40346" y="54579"/>
                  </a:moveTo>
                  <a:lnTo>
                    <a:pt x="152638" y="426270"/>
                  </a:lnTo>
                  <a:lnTo>
                    <a:pt x="152638" y="428031"/>
                  </a:lnTo>
                  <a:lnTo>
                    <a:pt x="152638" y="431552"/>
                  </a:lnTo>
                  <a:lnTo>
                    <a:pt x="150884" y="433313"/>
                  </a:lnTo>
                  <a:lnTo>
                    <a:pt x="147375" y="435074"/>
                  </a:lnTo>
                  <a:lnTo>
                    <a:pt x="145621" y="435074"/>
                  </a:lnTo>
                  <a:lnTo>
                    <a:pt x="142113" y="435074"/>
                  </a:lnTo>
                  <a:lnTo>
                    <a:pt x="140358" y="433313"/>
                  </a:lnTo>
                  <a:lnTo>
                    <a:pt x="138604" y="429792"/>
                  </a:lnTo>
                  <a:lnTo>
                    <a:pt x="26312" y="58101"/>
                  </a:lnTo>
                  <a:lnTo>
                    <a:pt x="26312" y="54579"/>
                  </a:lnTo>
                  <a:lnTo>
                    <a:pt x="28066" y="52819"/>
                  </a:lnTo>
                  <a:lnTo>
                    <a:pt x="29821" y="51058"/>
                  </a:lnTo>
                  <a:lnTo>
                    <a:pt x="31575" y="49297"/>
                  </a:lnTo>
                  <a:lnTo>
                    <a:pt x="35083" y="49297"/>
                  </a:lnTo>
                  <a:lnTo>
                    <a:pt x="36837" y="49297"/>
                  </a:lnTo>
                  <a:lnTo>
                    <a:pt x="38592" y="51058"/>
                  </a:lnTo>
                  <a:lnTo>
                    <a:pt x="40346" y="54579"/>
                  </a:lnTo>
                  <a:close/>
                </a:path>
                <a:path w="179070" h="484505">
                  <a:moveTo>
                    <a:pt x="33329" y="56340"/>
                  </a:moveTo>
                  <a:lnTo>
                    <a:pt x="0" y="96884"/>
                  </a:lnTo>
                  <a:lnTo>
                    <a:pt x="17541" y="0"/>
                  </a:lnTo>
                  <a:lnTo>
                    <a:pt x="84176" y="72235"/>
                  </a:lnTo>
                  <a:lnTo>
                    <a:pt x="33329" y="56340"/>
                  </a:lnTo>
                  <a:close/>
                </a:path>
                <a:path w="179070" h="484505">
                  <a:moveTo>
                    <a:pt x="145621" y="428031"/>
                  </a:moveTo>
                  <a:lnTo>
                    <a:pt x="178950" y="387536"/>
                  </a:lnTo>
                  <a:lnTo>
                    <a:pt x="163163" y="484420"/>
                  </a:lnTo>
                  <a:lnTo>
                    <a:pt x="96455" y="412185"/>
                  </a:lnTo>
                  <a:lnTo>
                    <a:pt x="145621" y="4280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65370" y="2741238"/>
              <a:ext cx="293370" cy="192405"/>
            </a:xfrm>
            <a:custGeom>
              <a:avLst/>
              <a:gdLst/>
              <a:ahLst/>
              <a:cxnLst/>
              <a:rect l="l" t="t" r="r" b="b"/>
              <a:pathLst>
                <a:path w="293370" h="192405">
                  <a:moveTo>
                    <a:pt x="293021" y="0"/>
                  </a:moveTo>
                  <a:lnTo>
                    <a:pt x="0" y="0"/>
                  </a:lnTo>
                  <a:lnTo>
                    <a:pt x="0" y="192007"/>
                  </a:lnTo>
                  <a:lnTo>
                    <a:pt x="293021" y="192007"/>
                  </a:lnTo>
                  <a:lnTo>
                    <a:pt x="2930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465757" y="3082675"/>
            <a:ext cx="208915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mid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54778" y="2730351"/>
            <a:ext cx="17272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900" spc="15" dirty="0">
                <a:latin typeface="Times New Roman"/>
                <a:cs typeface="Times New Roman"/>
              </a:rPr>
              <a:t>d</a:t>
            </a:r>
            <a:r>
              <a:rPr sz="825" spc="22" baseline="-10101" dirty="0">
                <a:latin typeface="Times New Roman"/>
                <a:cs typeface="Times New Roman"/>
              </a:rPr>
              <a:t>2</a:t>
            </a:r>
            <a:endParaRPr sz="825" baseline="-10101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57333" y="2061298"/>
            <a:ext cx="54610" cy="54610"/>
            <a:chOff x="1433333" y="2061298"/>
            <a:chExt cx="54610" cy="54610"/>
          </a:xfrm>
        </p:grpSpPr>
        <p:sp>
          <p:nvSpPr>
            <p:cNvPr id="42" name="object 42"/>
            <p:cNvSpPr/>
            <p:nvPr/>
          </p:nvSpPr>
          <p:spPr>
            <a:xfrm>
              <a:off x="1438605" y="206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1050" y="0"/>
                  </a:lnTo>
                  <a:lnTo>
                    <a:pt x="17542" y="0"/>
                  </a:lnTo>
                  <a:lnTo>
                    <a:pt x="14033" y="1761"/>
                  </a:lnTo>
                  <a:lnTo>
                    <a:pt x="8770" y="3521"/>
                  </a:lnTo>
                  <a:lnTo>
                    <a:pt x="7016" y="7043"/>
                  </a:lnTo>
                  <a:lnTo>
                    <a:pt x="3509" y="8803"/>
                  </a:lnTo>
                  <a:lnTo>
                    <a:pt x="1753" y="14085"/>
                  </a:lnTo>
                  <a:lnTo>
                    <a:pt x="0" y="17607"/>
                  </a:lnTo>
                  <a:lnTo>
                    <a:pt x="0" y="26409"/>
                  </a:lnTo>
                  <a:lnTo>
                    <a:pt x="3509" y="33451"/>
                  </a:lnTo>
                  <a:lnTo>
                    <a:pt x="7016" y="36973"/>
                  </a:lnTo>
                  <a:lnTo>
                    <a:pt x="8770" y="40495"/>
                  </a:lnTo>
                  <a:lnTo>
                    <a:pt x="14033" y="42255"/>
                  </a:lnTo>
                  <a:lnTo>
                    <a:pt x="17542" y="44015"/>
                  </a:lnTo>
                  <a:lnTo>
                    <a:pt x="26313" y="44015"/>
                  </a:lnTo>
                  <a:lnTo>
                    <a:pt x="33329" y="40495"/>
                  </a:lnTo>
                  <a:lnTo>
                    <a:pt x="40346" y="33451"/>
                  </a:lnTo>
                  <a:lnTo>
                    <a:pt x="43854" y="26409"/>
                  </a:lnTo>
                  <a:lnTo>
                    <a:pt x="43854" y="17607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6837" y="7043"/>
                  </a:lnTo>
                  <a:lnTo>
                    <a:pt x="33329" y="3521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38605" y="206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8770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7016" y="36973"/>
                  </a:lnTo>
                  <a:lnTo>
                    <a:pt x="8770" y="40494"/>
                  </a:lnTo>
                  <a:lnTo>
                    <a:pt x="14033" y="42255"/>
                  </a:lnTo>
                  <a:lnTo>
                    <a:pt x="17541" y="44016"/>
                  </a:lnTo>
                  <a:lnTo>
                    <a:pt x="21050" y="44016"/>
                  </a:lnTo>
                  <a:lnTo>
                    <a:pt x="26312" y="44016"/>
                  </a:lnTo>
                  <a:lnTo>
                    <a:pt x="29821" y="42255"/>
                  </a:lnTo>
                  <a:lnTo>
                    <a:pt x="33329" y="40494"/>
                  </a:lnTo>
                  <a:lnTo>
                    <a:pt x="36837" y="36973"/>
                  </a:lnTo>
                  <a:lnTo>
                    <a:pt x="40346" y="33452"/>
                  </a:lnTo>
                  <a:lnTo>
                    <a:pt x="42100" y="29930"/>
                  </a:lnTo>
                  <a:lnTo>
                    <a:pt x="43854" y="26409"/>
                  </a:lnTo>
                  <a:lnTo>
                    <a:pt x="43854" y="21127"/>
                  </a:lnTo>
                  <a:lnTo>
                    <a:pt x="43854" y="17606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296316" y="2193396"/>
            <a:ext cx="54610" cy="54610"/>
            <a:chOff x="3772316" y="2193396"/>
            <a:chExt cx="54610" cy="54610"/>
          </a:xfrm>
        </p:grpSpPr>
        <p:sp>
          <p:nvSpPr>
            <p:cNvPr id="45" name="object 45"/>
            <p:cNvSpPr/>
            <p:nvPr/>
          </p:nvSpPr>
          <p:spPr>
            <a:xfrm>
              <a:off x="3777588" y="219866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1" y="0"/>
                  </a:lnTo>
                  <a:lnTo>
                    <a:pt x="10524" y="3520"/>
                  </a:lnTo>
                  <a:lnTo>
                    <a:pt x="7016" y="7042"/>
                  </a:lnTo>
                  <a:lnTo>
                    <a:pt x="3507" y="8802"/>
                  </a:lnTo>
                  <a:lnTo>
                    <a:pt x="1753" y="14133"/>
                  </a:lnTo>
                  <a:lnTo>
                    <a:pt x="1753" y="17654"/>
                  </a:lnTo>
                  <a:lnTo>
                    <a:pt x="0" y="21175"/>
                  </a:lnTo>
                  <a:lnTo>
                    <a:pt x="1753" y="26457"/>
                  </a:lnTo>
                  <a:lnTo>
                    <a:pt x="1753" y="29979"/>
                  </a:lnTo>
                  <a:lnTo>
                    <a:pt x="3507" y="33500"/>
                  </a:lnTo>
                  <a:lnTo>
                    <a:pt x="10524" y="40543"/>
                  </a:lnTo>
                  <a:lnTo>
                    <a:pt x="17541" y="44063"/>
                  </a:lnTo>
                  <a:lnTo>
                    <a:pt x="26313" y="44063"/>
                  </a:lnTo>
                  <a:lnTo>
                    <a:pt x="31574" y="42303"/>
                  </a:lnTo>
                  <a:lnTo>
                    <a:pt x="35083" y="40543"/>
                  </a:lnTo>
                  <a:lnTo>
                    <a:pt x="38591" y="37021"/>
                  </a:lnTo>
                  <a:lnTo>
                    <a:pt x="43854" y="26457"/>
                  </a:lnTo>
                  <a:lnTo>
                    <a:pt x="43854" y="17654"/>
                  </a:lnTo>
                  <a:lnTo>
                    <a:pt x="42100" y="14133"/>
                  </a:lnTo>
                  <a:lnTo>
                    <a:pt x="40346" y="8802"/>
                  </a:lnTo>
                  <a:lnTo>
                    <a:pt x="35083" y="3520"/>
                  </a:lnTo>
                  <a:lnTo>
                    <a:pt x="31574" y="1760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77587" y="219866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134"/>
                  </a:lnTo>
                  <a:lnTo>
                    <a:pt x="1754" y="17655"/>
                  </a:lnTo>
                  <a:lnTo>
                    <a:pt x="0" y="21176"/>
                  </a:lnTo>
                  <a:lnTo>
                    <a:pt x="1754" y="26458"/>
                  </a:lnTo>
                  <a:lnTo>
                    <a:pt x="1754" y="29979"/>
                  </a:lnTo>
                  <a:lnTo>
                    <a:pt x="3508" y="33501"/>
                  </a:lnTo>
                  <a:lnTo>
                    <a:pt x="7016" y="37022"/>
                  </a:lnTo>
                  <a:lnTo>
                    <a:pt x="10525" y="40543"/>
                  </a:lnTo>
                  <a:lnTo>
                    <a:pt x="14033" y="42304"/>
                  </a:lnTo>
                  <a:lnTo>
                    <a:pt x="17541" y="44064"/>
                  </a:lnTo>
                  <a:lnTo>
                    <a:pt x="22804" y="44064"/>
                  </a:lnTo>
                  <a:lnTo>
                    <a:pt x="26312" y="44064"/>
                  </a:lnTo>
                  <a:lnTo>
                    <a:pt x="31575" y="42304"/>
                  </a:lnTo>
                  <a:lnTo>
                    <a:pt x="35083" y="40543"/>
                  </a:lnTo>
                  <a:lnTo>
                    <a:pt x="38592" y="37022"/>
                  </a:lnTo>
                  <a:lnTo>
                    <a:pt x="40346" y="33501"/>
                  </a:lnTo>
                  <a:lnTo>
                    <a:pt x="42100" y="29979"/>
                  </a:lnTo>
                  <a:lnTo>
                    <a:pt x="43854" y="26458"/>
                  </a:lnTo>
                  <a:lnTo>
                    <a:pt x="43854" y="21176"/>
                  </a:lnTo>
                  <a:lnTo>
                    <a:pt x="43854" y="17655"/>
                  </a:lnTo>
                  <a:lnTo>
                    <a:pt x="42100" y="14134"/>
                  </a:lnTo>
                  <a:lnTo>
                    <a:pt x="40346" y="8803"/>
                  </a:lnTo>
                  <a:lnTo>
                    <a:pt x="38592" y="7042"/>
                  </a:lnTo>
                  <a:lnTo>
                    <a:pt x="35083" y="3521"/>
                  </a:lnTo>
                  <a:lnTo>
                    <a:pt x="31575" y="1760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077019" y="3646708"/>
            <a:ext cx="54610" cy="54610"/>
            <a:chOff x="3553019" y="3646708"/>
            <a:chExt cx="54610" cy="54610"/>
          </a:xfrm>
        </p:grpSpPr>
        <p:sp>
          <p:nvSpPr>
            <p:cNvPr id="48" name="object 48"/>
            <p:cNvSpPr/>
            <p:nvPr/>
          </p:nvSpPr>
          <p:spPr>
            <a:xfrm>
              <a:off x="3558291" y="365197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1" y="0"/>
                  </a:lnTo>
                  <a:lnTo>
                    <a:pt x="10524" y="3521"/>
                  </a:lnTo>
                  <a:lnTo>
                    <a:pt x="7016" y="7043"/>
                  </a:lnTo>
                  <a:lnTo>
                    <a:pt x="3507" y="8803"/>
                  </a:lnTo>
                  <a:lnTo>
                    <a:pt x="1753" y="14085"/>
                  </a:lnTo>
                  <a:lnTo>
                    <a:pt x="0" y="17655"/>
                  </a:lnTo>
                  <a:lnTo>
                    <a:pt x="0" y="26459"/>
                  </a:lnTo>
                  <a:lnTo>
                    <a:pt x="3507" y="33501"/>
                  </a:lnTo>
                  <a:lnTo>
                    <a:pt x="10524" y="40544"/>
                  </a:lnTo>
                  <a:lnTo>
                    <a:pt x="17541" y="44065"/>
                  </a:lnTo>
                  <a:lnTo>
                    <a:pt x="26313" y="44065"/>
                  </a:lnTo>
                  <a:lnTo>
                    <a:pt x="31574" y="42304"/>
                  </a:lnTo>
                  <a:lnTo>
                    <a:pt x="35083" y="40544"/>
                  </a:lnTo>
                  <a:lnTo>
                    <a:pt x="38591" y="37023"/>
                  </a:lnTo>
                  <a:lnTo>
                    <a:pt x="43854" y="26459"/>
                  </a:lnTo>
                  <a:lnTo>
                    <a:pt x="43854" y="17655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5083" y="3521"/>
                  </a:lnTo>
                  <a:lnTo>
                    <a:pt x="31574" y="1761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58290" y="365197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55"/>
                  </a:lnTo>
                  <a:lnTo>
                    <a:pt x="0" y="21176"/>
                  </a:lnTo>
                  <a:lnTo>
                    <a:pt x="0" y="26458"/>
                  </a:lnTo>
                  <a:lnTo>
                    <a:pt x="1754" y="29979"/>
                  </a:lnTo>
                  <a:lnTo>
                    <a:pt x="3508" y="33501"/>
                  </a:lnTo>
                  <a:lnTo>
                    <a:pt x="7016" y="37022"/>
                  </a:lnTo>
                  <a:lnTo>
                    <a:pt x="10525" y="40543"/>
                  </a:lnTo>
                  <a:lnTo>
                    <a:pt x="14033" y="42304"/>
                  </a:lnTo>
                  <a:lnTo>
                    <a:pt x="17541" y="44064"/>
                  </a:lnTo>
                  <a:lnTo>
                    <a:pt x="22804" y="44064"/>
                  </a:lnTo>
                  <a:lnTo>
                    <a:pt x="26312" y="44064"/>
                  </a:lnTo>
                  <a:lnTo>
                    <a:pt x="31575" y="42304"/>
                  </a:lnTo>
                  <a:lnTo>
                    <a:pt x="35083" y="40543"/>
                  </a:lnTo>
                  <a:lnTo>
                    <a:pt x="38592" y="37022"/>
                  </a:lnTo>
                  <a:lnTo>
                    <a:pt x="40346" y="33501"/>
                  </a:lnTo>
                  <a:lnTo>
                    <a:pt x="42100" y="29979"/>
                  </a:lnTo>
                  <a:lnTo>
                    <a:pt x="43854" y="26458"/>
                  </a:lnTo>
                  <a:lnTo>
                    <a:pt x="43854" y="21176"/>
                  </a:lnTo>
                  <a:lnTo>
                    <a:pt x="43854" y="17655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8592" y="7042"/>
                  </a:lnTo>
                  <a:lnTo>
                    <a:pt x="35083" y="3521"/>
                  </a:lnTo>
                  <a:lnTo>
                    <a:pt x="31575" y="1760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343700" y="2480193"/>
            <a:ext cx="17272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900" spc="15" dirty="0">
                <a:latin typeface="Times New Roman"/>
                <a:cs typeface="Times New Roman"/>
              </a:rPr>
              <a:t>d</a:t>
            </a:r>
            <a:r>
              <a:rPr sz="825" spc="22" baseline="-10101" dirty="0">
                <a:latin typeface="Times New Roman"/>
                <a:cs typeface="Times New Roman"/>
              </a:rPr>
              <a:t>1</a:t>
            </a:r>
            <a:endParaRPr sz="825" baseline="-10101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172954" y="2344900"/>
            <a:ext cx="251460" cy="354330"/>
            <a:chOff x="648954" y="2344900"/>
            <a:chExt cx="251460" cy="354330"/>
          </a:xfrm>
        </p:grpSpPr>
        <p:sp>
          <p:nvSpPr>
            <p:cNvPr id="52" name="object 52"/>
            <p:cNvSpPr/>
            <p:nvPr/>
          </p:nvSpPr>
          <p:spPr>
            <a:xfrm>
              <a:off x="649832" y="2345779"/>
              <a:ext cx="249554" cy="352425"/>
            </a:xfrm>
            <a:custGeom>
              <a:avLst/>
              <a:gdLst/>
              <a:ahLst/>
              <a:cxnLst/>
              <a:rect l="l" t="t" r="r" b="b"/>
              <a:pathLst>
                <a:path w="249555" h="352425">
                  <a:moveTo>
                    <a:pt x="14082" y="255439"/>
                  </a:moveTo>
                  <a:lnTo>
                    <a:pt x="0" y="352323"/>
                  </a:lnTo>
                  <a:lnTo>
                    <a:pt x="76090" y="311780"/>
                  </a:lnTo>
                  <a:lnTo>
                    <a:pt x="31624" y="311780"/>
                  </a:lnTo>
                  <a:lnTo>
                    <a:pt x="26361" y="306498"/>
                  </a:lnTo>
                  <a:lnTo>
                    <a:pt x="26361" y="302977"/>
                  </a:lnTo>
                  <a:lnTo>
                    <a:pt x="28115" y="301216"/>
                  </a:lnTo>
                  <a:lnTo>
                    <a:pt x="30610" y="297666"/>
                  </a:lnTo>
                  <a:lnTo>
                    <a:pt x="14082" y="255439"/>
                  </a:lnTo>
                  <a:close/>
                </a:path>
                <a:path w="249555" h="352425">
                  <a:moveTo>
                    <a:pt x="30610" y="297666"/>
                  </a:moveTo>
                  <a:lnTo>
                    <a:pt x="28115" y="301216"/>
                  </a:lnTo>
                  <a:lnTo>
                    <a:pt x="26361" y="302977"/>
                  </a:lnTo>
                  <a:lnTo>
                    <a:pt x="26361" y="306498"/>
                  </a:lnTo>
                  <a:lnTo>
                    <a:pt x="31624" y="311780"/>
                  </a:lnTo>
                  <a:lnTo>
                    <a:pt x="36886" y="311780"/>
                  </a:lnTo>
                  <a:lnTo>
                    <a:pt x="40394" y="308258"/>
                  </a:lnTo>
                  <a:lnTo>
                    <a:pt x="42666" y="305048"/>
                  </a:lnTo>
                  <a:lnTo>
                    <a:pt x="33378" y="304737"/>
                  </a:lnTo>
                  <a:lnTo>
                    <a:pt x="30610" y="297666"/>
                  </a:lnTo>
                  <a:close/>
                </a:path>
                <a:path w="249555" h="352425">
                  <a:moveTo>
                    <a:pt x="42666" y="305048"/>
                  </a:moveTo>
                  <a:lnTo>
                    <a:pt x="40394" y="308258"/>
                  </a:lnTo>
                  <a:lnTo>
                    <a:pt x="36886" y="311780"/>
                  </a:lnTo>
                  <a:lnTo>
                    <a:pt x="76090" y="311780"/>
                  </a:lnTo>
                  <a:lnTo>
                    <a:pt x="86003" y="306498"/>
                  </a:lnTo>
                  <a:lnTo>
                    <a:pt x="42666" y="305048"/>
                  </a:lnTo>
                  <a:close/>
                </a:path>
                <a:path w="249555" h="352425">
                  <a:moveTo>
                    <a:pt x="215861" y="40494"/>
                  </a:moveTo>
                  <a:lnTo>
                    <a:pt x="214107" y="40494"/>
                  </a:lnTo>
                  <a:lnTo>
                    <a:pt x="210599" y="42255"/>
                  </a:lnTo>
                  <a:lnTo>
                    <a:pt x="208845" y="44016"/>
                  </a:lnTo>
                  <a:lnTo>
                    <a:pt x="30610" y="297666"/>
                  </a:lnTo>
                  <a:lnTo>
                    <a:pt x="33378" y="304737"/>
                  </a:lnTo>
                  <a:lnTo>
                    <a:pt x="42666" y="305048"/>
                  </a:lnTo>
                  <a:lnTo>
                    <a:pt x="217937" y="57371"/>
                  </a:lnTo>
                  <a:lnTo>
                    <a:pt x="214107" y="47586"/>
                  </a:lnTo>
                  <a:lnTo>
                    <a:pt x="221124" y="47586"/>
                  </a:lnTo>
                  <a:lnTo>
                    <a:pt x="221124" y="44016"/>
                  </a:lnTo>
                  <a:lnTo>
                    <a:pt x="219370" y="42255"/>
                  </a:lnTo>
                  <a:lnTo>
                    <a:pt x="215861" y="40494"/>
                  </a:lnTo>
                  <a:close/>
                </a:path>
                <a:path w="249555" h="352425">
                  <a:moveTo>
                    <a:pt x="242592" y="40494"/>
                  </a:moveTo>
                  <a:lnTo>
                    <a:pt x="215861" y="40494"/>
                  </a:lnTo>
                  <a:lnTo>
                    <a:pt x="219370" y="42255"/>
                  </a:lnTo>
                  <a:lnTo>
                    <a:pt x="221124" y="44016"/>
                  </a:lnTo>
                  <a:lnTo>
                    <a:pt x="221124" y="52868"/>
                  </a:lnTo>
                  <a:lnTo>
                    <a:pt x="217937" y="57371"/>
                  </a:lnTo>
                  <a:lnTo>
                    <a:pt x="233403" y="96884"/>
                  </a:lnTo>
                  <a:lnTo>
                    <a:pt x="242592" y="40494"/>
                  </a:lnTo>
                  <a:close/>
                </a:path>
                <a:path w="249555" h="352425">
                  <a:moveTo>
                    <a:pt x="221124" y="47586"/>
                  </a:moveTo>
                  <a:lnTo>
                    <a:pt x="214107" y="47586"/>
                  </a:lnTo>
                  <a:lnTo>
                    <a:pt x="217937" y="57371"/>
                  </a:lnTo>
                  <a:lnTo>
                    <a:pt x="221124" y="52868"/>
                  </a:lnTo>
                  <a:lnTo>
                    <a:pt x="221124" y="47586"/>
                  </a:lnTo>
                  <a:close/>
                </a:path>
                <a:path w="249555" h="352425">
                  <a:moveTo>
                    <a:pt x="249191" y="0"/>
                  </a:moveTo>
                  <a:lnTo>
                    <a:pt x="161482" y="47586"/>
                  </a:lnTo>
                  <a:lnTo>
                    <a:pt x="206336" y="47586"/>
                  </a:lnTo>
                  <a:lnTo>
                    <a:pt x="208845" y="44016"/>
                  </a:lnTo>
                  <a:lnTo>
                    <a:pt x="210599" y="42255"/>
                  </a:lnTo>
                  <a:lnTo>
                    <a:pt x="214107" y="40494"/>
                  </a:lnTo>
                  <a:lnTo>
                    <a:pt x="242592" y="40494"/>
                  </a:lnTo>
                  <a:lnTo>
                    <a:pt x="249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9832" y="2345779"/>
              <a:ext cx="249554" cy="352425"/>
            </a:xfrm>
            <a:custGeom>
              <a:avLst/>
              <a:gdLst/>
              <a:ahLst/>
              <a:cxnLst/>
              <a:rect l="l" t="t" r="r" b="b"/>
              <a:pathLst>
                <a:path w="249555" h="352425">
                  <a:moveTo>
                    <a:pt x="221124" y="52868"/>
                  </a:moveTo>
                  <a:lnTo>
                    <a:pt x="40394" y="308258"/>
                  </a:lnTo>
                  <a:lnTo>
                    <a:pt x="36886" y="311780"/>
                  </a:lnTo>
                  <a:lnTo>
                    <a:pt x="35132" y="311780"/>
                  </a:lnTo>
                  <a:lnTo>
                    <a:pt x="31624" y="311780"/>
                  </a:lnTo>
                  <a:lnTo>
                    <a:pt x="29869" y="310019"/>
                  </a:lnTo>
                  <a:lnTo>
                    <a:pt x="28115" y="308258"/>
                  </a:lnTo>
                  <a:lnTo>
                    <a:pt x="26361" y="306498"/>
                  </a:lnTo>
                  <a:lnTo>
                    <a:pt x="26361" y="302977"/>
                  </a:lnTo>
                  <a:lnTo>
                    <a:pt x="28115" y="301216"/>
                  </a:lnTo>
                  <a:lnTo>
                    <a:pt x="208845" y="44016"/>
                  </a:lnTo>
                  <a:lnTo>
                    <a:pt x="210599" y="42255"/>
                  </a:lnTo>
                  <a:lnTo>
                    <a:pt x="214107" y="40494"/>
                  </a:lnTo>
                  <a:lnTo>
                    <a:pt x="215861" y="40494"/>
                  </a:lnTo>
                  <a:lnTo>
                    <a:pt x="219370" y="42255"/>
                  </a:lnTo>
                  <a:lnTo>
                    <a:pt x="221124" y="44016"/>
                  </a:lnTo>
                  <a:lnTo>
                    <a:pt x="221124" y="47586"/>
                  </a:lnTo>
                  <a:lnTo>
                    <a:pt x="221124" y="49346"/>
                  </a:lnTo>
                  <a:lnTo>
                    <a:pt x="221124" y="52868"/>
                  </a:lnTo>
                  <a:close/>
                </a:path>
                <a:path w="249555" h="352425">
                  <a:moveTo>
                    <a:pt x="214107" y="47586"/>
                  </a:moveTo>
                  <a:lnTo>
                    <a:pt x="161482" y="47586"/>
                  </a:lnTo>
                  <a:lnTo>
                    <a:pt x="249191" y="0"/>
                  </a:lnTo>
                  <a:lnTo>
                    <a:pt x="233403" y="96884"/>
                  </a:lnTo>
                  <a:lnTo>
                    <a:pt x="214107" y="47586"/>
                  </a:lnTo>
                  <a:close/>
                </a:path>
                <a:path w="249555" h="352425">
                  <a:moveTo>
                    <a:pt x="33378" y="304737"/>
                  </a:moveTo>
                  <a:lnTo>
                    <a:pt x="86003" y="306498"/>
                  </a:lnTo>
                  <a:lnTo>
                    <a:pt x="0" y="352323"/>
                  </a:lnTo>
                  <a:lnTo>
                    <a:pt x="14082" y="255439"/>
                  </a:lnTo>
                  <a:lnTo>
                    <a:pt x="33378" y="3047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435936" y="3827818"/>
            <a:ext cx="84455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722285" y="3739988"/>
            <a:ext cx="470534" cy="90170"/>
            <a:chOff x="2198285" y="3739988"/>
            <a:chExt cx="470534" cy="90170"/>
          </a:xfrm>
        </p:grpSpPr>
        <p:sp>
          <p:nvSpPr>
            <p:cNvPr id="56" name="object 56"/>
            <p:cNvSpPr/>
            <p:nvPr/>
          </p:nvSpPr>
          <p:spPr>
            <a:xfrm>
              <a:off x="2199238" y="3740940"/>
              <a:ext cx="468630" cy="88265"/>
            </a:xfrm>
            <a:custGeom>
              <a:avLst/>
              <a:gdLst/>
              <a:ahLst/>
              <a:cxnLst/>
              <a:rect l="l" t="t" r="r" b="b"/>
              <a:pathLst>
                <a:path w="468630" h="88264">
                  <a:moveTo>
                    <a:pt x="87757" y="0"/>
                  </a:moveTo>
                  <a:lnTo>
                    <a:pt x="0" y="44064"/>
                  </a:lnTo>
                  <a:lnTo>
                    <a:pt x="87757" y="88080"/>
                  </a:lnTo>
                  <a:lnTo>
                    <a:pt x="64181" y="51107"/>
                  </a:lnTo>
                  <a:lnTo>
                    <a:pt x="56182" y="51107"/>
                  </a:lnTo>
                  <a:lnTo>
                    <a:pt x="52674" y="47586"/>
                  </a:lnTo>
                  <a:lnTo>
                    <a:pt x="50920" y="44064"/>
                  </a:lnTo>
                  <a:lnTo>
                    <a:pt x="52674" y="40543"/>
                  </a:lnTo>
                  <a:lnTo>
                    <a:pt x="56182" y="37022"/>
                  </a:lnTo>
                  <a:lnTo>
                    <a:pt x="64176" y="37022"/>
                  </a:lnTo>
                  <a:lnTo>
                    <a:pt x="87757" y="0"/>
                  </a:lnTo>
                  <a:close/>
                </a:path>
                <a:path w="468630" h="88264">
                  <a:moveTo>
                    <a:pt x="380803" y="0"/>
                  </a:moveTo>
                  <a:lnTo>
                    <a:pt x="410624" y="44064"/>
                  </a:lnTo>
                  <a:lnTo>
                    <a:pt x="380803" y="88080"/>
                  </a:lnTo>
                  <a:lnTo>
                    <a:pt x="454458" y="51107"/>
                  </a:lnTo>
                  <a:lnTo>
                    <a:pt x="412378" y="51107"/>
                  </a:lnTo>
                  <a:lnTo>
                    <a:pt x="415887" y="49346"/>
                  </a:lnTo>
                  <a:lnTo>
                    <a:pt x="415887" y="47586"/>
                  </a:lnTo>
                  <a:lnTo>
                    <a:pt x="417641" y="44064"/>
                  </a:lnTo>
                  <a:lnTo>
                    <a:pt x="415887" y="40543"/>
                  </a:lnTo>
                  <a:lnTo>
                    <a:pt x="415887" y="38783"/>
                  </a:lnTo>
                  <a:lnTo>
                    <a:pt x="412378" y="37022"/>
                  </a:lnTo>
                  <a:lnTo>
                    <a:pt x="454474" y="37022"/>
                  </a:lnTo>
                  <a:lnTo>
                    <a:pt x="380803" y="0"/>
                  </a:lnTo>
                  <a:close/>
                </a:path>
                <a:path w="468630" h="88264">
                  <a:moveTo>
                    <a:pt x="64176" y="37022"/>
                  </a:moveTo>
                  <a:lnTo>
                    <a:pt x="56182" y="37022"/>
                  </a:lnTo>
                  <a:lnTo>
                    <a:pt x="52674" y="40543"/>
                  </a:lnTo>
                  <a:lnTo>
                    <a:pt x="50920" y="44064"/>
                  </a:lnTo>
                  <a:lnTo>
                    <a:pt x="52674" y="47586"/>
                  </a:lnTo>
                  <a:lnTo>
                    <a:pt x="56182" y="51107"/>
                  </a:lnTo>
                  <a:lnTo>
                    <a:pt x="64181" y="51107"/>
                  </a:lnTo>
                  <a:lnTo>
                    <a:pt x="59690" y="44064"/>
                  </a:lnTo>
                  <a:lnTo>
                    <a:pt x="64176" y="37022"/>
                  </a:lnTo>
                  <a:close/>
                </a:path>
                <a:path w="468630" h="88264">
                  <a:moveTo>
                    <a:pt x="405858" y="37022"/>
                  </a:moveTo>
                  <a:lnTo>
                    <a:pt x="64176" y="37022"/>
                  </a:lnTo>
                  <a:lnTo>
                    <a:pt x="59690" y="44064"/>
                  </a:lnTo>
                  <a:lnTo>
                    <a:pt x="64181" y="51107"/>
                  </a:lnTo>
                  <a:lnTo>
                    <a:pt x="405853" y="51107"/>
                  </a:lnTo>
                  <a:lnTo>
                    <a:pt x="410624" y="44064"/>
                  </a:lnTo>
                  <a:lnTo>
                    <a:pt x="405858" y="37022"/>
                  </a:lnTo>
                  <a:close/>
                </a:path>
                <a:path w="468630" h="88264">
                  <a:moveTo>
                    <a:pt x="454474" y="37022"/>
                  </a:moveTo>
                  <a:lnTo>
                    <a:pt x="412378" y="37022"/>
                  </a:lnTo>
                  <a:lnTo>
                    <a:pt x="415887" y="38783"/>
                  </a:lnTo>
                  <a:lnTo>
                    <a:pt x="415887" y="40543"/>
                  </a:lnTo>
                  <a:lnTo>
                    <a:pt x="417641" y="44064"/>
                  </a:lnTo>
                  <a:lnTo>
                    <a:pt x="415887" y="47586"/>
                  </a:lnTo>
                  <a:lnTo>
                    <a:pt x="415887" y="49346"/>
                  </a:lnTo>
                  <a:lnTo>
                    <a:pt x="412378" y="51107"/>
                  </a:lnTo>
                  <a:lnTo>
                    <a:pt x="454458" y="51107"/>
                  </a:lnTo>
                  <a:lnTo>
                    <a:pt x="468488" y="44064"/>
                  </a:lnTo>
                  <a:lnTo>
                    <a:pt x="454474" y="37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99238" y="3740940"/>
              <a:ext cx="468630" cy="88265"/>
            </a:xfrm>
            <a:custGeom>
              <a:avLst/>
              <a:gdLst/>
              <a:ahLst/>
              <a:cxnLst/>
              <a:rect l="l" t="t" r="r" b="b"/>
              <a:pathLst>
                <a:path w="468630" h="88264">
                  <a:moveTo>
                    <a:pt x="410624" y="51107"/>
                  </a:moveTo>
                  <a:lnTo>
                    <a:pt x="59690" y="51107"/>
                  </a:lnTo>
                  <a:lnTo>
                    <a:pt x="56182" y="51107"/>
                  </a:lnTo>
                  <a:lnTo>
                    <a:pt x="54428" y="49346"/>
                  </a:lnTo>
                  <a:lnTo>
                    <a:pt x="52674" y="47586"/>
                  </a:lnTo>
                  <a:lnTo>
                    <a:pt x="50920" y="44064"/>
                  </a:lnTo>
                  <a:lnTo>
                    <a:pt x="52674" y="40543"/>
                  </a:lnTo>
                  <a:lnTo>
                    <a:pt x="54428" y="38783"/>
                  </a:lnTo>
                  <a:lnTo>
                    <a:pt x="56182" y="37022"/>
                  </a:lnTo>
                  <a:lnTo>
                    <a:pt x="59690" y="37022"/>
                  </a:lnTo>
                  <a:lnTo>
                    <a:pt x="410624" y="37022"/>
                  </a:lnTo>
                  <a:lnTo>
                    <a:pt x="412378" y="37022"/>
                  </a:lnTo>
                  <a:lnTo>
                    <a:pt x="415887" y="38783"/>
                  </a:lnTo>
                  <a:lnTo>
                    <a:pt x="415887" y="40543"/>
                  </a:lnTo>
                  <a:lnTo>
                    <a:pt x="417641" y="44064"/>
                  </a:lnTo>
                  <a:lnTo>
                    <a:pt x="415887" y="47586"/>
                  </a:lnTo>
                  <a:lnTo>
                    <a:pt x="415887" y="49346"/>
                  </a:lnTo>
                  <a:lnTo>
                    <a:pt x="412378" y="51107"/>
                  </a:lnTo>
                  <a:lnTo>
                    <a:pt x="410624" y="51107"/>
                  </a:lnTo>
                  <a:close/>
                </a:path>
                <a:path w="468630" h="88264">
                  <a:moveTo>
                    <a:pt x="410624" y="44064"/>
                  </a:moveTo>
                  <a:lnTo>
                    <a:pt x="380803" y="0"/>
                  </a:lnTo>
                  <a:lnTo>
                    <a:pt x="468488" y="44064"/>
                  </a:lnTo>
                  <a:lnTo>
                    <a:pt x="380803" y="88080"/>
                  </a:lnTo>
                  <a:lnTo>
                    <a:pt x="410624" y="44064"/>
                  </a:lnTo>
                  <a:close/>
                </a:path>
                <a:path w="468630" h="88264">
                  <a:moveTo>
                    <a:pt x="59690" y="44064"/>
                  </a:moveTo>
                  <a:lnTo>
                    <a:pt x="87757" y="88080"/>
                  </a:lnTo>
                  <a:lnTo>
                    <a:pt x="0" y="44064"/>
                  </a:lnTo>
                  <a:lnTo>
                    <a:pt x="87757" y="0"/>
                  </a:lnTo>
                  <a:lnTo>
                    <a:pt x="59690" y="440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888637" y="3831339"/>
            <a:ext cx="84455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278431" y="1811059"/>
            <a:ext cx="905510" cy="2098675"/>
            <a:chOff x="1754431" y="1811058"/>
            <a:chExt cx="905510" cy="2098675"/>
          </a:xfrm>
        </p:grpSpPr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4431" y="1855199"/>
              <a:ext cx="12279" cy="205045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646676" y="1812011"/>
              <a:ext cx="12700" cy="2096770"/>
            </a:xfrm>
            <a:custGeom>
              <a:avLst/>
              <a:gdLst/>
              <a:ahLst/>
              <a:cxnLst/>
              <a:rect l="l" t="t" r="r" b="b"/>
              <a:pathLst>
                <a:path w="12700" h="2096770">
                  <a:moveTo>
                    <a:pt x="8770" y="0"/>
                  </a:moveTo>
                  <a:lnTo>
                    <a:pt x="3508" y="0"/>
                  </a:lnTo>
                  <a:lnTo>
                    <a:pt x="1754" y="1760"/>
                  </a:lnTo>
                  <a:lnTo>
                    <a:pt x="1754" y="3521"/>
                  </a:lnTo>
                  <a:lnTo>
                    <a:pt x="0" y="5281"/>
                  </a:lnTo>
                  <a:lnTo>
                    <a:pt x="0" y="38783"/>
                  </a:lnTo>
                  <a:lnTo>
                    <a:pt x="1754" y="40543"/>
                  </a:lnTo>
                  <a:lnTo>
                    <a:pt x="1754" y="42304"/>
                  </a:lnTo>
                  <a:lnTo>
                    <a:pt x="3508" y="44064"/>
                  </a:lnTo>
                  <a:lnTo>
                    <a:pt x="8770" y="44064"/>
                  </a:lnTo>
                  <a:lnTo>
                    <a:pt x="10525" y="42304"/>
                  </a:lnTo>
                  <a:lnTo>
                    <a:pt x="10525" y="40543"/>
                  </a:lnTo>
                  <a:lnTo>
                    <a:pt x="12279" y="38783"/>
                  </a:lnTo>
                  <a:lnTo>
                    <a:pt x="12279" y="5281"/>
                  </a:lnTo>
                  <a:lnTo>
                    <a:pt x="10525" y="3521"/>
                  </a:lnTo>
                  <a:lnTo>
                    <a:pt x="10525" y="1760"/>
                  </a:lnTo>
                  <a:lnTo>
                    <a:pt x="8770" y="0"/>
                  </a:lnTo>
                  <a:close/>
                </a:path>
                <a:path w="12700" h="2096770">
                  <a:moveTo>
                    <a:pt x="8770" y="77517"/>
                  </a:moveTo>
                  <a:lnTo>
                    <a:pt x="3508" y="77517"/>
                  </a:lnTo>
                  <a:lnTo>
                    <a:pt x="1754" y="79277"/>
                  </a:lnTo>
                  <a:lnTo>
                    <a:pt x="1754" y="81038"/>
                  </a:lnTo>
                  <a:lnTo>
                    <a:pt x="0" y="82799"/>
                  </a:lnTo>
                  <a:lnTo>
                    <a:pt x="0" y="116251"/>
                  </a:lnTo>
                  <a:lnTo>
                    <a:pt x="1754" y="118011"/>
                  </a:lnTo>
                  <a:lnTo>
                    <a:pt x="1754" y="119772"/>
                  </a:lnTo>
                  <a:lnTo>
                    <a:pt x="3508" y="121533"/>
                  </a:lnTo>
                  <a:lnTo>
                    <a:pt x="8770" y="121533"/>
                  </a:lnTo>
                  <a:lnTo>
                    <a:pt x="10525" y="119772"/>
                  </a:lnTo>
                  <a:lnTo>
                    <a:pt x="10525" y="118011"/>
                  </a:lnTo>
                  <a:lnTo>
                    <a:pt x="12279" y="116251"/>
                  </a:lnTo>
                  <a:lnTo>
                    <a:pt x="12279" y="82799"/>
                  </a:lnTo>
                  <a:lnTo>
                    <a:pt x="10525" y="81038"/>
                  </a:lnTo>
                  <a:lnTo>
                    <a:pt x="10525" y="79277"/>
                  </a:lnTo>
                  <a:lnTo>
                    <a:pt x="8770" y="77517"/>
                  </a:lnTo>
                  <a:close/>
                </a:path>
                <a:path w="12700" h="2096770">
                  <a:moveTo>
                    <a:pt x="8770" y="197289"/>
                  </a:moveTo>
                  <a:lnTo>
                    <a:pt x="3508" y="197289"/>
                  </a:lnTo>
                  <a:lnTo>
                    <a:pt x="7016" y="199050"/>
                  </a:lnTo>
                  <a:lnTo>
                    <a:pt x="8770" y="197289"/>
                  </a:lnTo>
                  <a:close/>
                </a:path>
                <a:path w="12700" h="2096770">
                  <a:moveTo>
                    <a:pt x="8770" y="155034"/>
                  </a:moveTo>
                  <a:lnTo>
                    <a:pt x="3508" y="155034"/>
                  </a:lnTo>
                  <a:lnTo>
                    <a:pt x="1754" y="156794"/>
                  </a:lnTo>
                  <a:lnTo>
                    <a:pt x="1754" y="158555"/>
                  </a:lnTo>
                  <a:lnTo>
                    <a:pt x="0" y="160316"/>
                  </a:lnTo>
                  <a:lnTo>
                    <a:pt x="0" y="192007"/>
                  </a:lnTo>
                  <a:lnTo>
                    <a:pt x="1754" y="195529"/>
                  </a:lnTo>
                  <a:lnTo>
                    <a:pt x="1754" y="197289"/>
                  </a:lnTo>
                  <a:lnTo>
                    <a:pt x="10525" y="197289"/>
                  </a:lnTo>
                  <a:lnTo>
                    <a:pt x="10525" y="195529"/>
                  </a:lnTo>
                  <a:lnTo>
                    <a:pt x="12279" y="192007"/>
                  </a:lnTo>
                  <a:lnTo>
                    <a:pt x="12279" y="160316"/>
                  </a:lnTo>
                  <a:lnTo>
                    <a:pt x="10525" y="158555"/>
                  </a:lnTo>
                  <a:lnTo>
                    <a:pt x="10525" y="156794"/>
                  </a:lnTo>
                  <a:lnTo>
                    <a:pt x="8770" y="155034"/>
                  </a:lnTo>
                  <a:close/>
                </a:path>
                <a:path w="12700" h="2096770">
                  <a:moveTo>
                    <a:pt x="10525" y="232551"/>
                  </a:moveTo>
                  <a:lnTo>
                    <a:pt x="1754" y="232551"/>
                  </a:lnTo>
                  <a:lnTo>
                    <a:pt x="1754" y="234312"/>
                  </a:lnTo>
                  <a:lnTo>
                    <a:pt x="0" y="236072"/>
                  </a:lnTo>
                  <a:lnTo>
                    <a:pt x="0" y="269524"/>
                  </a:lnTo>
                  <a:lnTo>
                    <a:pt x="1754" y="271285"/>
                  </a:lnTo>
                  <a:lnTo>
                    <a:pt x="1754" y="273046"/>
                  </a:lnTo>
                  <a:lnTo>
                    <a:pt x="3508" y="274806"/>
                  </a:lnTo>
                  <a:lnTo>
                    <a:pt x="8770" y="274806"/>
                  </a:lnTo>
                  <a:lnTo>
                    <a:pt x="10525" y="273046"/>
                  </a:lnTo>
                  <a:lnTo>
                    <a:pt x="10525" y="271285"/>
                  </a:lnTo>
                  <a:lnTo>
                    <a:pt x="12279" y="269524"/>
                  </a:lnTo>
                  <a:lnTo>
                    <a:pt x="12279" y="236072"/>
                  </a:lnTo>
                  <a:lnTo>
                    <a:pt x="10525" y="234312"/>
                  </a:lnTo>
                  <a:lnTo>
                    <a:pt x="10525" y="232551"/>
                  </a:lnTo>
                  <a:close/>
                </a:path>
                <a:path w="12700" h="2096770">
                  <a:moveTo>
                    <a:pt x="7016" y="230790"/>
                  </a:moveTo>
                  <a:lnTo>
                    <a:pt x="3508" y="232551"/>
                  </a:lnTo>
                  <a:lnTo>
                    <a:pt x="8770" y="232551"/>
                  </a:lnTo>
                  <a:lnTo>
                    <a:pt x="7016" y="230790"/>
                  </a:lnTo>
                  <a:close/>
                </a:path>
                <a:path w="12700" h="2096770">
                  <a:moveTo>
                    <a:pt x="8770" y="308307"/>
                  </a:moveTo>
                  <a:lnTo>
                    <a:pt x="3508" y="308307"/>
                  </a:lnTo>
                  <a:lnTo>
                    <a:pt x="1754" y="310068"/>
                  </a:lnTo>
                  <a:lnTo>
                    <a:pt x="1754" y="311829"/>
                  </a:lnTo>
                  <a:lnTo>
                    <a:pt x="0" y="313589"/>
                  </a:lnTo>
                  <a:lnTo>
                    <a:pt x="0" y="347042"/>
                  </a:lnTo>
                  <a:lnTo>
                    <a:pt x="1754" y="348802"/>
                  </a:lnTo>
                  <a:lnTo>
                    <a:pt x="1754" y="350563"/>
                  </a:lnTo>
                  <a:lnTo>
                    <a:pt x="3508" y="352323"/>
                  </a:lnTo>
                  <a:lnTo>
                    <a:pt x="8770" y="352323"/>
                  </a:lnTo>
                  <a:lnTo>
                    <a:pt x="10525" y="350563"/>
                  </a:lnTo>
                  <a:lnTo>
                    <a:pt x="10525" y="348802"/>
                  </a:lnTo>
                  <a:lnTo>
                    <a:pt x="12279" y="347042"/>
                  </a:lnTo>
                  <a:lnTo>
                    <a:pt x="12279" y="313589"/>
                  </a:lnTo>
                  <a:lnTo>
                    <a:pt x="10525" y="311829"/>
                  </a:lnTo>
                  <a:lnTo>
                    <a:pt x="10525" y="310068"/>
                  </a:lnTo>
                  <a:lnTo>
                    <a:pt x="8770" y="308307"/>
                  </a:lnTo>
                  <a:close/>
                </a:path>
                <a:path w="12700" h="2096770">
                  <a:moveTo>
                    <a:pt x="8770" y="385776"/>
                  </a:moveTo>
                  <a:lnTo>
                    <a:pt x="3508" y="385776"/>
                  </a:lnTo>
                  <a:lnTo>
                    <a:pt x="1754" y="387536"/>
                  </a:lnTo>
                  <a:lnTo>
                    <a:pt x="1754" y="389297"/>
                  </a:lnTo>
                  <a:lnTo>
                    <a:pt x="0" y="391058"/>
                  </a:lnTo>
                  <a:lnTo>
                    <a:pt x="0" y="424559"/>
                  </a:lnTo>
                  <a:lnTo>
                    <a:pt x="1754" y="426319"/>
                  </a:lnTo>
                  <a:lnTo>
                    <a:pt x="1754" y="428080"/>
                  </a:lnTo>
                  <a:lnTo>
                    <a:pt x="3508" y="429841"/>
                  </a:lnTo>
                  <a:lnTo>
                    <a:pt x="8770" y="429841"/>
                  </a:lnTo>
                  <a:lnTo>
                    <a:pt x="10525" y="428080"/>
                  </a:lnTo>
                  <a:lnTo>
                    <a:pt x="10525" y="426319"/>
                  </a:lnTo>
                  <a:lnTo>
                    <a:pt x="12279" y="424559"/>
                  </a:lnTo>
                  <a:lnTo>
                    <a:pt x="12279" y="391058"/>
                  </a:lnTo>
                  <a:lnTo>
                    <a:pt x="10525" y="389297"/>
                  </a:lnTo>
                  <a:lnTo>
                    <a:pt x="10525" y="387536"/>
                  </a:lnTo>
                  <a:lnTo>
                    <a:pt x="8770" y="385776"/>
                  </a:lnTo>
                  <a:close/>
                </a:path>
                <a:path w="12700" h="2096770">
                  <a:moveTo>
                    <a:pt x="8770" y="505597"/>
                  </a:moveTo>
                  <a:lnTo>
                    <a:pt x="3508" y="505597"/>
                  </a:lnTo>
                  <a:lnTo>
                    <a:pt x="7016" y="507358"/>
                  </a:lnTo>
                  <a:lnTo>
                    <a:pt x="8770" y="505597"/>
                  </a:lnTo>
                  <a:close/>
                </a:path>
                <a:path w="12700" h="2096770">
                  <a:moveTo>
                    <a:pt x="8770" y="463293"/>
                  </a:moveTo>
                  <a:lnTo>
                    <a:pt x="3508" y="463293"/>
                  </a:lnTo>
                  <a:lnTo>
                    <a:pt x="1754" y="465053"/>
                  </a:lnTo>
                  <a:lnTo>
                    <a:pt x="1754" y="466814"/>
                  </a:lnTo>
                  <a:lnTo>
                    <a:pt x="0" y="468575"/>
                  </a:lnTo>
                  <a:lnTo>
                    <a:pt x="0" y="500315"/>
                  </a:lnTo>
                  <a:lnTo>
                    <a:pt x="1754" y="503836"/>
                  </a:lnTo>
                  <a:lnTo>
                    <a:pt x="1754" y="505597"/>
                  </a:lnTo>
                  <a:lnTo>
                    <a:pt x="10525" y="505597"/>
                  </a:lnTo>
                  <a:lnTo>
                    <a:pt x="10525" y="503836"/>
                  </a:lnTo>
                  <a:lnTo>
                    <a:pt x="12279" y="500315"/>
                  </a:lnTo>
                  <a:lnTo>
                    <a:pt x="12279" y="468575"/>
                  </a:lnTo>
                  <a:lnTo>
                    <a:pt x="10525" y="466814"/>
                  </a:lnTo>
                  <a:lnTo>
                    <a:pt x="10525" y="465053"/>
                  </a:lnTo>
                  <a:lnTo>
                    <a:pt x="8770" y="463293"/>
                  </a:lnTo>
                  <a:close/>
                </a:path>
                <a:path w="12700" h="2096770">
                  <a:moveTo>
                    <a:pt x="10525" y="540810"/>
                  </a:moveTo>
                  <a:lnTo>
                    <a:pt x="1754" y="540810"/>
                  </a:lnTo>
                  <a:lnTo>
                    <a:pt x="1754" y="542571"/>
                  </a:lnTo>
                  <a:lnTo>
                    <a:pt x="0" y="544331"/>
                  </a:lnTo>
                  <a:lnTo>
                    <a:pt x="0" y="577783"/>
                  </a:lnTo>
                  <a:lnTo>
                    <a:pt x="1754" y="579593"/>
                  </a:lnTo>
                  <a:lnTo>
                    <a:pt x="1754" y="581354"/>
                  </a:lnTo>
                  <a:lnTo>
                    <a:pt x="3508" y="583114"/>
                  </a:lnTo>
                  <a:lnTo>
                    <a:pt x="8770" y="583114"/>
                  </a:lnTo>
                  <a:lnTo>
                    <a:pt x="10525" y="581354"/>
                  </a:lnTo>
                  <a:lnTo>
                    <a:pt x="10525" y="579593"/>
                  </a:lnTo>
                  <a:lnTo>
                    <a:pt x="12279" y="577783"/>
                  </a:lnTo>
                  <a:lnTo>
                    <a:pt x="12279" y="544331"/>
                  </a:lnTo>
                  <a:lnTo>
                    <a:pt x="10525" y="542571"/>
                  </a:lnTo>
                  <a:lnTo>
                    <a:pt x="10525" y="540810"/>
                  </a:lnTo>
                  <a:close/>
                </a:path>
                <a:path w="12700" h="2096770">
                  <a:moveTo>
                    <a:pt x="7016" y="539049"/>
                  </a:moveTo>
                  <a:lnTo>
                    <a:pt x="3508" y="540810"/>
                  </a:lnTo>
                  <a:lnTo>
                    <a:pt x="8770" y="540810"/>
                  </a:lnTo>
                  <a:lnTo>
                    <a:pt x="7016" y="539049"/>
                  </a:lnTo>
                  <a:close/>
                </a:path>
                <a:path w="12700" h="2096770">
                  <a:moveTo>
                    <a:pt x="8770" y="616566"/>
                  </a:moveTo>
                  <a:lnTo>
                    <a:pt x="3508" y="616566"/>
                  </a:lnTo>
                  <a:lnTo>
                    <a:pt x="1754" y="618327"/>
                  </a:lnTo>
                  <a:lnTo>
                    <a:pt x="1754" y="620088"/>
                  </a:lnTo>
                  <a:lnTo>
                    <a:pt x="0" y="621848"/>
                  </a:lnTo>
                  <a:lnTo>
                    <a:pt x="0" y="655301"/>
                  </a:lnTo>
                  <a:lnTo>
                    <a:pt x="1754" y="657061"/>
                  </a:lnTo>
                  <a:lnTo>
                    <a:pt x="1754" y="658822"/>
                  </a:lnTo>
                  <a:lnTo>
                    <a:pt x="3508" y="660582"/>
                  </a:lnTo>
                  <a:lnTo>
                    <a:pt x="8770" y="660582"/>
                  </a:lnTo>
                  <a:lnTo>
                    <a:pt x="10525" y="658822"/>
                  </a:lnTo>
                  <a:lnTo>
                    <a:pt x="10525" y="657061"/>
                  </a:lnTo>
                  <a:lnTo>
                    <a:pt x="12279" y="655301"/>
                  </a:lnTo>
                  <a:lnTo>
                    <a:pt x="12279" y="621848"/>
                  </a:lnTo>
                  <a:lnTo>
                    <a:pt x="10525" y="620088"/>
                  </a:lnTo>
                  <a:lnTo>
                    <a:pt x="10525" y="618327"/>
                  </a:lnTo>
                  <a:lnTo>
                    <a:pt x="8770" y="616566"/>
                  </a:lnTo>
                  <a:close/>
                </a:path>
                <a:path w="12700" h="2096770">
                  <a:moveTo>
                    <a:pt x="8770" y="694084"/>
                  </a:moveTo>
                  <a:lnTo>
                    <a:pt x="3508" y="694084"/>
                  </a:lnTo>
                  <a:lnTo>
                    <a:pt x="1754" y="695844"/>
                  </a:lnTo>
                  <a:lnTo>
                    <a:pt x="1754" y="697605"/>
                  </a:lnTo>
                  <a:lnTo>
                    <a:pt x="0" y="699365"/>
                  </a:lnTo>
                  <a:lnTo>
                    <a:pt x="0" y="732818"/>
                  </a:lnTo>
                  <a:lnTo>
                    <a:pt x="1754" y="734578"/>
                  </a:lnTo>
                  <a:lnTo>
                    <a:pt x="1754" y="736339"/>
                  </a:lnTo>
                  <a:lnTo>
                    <a:pt x="3508" y="738100"/>
                  </a:lnTo>
                  <a:lnTo>
                    <a:pt x="8770" y="738100"/>
                  </a:lnTo>
                  <a:lnTo>
                    <a:pt x="10525" y="736339"/>
                  </a:lnTo>
                  <a:lnTo>
                    <a:pt x="10525" y="734578"/>
                  </a:lnTo>
                  <a:lnTo>
                    <a:pt x="12279" y="732818"/>
                  </a:lnTo>
                  <a:lnTo>
                    <a:pt x="12279" y="699365"/>
                  </a:lnTo>
                  <a:lnTo>
                    <a:pt x="10525" y="697605"/>
                  </a:lnTo>
                  <a:lnTo>
                    <a:pt x="10525" y="695844"/>
                  </a:lnTo>
                  <a:lnTo>
                    <a:pt x="8770" y="694084"/>
                  </a:lnTo>
                  <a:close/>
                </a:path>
                <a:path w="12700" h="2096770">
                  <a:moveTo>
                    <a:pt x="8770" y="813856"/>
                  </a:moveTo>
                  <a:lnTo>
                    <a:pt x="3508" y="813856"/>
                  </a:lnTo>
                  <a:lnTo>
                    <a:pt x="7016" y="815617"/>
                  </a:lnTo>
                  <a:lnTo>
                    <a:pt x="8770" y="813856"/>
                  </a:lnTo>
                  <a:close/>
                </a:path>
                <a:path w="12700" h="2096770">
                  <a:moveTo>
                    <a:pt x="8770" y="771601"/>
                  </a:moveTo>
                  <a:lnTo>
                    <a:pt x="3508" y="771601"/>
                  </a:lnTo>
                  <a:lnTo>
                    <a:pt x="1754" y="773361"/>
                  </a:lnTo>
                  <a:lnTo>
                    <a:pt x="1754" y="775122"/>
                  </a:lnTo>
                  <a:lnTo>
                    <a:pt x="0" y="776883"/>
                  </a:lnTo>
                  <a:lnTo>
                    <a:pt x="0" y="808574"/>
                  </a:lnTo>
                  <a:lnTo>
                    <a:pt x="1754" y="812095"/>
                  </a:lnTo>
                  <a:lnTo>
                    <a:pt x="1754" y="813856"/>
                  </a:lnTo>
                  <a:lnTo>
                    <a:pt x="10525" y="813856"/>
                  </a:lnTo>
                  <a:lnTo>
                    <a:pt x="10525" y="812095"/>
                  </a:lnTo>
                  <a:lnTo>
                    <a:pt x="12279" y="808574"/>
                  </a:lnTo>
                  <a:lnTo>
                    <a:pt x="12279" y="776883"/>
                  </a:lnTo>
                  <a:lnTo>
                    <a:pt x="10525" y="775122"/>
                  </a:lnTo>
                  <a:lnTo>
                    <a:pt x="10525" y="773361"/>
                  </a:lnTo>
                  <a:lnTo>
                    <a:pt x="8770" y="771601"/>
                  </a:lnTo>
                  <a:close/>
                </a:path>
                <a:path w="12700" h="2096770">
                  <a:moveTo>
                    <a:pt x="10525" y="849069"/>
                  </a:moveTo>
                  <a:lnTo>
                    <a:pt x="1754" y="849069"/>
                  </a:lnTo>
                  <a:lnTo>
                    <a:pt x="1754" y="850830"/>
                  </a:lnTo>
                  <a:lnTo>
                    <a:pt x="0" y="852590"/>
                  </a:lnTo>
                  <a:lnTo>
                    <a:pt x="0" y="886091"/>
                  </a:lnTo>
                  <a:lnTo>
                    <a:pt x="1754" y="887852"/>
                  </a:lnTo>
                  <a:lnTo>
                    <a:pt x="1754" y="889613"/>
                  </a:lnTo>
                  <a:lnTo>
                    <a:pt x="3508" y="891373"/>
                  </a:lnTo>
                  <a:lnTo>
                    <a:pt x="8770" y="891373"/>
                  </a:lnTo>
                  <a:lnTo>
                    <a:pt x="10525" y="889613"/>
                  </a:lnTo>
                  <a:lnTo>
                    <a:pt x="10525" y="887852"/>
                  </a:lnTo>
                  <a:lnTo>
                    <a:pt x="12279" y="886091"/>
                  </a:lnTo>
                  <a:lnTo>
                    <a:pt x="12279" y="852590"/>
                  </a:lnTo>
                  <a:lnTo>
                    <a:pt x="10525" y="850830"/>
                  </a:lnTo>
                  <a:lnTo>
                    <a:pt x="10525" y="849069"/>
                  </a:lnTo>
                  <a:close/>
                </a:path>
                <a:path w="12700" h="2096770">
                  <a:moveTo>
                    <a:pt x="7016" y="847308"/>
                  </a:moveTo>
                  <a:lnTo>
                    <a:pt x="3508" y="849069"/>
                  </a:lnTo>
                  <a:lnTo>
                    <a:pt x="8770" y="849069"/>
                  </a:lnTo>
                  <a:lnTo>
                    <a:pt x="7016" y="847308"/>
                  </a:lnTo>
                  <a:close/>
                </a:path>
                <a:path w="12700" h="2096770">
                  <a:moveTo>
                    <a:pt x="8770" y="924825"/>
                  </a:moveTo>
                  <a:lnTo>
                    <a:pt x="3508" y="924825"/>
                  </a:lnTo>
                  <a:lnTo>
                    <a:pt x="1754" y="926586"/>
                  </a:lnTo>
                  <a:lnTo>
                    <a:pt x="1754" y="928347"/>
                  </a:lnTo>
                  <a:lnTo>
                    <a:pt x="0" y="930107"/>
                  </a:lnTo>
                  <a:lnTo>
                    <a:pt x="0" y="963608"/>
                  </a:lnTo>
                  <a:lnTo>
                    <a:pt x="1754" y="965369"/>
                  </a:lnTo>
                  <a:lnTo>
                    <a:pt x="1754" y="967130"/>
                  </a:lnTo>
                  <a:lnTo>
                    <a:pt x="3508" y="968890"/>
                  </a:lnTo>
                  <a:lnTo>
                    <a:pt x="8770" y="968890"/>
                  </a:lnTo>
                  <a:lnTo>
                    <a:pt x="10525" y="967130"/>
                  </a:lnTo>
                  <a:lnTo>
                    <a:pt x="10525" y="965369"/>
                  </a:lnTo>
                  <a:lnTo>
                    <a:pt x="12279" y="963608"/>
                  </a:lnTo>
                  <a:lnTo>
                    <a:pt x="12279" y="930107"/>
                  </a:lnTo>
                  <a:lnTo>
                    <a:pt x="10525" y="928347"/>
                  </a:lnTo>
                  <a:lnTo>
                    <a:pt x="10525" y="926586"/>
                  </a:lnTo>
                  <a:lnTo>
                    <a:pt x="8770" y="924825"/>
                  </a:lnTo>
                  <a:close/>
                </a:path>
                <a:path w="12700" h="2096770">
                  <a:moveTo>
                    <a:pt x="8770" y="1002343"/>
                  </a:moveTo>
                  <a:lnTo>
                    <a:pt x="3508" y="1002343"/>
                  </a:lnTo>
                  <a:lnTo>
                    <a:pt x="1754" y="1004103"/>
                  </a:lnTo>
                  <a:lnTo>
                    <a:pt x="1754" y="1005864"/>
                  </a:lnTo>
                  <a:lnTo>
                    <a:pt x="0" y="1007624"/>
                  </a:lnTo>
                  <a:lnTo>
                    <a:pt x="0" y="1041126"/>
                  </a:lnTo>
                  <a:lnTo>
                    <a:pt x="1754" y="1042886"/>
                  </a:lnTo>
                  <a:lnTo>
                    <a:pt x="1754" y="1044647"/>
                  </a:lnTo>
                  <a:lnTo>
                    <a:pt x="3508" y="1046407"/>
                  </a:lnTo>
                  <a:lnTo>
                    <a:pt x="8770" y="1046407"/>
                  </a:lnTo>
                  <a:lnTo>
                    <a:pt x="10525" y="1044647"/>
                  </a:lnTo>
                  <a:lnTo>
                    <a:pt x="10525" y="1042886"/>
                  </a:lnTo>
                  <a:lnTo>
                    <a:pt x="12279" y="1041126"/>
                  </a:lnTo>
                  <a:lnTo>
                    <a:pt x="12279" y="1007624"/>
                  </a:lnTo>
                  <a:lnTo>
                    <a:pt x="10525" y="1005864"/>
                  </a:lnTo>
                  <a:lnTo>
                    <a:pt x="10525" y="1004103"/>
                  </a:lnTo>
                  <a:lnTo>
                    <a:pt x="8770" y="1002343"/>
                  </a:lnTo>
                  <a:close/>
                </a:path>
                <a:path w="12700" h="2096770">
                  <a:moveTo>
                    <a:pt x="8770" y="1122115"/>
                  </a:moveTo>
                  <a:lnTo>
                    <a:pt x="3508" y="1122115"/>
                  </a:lnTo>
                  <a:lnTo>
                    <a:pt x="7016" y="1123876"/>
                  </a:lnTo>
                  <a:lnTo>
                    <a:pt x="8770" y="1122115"/>
                  </a:lnTo>
                  <a:close/>
                </a:path>
                <a:path w="12700" h="2096770">
                  <a:moveTo>
                    <a:pt x="8770" y="1079860"/>
                  </a:moveTo>
                  <a:lnTo>
                    <a:pt x="3508" y="1079860"/>
                  </a:lnTo>
                  <a:lnTo>
                    <a:pt x="1754" y="1081620"/>
                  </a:lnTo>
                  <a:lnTo>
                    <a:pt x="1754" y="1083381"/>
                  </a:lnTo>
                  <a:lnTo>
                    <a:pt x="0" y="1085142"/>
                  </a:lnTo>
                  <a:lnTo>
                    <a:pt x="0" y="1116833"/>
                  </a:lnTo>
                  <a:lnTo>
                    <a:pt x="1754" y="1120354"/>
                  </a:lnTo>
                  <a:lnTo>
                    <a:pt x="1754" y="1122115"/>
                  </a:lnTo>
                  <a:lnTo>
                    <a:pt x="10525" y="1122115"/>
                  </a:lnTo>
                  <a:lnTo>
                    <a:pt x="10525" y="1120354"/>
                  </a:lnTo>
                  <a:lnTo>
                    <a:pt x="12279" y="1116833"/>
                  </a:lnTo>
                  <a:lnTo>
                    <a:pt x="12279" y="1085142"/>
                  </a:lnTo>
                  <a:lnTo>
                    <a:pt x="10525" y="1083381"/>
                  </a:lnTo>
                  <a:lnTo>
                    <a:pt x="10525" y="1081620"/>
                  </a:lnTo>
                  <a:lnTo>
                    <a:pt x="8770" y="1079860"/>
                  </a:lnTo>
                  <a:close/>
                </a:path>
                <a:path w="12700" h="2096770">
                  <a:moveTo>
                    <a:pt x="10525" y="1157377"/>
                  </a:moveTo>
                  <a:lnTo>
                    <a:pt x="1754" y="1157377"/>
                  </a:lnTo>
                  <a:lnTo>
                    <a:pt x="1754" y="1159137"/>
                  </a:lnTo>
                  <a:lnTo>
                    <a:pt x="0" y="1160898"/>
                  </a:lnTo>
                  <a:lnTo>
                    <a:pt x="0" y="1194350"/>
                  </a:lnTo>
                  <a:lnTo>
                    <a:pt x="1754" y="1196111"/>
                  </a:lnTo>
                  <a:lnTo>
                    <a:pt x="1754" y="1197872"/>
                  </a:lnTo>
                  <a:lnTo>
                    <a:pt x="3508" y="1199632"/>
                  </a:lnTo>
                  <a:lnTo>
                    <a:pt x="8770" y="1199632"/>
                  </a:lnTo>
                  <a:lnTo>
                    <a:pt x="10525" y="1197872"/>
                  </a:lnTo>
                  <a:lnTo>
                    <a:pt x="10525" y="1196111"/>
                  </a:lnTo>
                  <a:lnTo>
                    <a:pt x="12279" y="1194350"/>
                  </a:lnTo>
                  <a:lnTo>
                    <a:pt x="12279" y="1160898"/>
                  </a:lnTo>
                  <a:lnTo>
                    <a:pt x="10525" y="1159137"/>
                  </a:lnTo>
                  <a:lnTo>
                    <a:pt x="10525" y="1157377"/>
                  </a:lnTo>
                  <a:close/>
                </a:path>
                <a:path w="12700" h="2096770">
                  <a:moveTo>
                    <a:pt x="7016" y="1155616"/>
                  </a:moveTo>
                  <a:lnTo>
                    <a:pt x="3508" y="1157377"/>
                  </a:lnTo>
                  <a:lnTo>
                    <a:pt x="8770" y="1157377"/>
                  </a:lnTo>
                  <a:lnTo>
                    <a:pt x="7016" y="1155616"/>
                  </a:lnTo>
                  <a:close/>
                </a:path>
                <a:path w="12700" h="2096770">
                  <a:moveTo>
                    <a:pt x="8770" y="1233133"/>
                  </a:moveTo>
                  <a:lnTo>
                    <a:pt x="3508" y="1233133"/>
                  </a:lnTo>
                  <a:lnTo>
                    <a:pt x="1754" y="1234894"/>
                  </a:lnTo>
                  <a:lnTo>
                    <a:pt x="1754" y="1236655"/>
                  </a:lnTo>
                  <a:lnTo>
                    <a:pt x="0" y="1238415"/>
                  </a:lnTo>
                  <a:lnTo>
                    <a:pt x="0" y="1271867"/>
                  </a:lnTo>
                  <a:lnTo>
                    <a:pt x="1754" y="1273628"/>
                  </a:lnTo>
                  <a:lnTo>
                    <a:pt x="1754" y="1275389"/>
                  </a:lnTo>
                  <a:lnTo>
                    <a:pt x="3508" y="1277149"/>
                  </a:lnTo>
                  <a:lnTo>
                    <a:pt x="8770" y="1277149"/>
                  </a:lnTo>
                  <a:lnTo>
                    <a:pt x="10525" y="1275389"/>
                  </a:lnTo>
                  <a:lnTo>
                    <a:pt x="10525" y="1273628"/>
                  </a:lnTo>
                  <a:lnTo>
                    <a:pt x="12279" y="1271867"/>
                  </a:lnTo>
                  <a:lnTo>
                    <a:pt x="12279" y="1238415"/>
                  </a:lnTo>
                  <a:lnTo>
                    <a:pt x="10525" y="1236655"/>
                  </a:lnTo>
                  <a:lnTo>
                    <a:pt x="10525" y="1234894"/>
                  </a:lnTo>
                  <a:lnTo>
                    <a:pt x="8770" y="1233133"/>
                  </a:lnTo>
                  <a:close/>
                </a:path>
                <a:path w="12700" h="2096770">
                  <a:moveTo>
                    <a:pt x="8770" y="1310650"/>
                  </a:moveTo>
                  <a:lnTo>
                    <a:pt x="3508" y="1310650"/>
                  </a:lnTo>
                  <a:lnTo>
                    <a:pt x="1754" y="1312411"/>
                  </a:lnTo>
                  <a:lnTo>
                    <a:pt x="1754" y="1314172"/>
                  </a:lnTo>
                  <a:lnTo>
                    <a:pt x="0" y="1315932"/>
                  </a:lnTo>
                  <a:lnTo>
                    <a:pt x="0" y="1349385"/>
                  </a:lnTo>
                  <a:lnTo>
                    <a:pt x="1754" y="1351145"/>
                  </a:lnTo>
                  <a:lnTo>
                    <a:pt x="1754" y="1352906"/>
                  </a:lnTo>
                  <a:lnTo>
                    <a:pt x="3508" y="1354666"/>
                  </a:lnTo>
                  <a:lnTo>
                    <a:pt x="8770" y="1354666"/>
                  </a:lnTo>
                  <a:lnTo>
                    <a:pt x="10525" y="1352906"/>
                  </a:lnTo>
                  <a:lnTo>
                    <a:pt x="10525" y="1351145"/>
                  </a:lnTo>
                  <a:lnTo>
                    <a:pt x="12279" y="1349385"/>
                  </a:lnTo>
                  <a:lnTo>
                    <a:pt x="12279" y="1315932"/>
                  </a:lnTo>
                  <a:lnTo>
                    <a:pt x="10525" y="1314172"/>
                  </a:lnTo>
                  <a:lnTo>
                    <a:pt x="10525" y="1312411"/>
                  </a:lnTo>
                  <a:lnTo>
                    <a:pt x="8770" y="1310650"/>
                  </a:lnTo>
                  <a:close/>
                </a:path>
                <a:path w="12700" h="2096770">
                  <a:moveTo>
                    <a:pt x="8770" y="1430423"/>
                  </a:moveTo>
                  <a:lnTo>
                    <a:pt x="3508" y="1430423"/>
                  </a:lnTo>
                  <a:lnTo>
                    <a:pt x="7016" y="1432184"/>
                  </a:lnTo>
                  <a:lnTo>
                    <a:pt x="8770" y="1430423"/>
                  </a:lnTo>
                  <a:close/>
                </a:path>
                <a:path w="12700" h="2096770">
                  <a:moveTo>
                    <a:pt x="8770" y="1388119"/>
                  </a:moveTo>
                  <a:lnTo>
                    <a:pt x="3508" y="1388119"/>
                  </a:lnTo>
                  <a:lnTo>
                    <a:pt x="1754" y="1389879"/>
                  </a:lnTo>
                  <a:lnTo>
                    <a:pt x="1754" y="1391640"/>
                  </a:lnTo>
                  <a:lnTo>
                    <a:pt x="0" y="1393401"/>
                  </a:lnTo>
                  <a:lnTo>
                    <a:pt x="0" y="1425141"/>
                  </a:lnTo>
                  <a:lnTo>
                    <a:pt x="1754" y="1428662"/>
                  </a:lnTo>
                  <a:lnTo>
                    <a:pt x="1754" y="1430423"/>
                  </a:lnTo>
                  <a:lnTo>
                    <a:pt x="10525" y="1430423"/>
                  </a:lnTo>
                  <a:lnTo>
                    <a:pt x="10525" y="1428662"/>
                  </a:lnTo>
                  <a:lnTo>
                    <a:pt x="12279" y="1425141"/>
                  </a:lnTo>
                  <a:lnTo>
                    <a:pt x="12279" y="1393401"/>
                  </a:lnTo>
                  <a:lnTo>
                    <a:pt x="10525" y="1391640"/>
                  </a:lnTo>
                  <a:lnTo>
                    <a:pt x="10525" y="1389879"/>
                  </a:lnTo>
                  <a:lnTo>
                    <a:pt x="8770" y="1388119"/>
                  </a:lnTo>
                  <a:close/>
                </a:path>
                <a:path w="12700" h="2096770">
                  <a:moveTo>
                    <a:pt x="10525" y="1465636"/>
                  </a:moveTo>
                  <a:lnTo>
                    <a:pt x="1754" y="1465636"/>
                  </a:lnTo>
                  <a:lnTo>
                    <a:pt x="1754" y="1467396"/>
                  </a:lnTo>
                  <a:lnTo>
                    <a:pt x="0" y="1469157"/>
                  </a:lnTo>
                  <a:lnTo>
                    <a:pt x="0" y="1502658"/>
                  </a:lnTo>
                  <a:lnTo>
                    <a:pt x="1754" y="1504419"/>
                  </a:lnTo>
                  <a:lnTo>
                    <a:pt x="1754" y="1506179"/>
                  </a:lnTo>
                  <a:lnTo>
                    <a:pt x="3508" y="1507940"/>
                  </a:lnTo>
                  <a:lnTo>
                    <a:pt x="8770" y="1507940"/>
                  </a:lnTo>
                  <a:lnTo>
                    <a:pt x="10525" y="1506179"/>
                  </a:lnTo>
                  <a:lnTo>
                    <a:pt x="10525" y="1504419"/>
                  </a:lnTo>
                  <a:lnTo>
                    <a:pt x="12279" y="1502658"/>
                  </a:lnTo>
                  <a:lnTo>
                    <a:pt x="12279" y="1469157"/>
                  </a:lnTo>
                  <a:lnTo>
                    <a:pt x="10525" y="1467396"/>
                  </a:lnTo>
                  <a:lnTo>
                    <a:pt x="10525" y="1465636"/>
                  </a:lnTo>
                  <a:close/>
                </a:path>
                <a:path w="12700" h="2096770">
                  <a:moveTo>
                    <a:pt x="7016" y="1463875"/>
                  </a:moveTo>
                  <a:lnTo>
                    <a:pt x="3508" y="1465636"/>
                  </a:lnTo>
                  <a:lnTo>
                    <a:pt x="8770" y="1465636"/>
                  </a:lnTo>
                  <a:lnTo>
                    <a:pt x="7016" y="1463875"/>
                  </a:lnTo>
                  <a:close/>
                </a:path>
                <a:path w="12700" h="2096770">
                  <a:moveTo>
                    <a:pt x="8770" y="1541392"/>
                  </a:moveTo>
                  <a:lnTo>
                    <a:pt x="3508" y="1541392"/>
                  </a:lnTo>
                  <a:lnTo>
                    <a:pt x="1754" y="1543153"/>
                  </a:lnTo>
                  <a:lnTo>
                    <a:pt x="1754" y="1544914"/>
                  </a:lnTo>
                  <a:lnTo>
                    <a:pt x="0" y="1546674"/>
                  </a:lnTo>
                  <a:lnTo>
                    <a:pt x="0" y="1580126"/>
                  </a:lnTo>
                  <a:lnTo>
                    <a:pt x="1754" y="1581887"/>
                  </a:lnTo>
                  <a:lnTo>
                    <a:pt x="1754" y="1583697"/>
                  </a:lnTo>
                  <a:lnTo>
                    <a:pt x="3508" y="1585457"/>
                  </a:lnTo>
                  <a:lnTo>
                    <a:pt x="8770" y="1585457"/>
                  </a:lnTo>
                  <a:lnTo>
                    <a:pt x="10525" y="1583697"/>
                  </a:lnTo>
                  <a:lnTo>
                    <a:pt x="10525" y="1581887"/>
                  </a:lnTo>
                  <a:lnTo>
                    <a:pt x="12279" y="1580126"/>
                  </a:lnTo>
                  <a:lnTo>
                    <a:pt x="12279" y="1546674"/>
                  </a:lnTo>
                  <a:lnTo>
                    <a:pt x="10525" y="1544914"/>
                  </a:lnTo>
                  <a:lnTo>
                    <a:pt x="10525" y="1543153"/>
                  </a:lnTo>
                  <a:lnTo>
                    <a:pt x="8770" y="1541392"/>
                  </a:lnTo>
                  <a:close/>
                </a:path>
                <a:path w="12700" h="2096770">
                  <a:moveTo>
                    <a:pt x="8770" y="1618909"/>
                  </a:moveTo>
                  <a:lnTo>
                    <a:pt x="3508" y="1618909"/>
                  </a:lnTo>
                  <a:lnTo>
                    <a:pt x="1754" y="1620670"/>
                  </a:lnTo>
                  <a:lnTo>
                    <a:pt x="1754" y="1622431"/>
                  </a:lnTo>
                  <a:lnTo>
                    <a:pt x="0" y="1624191"/>
                  </a:lnTo>
                  <a:lnTo>
                    <a:pt x="0" y="1657644"/>
                  </a:lnTo>
                  <a:lnTo>
                    <a:pt x="1754" y="1659404"/>
                  </a:lnTo>
                  <a:lnTo>
                    <a:pt x="1754" y="1661165"/>
                  </a:lnTo>
                  <a:lnTo>
                    <a:pt x="3508" y="1662925"/>
                  </a:lnTo>
                  <a:lnTo>
                    <a:pt x="8770" y="1662925"/>
                  </a:lnTo>
                  <a:lnTo>
                    <a:pt x="10525" y="1661165"/>
                  </a:lnTo>
                  <a:lnTo>
                    <a:pt x="10525" y="1659404"/>
                  </a:lnTo>
                  <a:lnTo>
                    <a:pt x="12279" y="1657644"/>
                  </a:lnTo>
                  <a:lnTo>
                    <a:pt x="12279" y="1624191"/>
                  </a:lnTo>
                  <a:lnTo>
                    <a:pt x="10525" y="1622431"/>
                  </a:lnTo>
                  <a:lnTo>
                    <a:pt x="10525" y="1620670"/>
                  </a:lnTo>
                  <a:lnTo>
                    <a:pt x="8770" y="1618909"/>
                  </a:lnTo>
                  <a:close/>
                </a:path>
                <a:path w="12700" h="2096770">
                  <a:moveTo>
                    <a:pt x="8770" y="1738682"/>
                  </a:moveTo>
                  <a:lnTo>
                    <a:pt x="3508" y="1738682"/>
                  </a:lnTo>
                  <a:lnTo>
                    <a:pt x="7016" y="1740443"/>
                  </a:lnTo>
                  <a:lnTo>
                    <a:pt x="8770" y="1738682"/>
                  </a:lnTo>
                  <a:close/>
                </a:path>
                <a:path w="12700" h="2096770">
                  <a:moveTo>
                    <a:pt x="8770" y="1696427"/>
                  </a:moveTo>
                  <a:lnTo>
                    <a:pt x="3508" y="1696427"/>
                  </a:lnTo>
                  <a:lnTo>
                    <a:pt x="1754" y="1698187"/>
                  </a:lnTo>
                  <a:lnTo>
                    <a:pt x="1754" y="1699948"/>
                  </a:lnTo>
                  <a:lnTo>
                    <a:pt x="0" y="1701708"/>
                  </a:lnTo>
                  <a:lnTo>
                    <a:pt x="0" y="1733400"/>
                  </a:lnTo>
                  <a:lnTo>
                    <a:pt x="1754" y="1736921"/>
                  </a:lnTo>
                  <a:lnTo>
                    <a:pt x="1754" y="1738682"/>
                  </a:lnTo>
                  <a:lnTo>
                    <a:pt x="10525" y="1738682"/>
                  </a:lnTo>
                  <a:lnTo>
                    <a:pt x="10525" y="1736921"/>
                  </a:lnTo>
                  <a:lnTo>
                    <a:pt x="12279" y="1733400"/>
                  </a:lnTo>
                  <a:lnTo>
                    <a:pt x="12279" y="1701708"/>
                  </a:lnTo>
                  <a:lnTo>
                    <a:pt x="10525" y="1699948"/>
                  </a:lnTo>
                  <a:lnTo>
                    <a:pt x="10525" y="1698187"/>
                  </a:lnTo>
                  <a:lnTo>
                    <a:pt x="8770" y="1696427"/>
                  </a:lnTo>
                  <a:close/>
                </a:path>
                <a:path w="12700" h="2096770">
                  <a:moveTo>
                    <a:pt x="10525" y="1773944"/>
                  </a:moveTo>
                  <a:lnTo>
                    <a:pt x="1754" y="1773944"/>
                  </a:lnTo>
                  <a:lnTo>
                    <a:pt x="1754" y="1775704"/>
                  </a:lnTo>
                  <a:lnTo>
                    <a:pt x="0" y="1777465"/>
                  </a:lnTo>
                  <a:lnTo>
                    <a:pt x="0" y="1810917"/>
                  </a:lnTo>
                  <a:lnTo>
                    <a:pt x="1754" y="1812678"/>
                  </a:lnTo>
                  <a:lnTo>
                    <a:pt x="1754" y="1814438"/>
                  </a:lnTo>
                  <a:lnTo>
                    <a:pt x="3508" y="1816199"/>
                  </a:lnTo>
                  <a:lnTo>
                    <a:pt x="8770" y="1816199"/>
                  </a:lnTo>
                  <a:lnTo>
                    <a:pt x="10525" y="1814438"/>
                  </a:lnTo>
                  <a:lnTo>
                    <a:pt x="10525" y="1812678"/>
                  </a:lnTo>
                  <a:lnTo>
                    <a:pt x="12279" y="1810917"/>
                  </a:lnTo>
                  <a:lnTo>
                    <a:pt x="12279" y="1777465"/>
                  </a:lnTo>
                  <a:lnTo>
                    <a:pt x="10525" y="1775704"/>
                  </a:lnTo>
                  <a:lnTo>
                    <a:pt x="10525" y="1773944"/>
                  </a:lnTo>
                  <a:close/>
                </a:path>
                <a:path w="12700" h="2096770">
                  <a:moveTo>
                    <a:pt x="7016" y="1772183"/>
                  </a:moveTo>
                  <a:lnTo>
                    <a:pt x="3508" y="1773944"/>
                  </a:lnTo>
                  <a:lnTo>
                    <a:pt x="8770" y="1773944"/>
                  </a:lnTo>
                  <a:lnTo>
                    <a:pt x="7016" y="1772183"/>
                  </a:lnTo>
                  <a:close/>
                </a:path>
                <a:path w="12700" h="2096770">
                  <a:moveTo>
                    <a:pt x="8770" y="1849651"/>
                  </a:moveTo>
                  <a:lnTo>
                    <a:pt x="3508" y="1849651"/>
                  </a:lnTo>
                  <a:lnTo>
                    <a:pt x="1754" y="1851412"/>
                  </a:lnTo>
                  <a:lnTo>
                    <a:pt x="1754" y="1853173"/>
                  </a:lnTo>
                  <a:lnTo>
                    <a:pt x="0" y="1854933"/>
                  </a:lnTo>
                  <a:lnTo>
                    <a:pt x="0" y="1888434"/>
                  </a:lnTo>
                  <a:lnTo>
                    <a:pt x="1754" y="1890195"/>
                  </a:lnTo>
                  <a:lnTo>
                    <a:pt x="1754" y="1891956"/>
                  </a:lnTo>
                  <a:lnTo>
                    <a:pt x="3508" y="1893716"/>
                  </a:lnTo>
                  <a:lnTo>
                    <a:pt x="8770" y="1893716"/>
                  </a:lnTo>
                  <a:lnTo>
                    <a:pt x="10525" y="1891956"/>
                  </a:lnTo>
                  <a:lnTo>
                    <a:pt x="10525" y="1890195"/>
                  </a:lnTo>
                  <a:lnTo>
                    <a:pt x="12279" y="1888434"/>
                  </a:lnTo>
                  <a:lnTo>
                    <a:pt x="12279" y="1854933"/>
                  </a:lnTo>
                  <a:lnTo>
                    <a:pt x="10525" y="1853173"/>
                  </a:lnTo>
                  <a:lnTo>
                    <a:pt x="10525" y="1851412"/>
                  </a:lnTo>
                  <a:lnTo>
                    <a:pt x="8770" y="1849651"/>
                  </a:lnTo>
                  <a:close/>
                </a:path>
                <a:path w="12700" h="2096770">
                  <a:moveTo>
                    <a:pt x="8770" y="1927168"/>
                  </a:moveTo>
                  <a:lnTo>
                    <a:pt x="3508" y="1927168"/>
                  </a:lnTo>
                  <a:lnTo>
                    <a:pt x="1754" y="1928929"/>
                  </a:lnTo>
                  <a:lnTo>
                    <a:pt x="1754" y="1930690"/>
                  </a:lnTo>
                  <a:lnTo>
                    <a:pt x="0" y="1932450"/>
                  </a:lnTo>
                  <a:lnTo>
                    <a:pt x="0" y="1965951"/>
                  </a:lnTo>
                  <a:lnTo>
                    <a:pt x="1754" y="1967712"/>
                  </a:lnTo>
                  <a:lnTo>
                    <a:pt x="1754" y="1969473"/>
                  </a:lnTo>
                  <a:lnTo>
                    <a:pt x="3508" y="1971233"/>
                  </a:lnTo>
                  <a:lnTo>
                    <a:pt x="8770" y="1971233"/>
                  </a:lnTo>
                  <a:lnTo>
                    <a:pt x="10525" y="1969473"/>
                  </a:lnTo>
                  <a:lnTo>
                    <a:pt x="10525" y="1967712"/>
                  </a:lnTo>
                  <a:lnTo>
                    <a:pt x="12279" y="1965951"/>
                  </a:lnTo>
                  <a:lnTo>
                    <a:pt x="12279" y="1932450"/>
                  </a:lnTo>
                  <a:lnTo>
                    <a:pt x="10525" y="1930690"/>
                  </a:lnTo>
                  <a:lnTo>
                    <a:pt x="10525" y="1928929"/>
                  </a:lnTo>
                  <a:lnTo>
                    <a:pt x="8770" y="1927168"/>
                  </a:lnTo>
                  <a:close/>
                </a:path>
                <a:path w="12700" h="2096770">
                  <a:moveTo>
                    <a:pt x="8770" y="2046990"/>
                  </a:moveTo>
                  <a:lnTo>
                    <a:pt x="3508" y="2046990"/>
                  </a:lnTo>
                  <a:lnTo>
                    <a:pt x="7016" y="2048750"/>
                  </a:lnTo>
                  <a:lnTo>
                    <a:pt x="8770" y="2046990"/>
                  </a:lnTo>
                  <a:close/>
                </a:path>
                <a:path w="12700" h="2096770">
                  <a:moveTo>
                    <a:pt x="8770" y="2004686"/>
                  </a:moveTo>
                  <a:lnTo>
                    <a:pt x="3508" y="2004686"/>
                  </a:lnTo>
                  <a:lnTo>
                    <a:pt x="1754" y="2006446"/>
                  </a:lnTo>
                  <a:lnTo>
                    <a:pt x="1754" y="2008207"/>
                  </a:lnTo>
                  <a:lnTo>
                    <a:pt x="0" y="2009967"/>
                  </a:lnTo>
                  <a:lnTo>
                    <a:pt x="0" y="2041708"/>
                  </a:lnTo>
                  <a:lnTo>
                    <a:pt x="1754" y="2045229"/>
                  </a:lnTo>
                  <a:lnTo>
                    <a:pt x="1754" y="2046990"/>
                  </a:lnTo>
                  <a:lnTo>
                    <a:pt x="10525" y="2046990"/>
                  </a:lnTo>
                  <a:lnTo>
                    <a:pt x="10525" y="2045229"/>
                  </a:lnTo>
                  <a:lnTo>
                    <a:pt x="12279" y="2041708"/>
                  </a:lnTo>
                  <a:lnTo>
                    <a:pt x="12279" y="2009967"/>
                  </a:lnTo>
                  <a:lnTo>
                    <a:pt x="10525" y="2008207"/>
                  </a:lnTo>
                  <a:lnTo>
                    <a:pt x="10525" y="2006446"/>
                  </a:lnTo>
                  <a:lnTo>
                    <a:pt x="8770" y="2004686"/>
                  </a:lnTo>
                  <a:close/>
                </a:path>
                <a:path w="12700" h="2096770">
                  <a:moveTo>
                    <a:pt x="8770" y="2094527"/>
                  </a:moveTo>
                  <a:lnTo>
                    <a:pt x="3508" y="2094527"/>
                  </a:lnTo>
                  <a:lnTo>
                    <a:pt x="7016" y="2096288"/>
                  </a:lnTo>
                  <a:lnTo>
                    <a:pt x="8770" y="2094527"/>
                  </a:lnTo>
                  <a:close/>
                </a:path>
                <a:path w="12700" h="2096770">
                  <a:moveTo>
                    <a:pt x="10525" y="2082203"/>
                  </a:moveTo>
                  <a:lnTo>
                    <a:pt x="1754" y="2082203"/>
                  </a:lnTo>
                  <a:lnTo>
                    <a:pt x="1754" y="2083963"/>
                  </a:lnTo>
                  <a:lnTo>
                    <a:pt x="0" y="2085724"/>
                  </a:lnTo>
                  <a:lnTo>
                    <a:pt x="0" y="2091006"/>
                  </a:lnTo>
                  <a:lnTo>
                    <a:pt x="1754" y="2092767"/>
                  </a:lnTo>
                  <a:lnTo>
                    <a:pt x="1754" y="2094527"/>
                  </a:lnTo>
                  <a:lnTo>
                    <a:pt x="10525" y="2094527"/>
                  </a:lnTo>
                  <a:lnTo>
                    <a:pt x="10525" y="2092767"/>
                  </a:lnTo>
                  <a:lnTo>
                    <a:pt x="12279" y="2091006"/>
                  </a:lnTo>
                  <a:lnTo>
                    <a:pt x="12279" y="2085724"/>
                  </a:lnTo>
                  <a:lnTo>
                    <a:pt x="10525" y="2083963"/>
                  </a:lnTo>
                  <a:lnTo>
                    <a:pt x="10525" y="2082203"/>
                  </a:lnTo>
                  <a:close/>
                </a:path>
                <a:path w="12700" h="2096770">
                  <a:moveTo>
                    <a:pt x="7016" y="2080442"/>
                  </a:moveTo>
                  <a:lnTo>
                    <a:pt x="3508" y="2082203"/>
                  </a:lnTo>
                  <a:lnTo>
                    <a:pt x="8770" y="2082203"/>
                  </a:lnTo>
                  <a:lnTo>
                    <a:pt x="7016" y="2080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646676" y="1812011"/>
              <a:ext cx="12700" cy="2096770"/>
            </a:xfrm>
            <a:custGeom>
              <a:avLst/>
              <a:gdLst/>
              <a:ahLst/>
              <a:cxnLst/>
              <a:rect l="l" t="t" r="r" b="b"/>
              <a:pathLst>
                <a:path w="12700" h="2096770">
                  <a:moveTo>
                    <a:pt x="12279" y="5281"/>
                  </a:moveTo>
                  <a:lnTo>
                    <a:pt x="12279" y="38783"/>
                  </a:lnTo>
                  <a:lnTo>
                    <a:pt x="10525" y="40543"/>
                  </a:lnTo>
                  <a:lnTo>
                    <a:pt x="10525" y="42304"/>
                  </a:lnTo>
                  <a:lnTo>
                    <a:pt x="8770" y="44064"/>
                  </a:lnTo>
                  <a:lnTo>
                    <a:pt x="7016" y="44064"/>
                  </a:lnTo>
                  <a:lnTo>
                    <a:pt x="3508" y="44064"/>
                  </a:lnTo>
                  <a:lnTo>
                    <a:pt x="1754" y="42304"/>
                  </a:lnTo>
                  <a:lnTo>
                    <a:pt x="1754" y="40543"/>
                  </a:lnTo>
                  <a:lnTo>
                    <a:pt x="0" y="38783"/>
                  </a:lnTo>
                  <a:lnTo>
                    <a:pt x="0" y="5281"/>
                  </a:lnTo>
                  <a:lnTo>
                    <a:pt x="1754" y="3521"/>
                  </a:lnTo>
                  <a:lnTo>
                    <a:pt x="1754" y="1760"/>
                  </a:lnTo>
                  <a:lnTo>
                    <a:pt x="3508" y="0"/>
                  </a:lnTo>
                  <a:lnTo>
                    <a:pt x="7016" y="0"/>
                  </a:lnTo>
                  <a:lnTo>
                    <a:pt x="8770" y="0"/>
                  </a:lnTo>
                  <a:lnTo>
                    <a:pt x="10525" y="1760"/>
                  </a:lnTo>
                  <a:lnTo>
                    <a:pt x="10525" y="3521"/>
                  </a:lnTo>
                  <a:lnTo>
                    <a:pt x="12279" y="5281"/>
                  </a:lnTo>
                  <a:close/>
                </a:path>
                <a:path w="12700" h="2096770">
                  <a:moveTo>
                    <a:pt x="12279" y="82799"/>
                  </a:moveTo>
                  <a:lnTo>
                    <a:pt x="12279" y="116251"/>
                  </a:lnTo>
                  <a:lnTo>
                    <a:pt x="10525" y="118011"/>
                  </a:lnTo>
                  <a:lnTo>
                    <a:pt x="10525" y="119772"/>
                  </a:lnTo>
                  <a:lnTo>
                    <a:pt x="8770" y="121533"/>
                  </a:lnTo>
                  <a:lnTo>
                    <a:pt x="7016" y="121533"/>
                  </a:lnTo>
                  <a:lnTo>
                    <a:pt x="3508" y="121533"/>
                  </a:lnTo>
                  <a:lnTo>
                    <a:pt x="1754" y="119772"/>
                  </a:lnTo>
                  <a:lnTo>
                    <a:pt x="1754" y="118011"/>
                  </a:lnTo>
                  <a:lnTo>
                    <a:pt x="0" y="116251"/>
                  </a:lnTo>
                  <a:lnTo>
                    <a:pt x="0" y="82799"/>
                  </a:lnTo>
                  <a:lnTo>
                    <a:pt x="1754" y="81038"/>
                  </a:lnTo>
                  <a:lnTo>
                    <a:pt x="1754" y="79277"/>
                  </a:lnTo>
                  <a:lnTo>
                    <a:pt x="3508" y="77517"/>
                  </a:lnTo>
                  <a:lnTo>
                    <a:pt x="7016" y="77517"/>
                  </a:lnTo>
                  <a:lnTo>
                    <a:pt x="8770" y="77517"/>
                  </a:lnTo>
                  <a:lnTo>
                    <a:pt x="10525" y="79277"/>
                  </a:lnTo>
                  <a:lnTo>
                    <a:pt x="10525" y="81038"/>
                  </a:lnTo>
                  <a:lnTo>
                    <a:pt x="12279" y="82799"/>
                  </a:lnTo>
                  <a:close/>
                </a:path>
                <a:path w="12700" h="2096770">
                  <a:moveTo>
                    <a:pt x="12279" y="160316"/>
                  </a:moveTo>
                  <a:lnTo>
                    <a:pt x="12279" y="192007"/>
                  </a:lnTo>
                  <a:lnTo>
                    <a:pt x="10525" y="195529"/>
                  </a:lnTo>
                  <a:lnTo>
                    <a:pt x="10525" y="197289"/>
                  </a:lnTo>
                  <a:lnTo>
                    <a:pt x="8770" y="197289"/>
                  </a:lnTo>
                  <a:lnTo>
                    <a:pt x="7016" y="199050"/>
                  </a:lnTo>
                  <a:lnTo>
                    <a:pt x="3508" y="197289"/>
                  </a:lnTo>
                  <a:lnTo>
                    <a:pt x="1754" y="197289"/>
                  </a:lnTo>
                  <a:lnTo>
                    <a:pt x="1754" y="195529"/>
                  </a:lnTo>
                  <a:lnTo>
                    <a:pt x="0" y="192007"/>
                  </a:lnTo>
                  <a:lnTo>
                    <a:pt x="0" y="160316"/>
                  </a:lnTo>
                  <a:lnTo>
                    <a:pt x="1754" y="158555"/>
                  </a:lnTo>
                  <a:lnTo>
                    <a:pt x="1754" y="156794"/>
                  </a:lnTo>
                  <a:lnTo>
                    <a:pt x="3508" y="155034"/>
                  </a:lnTo>
                  <a:lnTo>
                    <a:pt x="7016" y="155034"/>
                  </a:lnTo>
                  <a:lnTo>
                    <a:pt x="8770" y="155034"/>
                  </a:lnTo>
                  <a:lnTo>
                    <a:pt x="10525" y="156794"/>
                  </a:lnTo>
                  <a:lnTo>
                    <a:pt x="10525" y="158555"/>
                  </a:lnTo>
                  <a:lnTo>
                    <a:pt x="12279" y="160316"/>
                  </a:lnTo>
                  <a:close/>
                </a:path>
                <a:path w="12700" h="2096770">
                  <a:moveTo>
                    <a:pt x="12279" y="236072"/>
                  </a:moveTo>
                  <a:lnTo>
                    <a:pt x="12279" y="269524"/>
                  </a:lnTo>
                  <a:lnTo>
                    <a:pt x="10525" y="271285"/>
                  </a:lnTo>
                  <a:lnTo>
                    <a:pt x="10525" y="273046"/>
                  </a:lnTo>
                  <a:lnTo>
                    <a:pt x="8770" y="274806"/>
                  </a:lnTo>
                  <a:lnTo>
                    <a:pt x="7016" y="274806"/>
                  </a:lnTo>
                  <a:lnTo>
                    <a:pt x="3508" y="274806"/>
                  </a:lnTo>
                  <a:lnTo>
                    <a:pt x="1754" y="273046"/>
                  </a:lnTo>
                  <a:lnTo>
                    <a:pt x="1754" y="271285"/>
                  </a:lnTo>
                  <a:lnTo>
                    <a:pt x="0" y="269524"/>
                  </a:lnTo>
                  <a:lnTo>
                    <a:pt x="0" y="236072"/>
                  </a:lnTo>
                  <a:lnTo>
                    <a:pt x="1754" y="234312"/>
                  </a:lnTo>
                  <a:lnTo>
                    <a:pt x="1754" y="232551"/>
                  </a:lnTo>
                  <a:lnTo>
                    <a:pt x="3508" y="232551"/>
                  </a:lnTo>
                  <a:lnTo>
                    <a:pt x="7016" y="230790"/>
                  </a:lnTo>
                  <a:lnTo>
                    <a:pt x="8770" y="232551"/>
                  </a:lnTo>
                  <a:lnTo>
                    <a:pt x="10525" y="232551"/>
                  </a:lnTo>
                  <a:lnTo>
                    <a:pt x="10525" y="234312"/>
                  </a:lnTo>
                  <a:lnTo>
                    <a:pt x="12279" y="236072"/>
                  </a:lnTo>
                  <a:close/>
                </a:path>
                <a:path w="12700" h="2096770">
                  <a:moveTo>
                    <a:pt x="12279" y="313589"/>
                  </a:moveTo>
                  <a:lnTo>
                    <a:pt x="12279" y="347042"/>
                  </a:lnTo>
                  <a:lnTo>
                    <a:pt x="10525" y="348802"/>
                  </a:lnTo>
                  <a:lnTo>
                    <a:pt x="10525" y="350563"/>
                  </a:lnTo>
                  <a:lnTo>
                    <a:pt x="8770" y="352323"/>
                  </a:lnTo>
                  <a:lnTo>
                    <a:pt x="7016" y="352323"/>
                  </a:lnTo>
                  <a:lnTo>
                    <a:pt x="3508" y="352323"/>
                  </a:lnTo>
                  <a:lnTo>
                    <a:pt x="1754" y="350563"/>
                  </a:lnTo>
                  <a:lnTo>
                    <a:pt x="1754" y="348802"/>
                  </a:lnTo>
                  <a:lnTo>
                    <a:pt x="0" y="347042"/>
                  </a:lnTo>
                  <a:lnTo>
                    <a:pt x="0" y="313589"/>
                  </a:lnTo>
                  <a:lnTo>
                    <a:pt x="1754" y="311829"/>
                  </a:lnTo>
                  <a:lnTo>
                    <a:pt x="1754" y="310068"/>
                  </a:lnTo>
                  <a:lnTo>
                    <a:pt x="3508" y="308307"/>
                  </a:lnTo>
                  <a:lnTo>
                    <a:pt x="7016" y="308307"/>
                  </a:lnTo>
                  <a:lnTo>
                    <a:pt x="8770" y="308307"/>
                  </a:lnTo>
                  <a:lnTo>
                    <a:pt x="10525" y="310068"/>
                  </a:lnTo>
                  <a:lnTo>
                    <a:pt x="10525" y="311829"/>
                  </a:lnTo>
                  <a:lnTo>
                    <a:pt x="12279" y="313589"/>
                  </a:lnTo>
                  <a:close/>
                </a:path>
                <a:path w="12700" h="2096770">
                  <a:moveTo>
                    <a:pt x="12279" y="391058"/>
                  </a:moveTo>
                  <a:lnTo>
                    <a:pt x="12279" y="424559"/>
                  </a:lnTo>
                  <a:lnTo>
                    <a:pt x="10525" y="426319"/>
                  </a:lnTo>
                  <a:lnTo>
                    <a:pt x="10525" y="428080"/>
                  </a:lnTo>
                  <a:lnTo>
                    <a:pt x="8770" y="429841"/>
                  </a:lnTo>
                  <a:lnTo>
                    <a:pt x="7016" y="429841"/>
                  </a:lnTo>
                  <a:lnTo>
                    <a:pt x="3508" y="429841"/>
                  </a:lnTo>
                  <a:lnTo>
                    <a:pt x="1754" y="428080"/>
                  </a:lnTo>
                  <a:lnTo>
                    <a:pt x="1754" y="426319"/>
                  </a:lnTo>
                  <a:lnTo>
                    <a:pt x="0" y="424559"/>
                  </a:lnTo>
                  <a:lnTo>
                    <a:pt x="0" y="391058"/>
                  </a:lnTo>
                  <a:lnTo>
                    <a:pt x="1754" y="389297"/>
                  </a:lnTo>
                  <a:lnTo>
                    <a:pt x="1754" y="387536"/>
                  </a:lnTo>
                  <a:lnTo>
                    <a:pt x="3508" y="385776"/>
                  </a:lnTo>
                  <a:lnTo>
                    <a:pt x="7016" y="385776"/>
                  </a:lnTo>
                  <a:lnTo>
                    <a:pt x="8770" y="385776"/>
                  </a:lnTo>
                  <a:lnTo>
                    <a:pt x="10525" y="387536"/>
                  </a:lnTo>
                  <a:lnTo>
                    <a:pt x="10525" y="389297"/>
                  </a:lnTo>
                  <a:lnTo>
                    <a:pt x="12279" y="391058"/>
                  </a:lnTo>
                  <a:close/>
                </a:path>
                <a:path w="12700" h="2096770">
                  <a:moveTo>
                    <a:pt x="12279" y="468575"/>
                  </a:moveTo>
                  <a:lnTo>
                    <a:pt x="12279" y="500315"/>
                  </a:lnTo>
                  <a:lnTo>
                    <a:pt x="10525" y="503836"/>
                  </a:lnTo>
                  <a:lnTo>
                    <a:pt x="10525" y="505597"/>
                  </a:lnTo>
                  <a:lnTo>
                    <a:pt x="8770" y="505597"/>
                  </a:lnTo>
                  <a:lnTo>
                    <a:pt x="7016" y="507358"/>
                  </a:lnTo>
                  <a:lnTo>
                    <a:pt x="3508" y="505597"/>
                  </a:lnTo>
                  <a:lnTo>
                    <a:pt x="1754" y="505597"/>
                  </a:lnTo>
                  <a:lnTo>
                    <a:pt x="1754" y="503836"/>
                  </a:lnTo>
                  <a:lnTo>
                    <a:pt x="0" y="500315"/>
                  </a:lnTo>
                  <a:lnTo>
                    <a:pt x="0" y="468575"/>
                  </a:lnTo>
                  <a:lnTo>
                    <a:pt x="1754" y="466814"/>
                  </a:lnTo>
                  <a:lnTo>
                    <a:pt x="1754" y="465053"/>
                  </a:lnTo>
                  <a:lnTo>
                    <a:pt x="3508" y="463293"/>
                  </a:lnTo>
                  <a:lnTo>
                    <a:pt x="7016" y="463293"/>
                  </a:lnTo>
                  <a:lnTo>
                    <a:pt x="8770" y="463293"/>
                  </a:lnTo>
                  <a:lnTo>
                    <a:pt x="10525" y="465053"/>
                  </a:lnTo>
                  <a:lnTo>
                    <a:pt x="10525" y="466814"/>
                  </a:lnTo>
                  <a:lnTo>
                    <a:pt x="12279" y="468575"/>
                  </a:lnTo>
                  <a:close/>
                </a:path>
                <a:path w="12700" h="2096770">
                  <a:moveTo>
                    <a:pt x="12279" y="544331"/>
                  </a:moveTo>
                  <a:lnTo>
                    <a:pt x="12279" y="577783"/>
                  </a:lnTo>
                  <a:lnTo>
                    <a:pt x="10525" y="579593"/>
                  </a:lnTo>
                  <a:lnTo>
                    <a:pt x="10525" y="581354"/>
                  </a:lnTo>
                  <a:lnTo>
                    <a:pt x="8770" y="583114"/>
                  </a:lnTo>
                  <a:lnTo>
                    <a:pt x="7016" y="583114"/>
                  </a:lnTo>
                  <a:lnTo>
                    <a:pt x="3508" y="583114"/>
                  </a:lnTo>
                  <a:lnTo>
                    <a:pt x="1754" y="581354"/>
                  </a:lnTo>
                  <a:lnTo>
                    <a:pt x="1754" y="579593"/>
                  </a:lnTo>
                  <a:lnTo>
                    <a:pt x="0" y="577783"/>
                  </a:lnTo>
                  <a:lnTo>
                    <a:pt x="0" y="544331"/>
                  </a:lnTo>
                  <a:lnTo>
                    <a:pt x="1754" y="542571"/>
                  </a:lnTo>
                  <a:lnTo>
                    <a:pt x="1754" y="540810"/>
                  </a:lnTo>
                  <a:lnTo>
                    <a:pt x="3508" y="540810"/>
                  </a:lnTo>
                  <a:lnTo>
                    <a:pt x="7016" y="539049"/>
                  </a:lnTo>
                  <a:lnTo>
                    <a:pt x="8770" y="540810"/>
                  </a:lnTo>
                  <a:lnTo>
                    <a:pt x="10525" y="540810"/>
                  </a:lnTo>
                  <a:lnTo>
                    <a:pt x="10525" y="542571"/>
                  </a:lnTo>
                  <a:lnTo>
                    <a:pt x="12279" y="544331"/>
                  </a:lnTo>
                  <a:close/>
                </a:path>
                <a:path w="12700" h="2096770">
                  <a:moveTo>
                    <a:pt x="12279" y="621848"/>
                  </a:moveTo>
                  <a:lnTo>
                    <a:pt x="12279" y="655300"/>
                  </a:lnTo>
                  <a:lnTo>
                    <a:pt x="10525" y="657061"/>
                  </a:lnTo>
                  <a:lnTo>
                    <a:pt x="10525" y="658822"/>
                  </a:lnTo>
                  <a:lnTo>
                    <a:pt x="8770" y="660582"/>
                  </a:lnTo>
                  <a:lnTo>
                    <a:pt x="7016" y="660582"/>
                  </a:lnTo>
                  <a:lnTo>
                    <a:pt x="3508" y="660582"/>
                  </a:lnTo>
                  <a:lnTo>
                    <a:pt x="1754" y="658822"/>
                  </a:lnTo>
                  <a:lnTo>
                    <a:pt x="1754" y="657061"/>
                  </a:lnTo>
                  <a:lnTo>
                    <a:pt x="0" y="655300"/>
                  </a:lnTo>
                  <a:lnTo>
                    <a:pt x="0" y="621848"/>
                  </a:lnTo>
                  <a:lnTo>
                    <a:pt x="1754" y="620088"/>
                  </a:lnTo>
                  <a:lnTo>
                    <a:pt x="1754" y="618327"/>
                  </a:lnTo>
                  <a:lnTo>
                    <a:pt x="3508" y="616566"/>
                  </a:lnTo>
                  <a:lnTo>
                    <a:pt x="7016" y="616566"/>
                  </a:lnTo>
                  <a:lnTo>
                    <a:pt x="8770" y="616566"/>
                  </a:lnTo>
                  <a:lnTo>
                    <a:pt x="10525" y="618327"/>
                  </a:lnTo>
                  <a:lnTo>
                    <a:pt x="10525" y="620088"/>
                  </a:lnTo>
                  <a:lnTo>
                    <a:pt x="12279" y="621848"/>
                  </a:lnTo>
                  <a:close/>
                </a:path>
                <a:path w="12700" h="2096770">
                  <a:moveTo>
                    <a:pt x="12279" y="699365"/>
                  </a:moveTo>
                  <a:lnTo>
                    <a:pt x="12279" y="732818"/>
                  </a:lnTo>
                  <a:lnTo>
                    <a:pt x="10525" y="734578"/>
                  </a:lnTo>
                  <a:lnTo>
                    <a:pt x="10525" y="736339"/>
                  </a:lnTo>
                  <a:lnTo>
                    <a:pt x="8770" y="738100"/>
                  </a:lnTo>
                  <a:lnTo>
                    <a:pt x="7016" y="738100"/>
                  </a:lnTo>
                  <a:lnTo>
                    <a:pt x="3508" y="738100"/>
                  </a:lnTo>
                  <a:lnTo>
                    <a:pt x="1754" y="736339"/>
                  </a:lnTo>
                  <a:lnTo>
                    <a:pt x="1754" y="734578"/>
                  </a:lnTo>
                  <a:lnTo>
                    <a:pt x="0" y="732818"/>
                  </a:lnTo>
                  <a:lnTo>
                    <a:pt x="0" y="699365"/>
                  </a:lnTo>
                  <a:lnTo>
                    <a:pt x="1754" y="697605"/>
                  </a:lnTo>
                  <a:lnTo>
                    <a:pt x="1754" y="695844"/>
                  </a:lnTo>
                  <a:lnTo>
                    <a:pt x="3508" y="694084"/>
                  </a:lnTo>
                  <a:lnTo>
                    <a:pt x="7016" y="694084"/>
                  </a:lnTo>
                  <a:lnTo>
                    <a:pt x="8770" y="694084"/>
                  </a:lnTo>
                  <a:lnTo>
                    <a:pt x="10525" y="695844"/>
                  </a:lnTo>
                  <a:lnTo>
                    <a:pt x="10525" y="697605"/>
                  </a:lnTo>
                  <a:lnTo>
                    <a:pt x="12279" y="699365"/>
                  </a:lnTo>
                  <a:close/>
                </a:path>
                <a:path w="12700" h="2096770">
                  <a:moveTo>
                    <a:pt x="12279" y="776883"/>
                  </a:moveTo>
                  <a:lnTo>
                    <a:pt x="12279" y="808574"/>
                  </a:lnTo>
                  <a:lnTo>
                    <a:pt x="10525" y="812095"/>
                  </a:lnTo>
                  <a:lnTo>
                    <a:pt x="10525" y="813856"/>
                  </a:lnTo>
                  <a:lnTo>
                    <a:pt x="8770" y="813856"/>
                  </a:lnTo>
                  <a:lnTo>
                    <a:pt x="7016" y="815617"/>
                  </a:lnTo>
                  <a:lnTo>
                    <a:pt x="3508" y="813856"/>
                  </a:lnTo>
                  <a:lnTo>
                    <a:pt x="1754" y="813856"/>
                  </a:lnTo>
                  <a:lnTo>
                    <a:pt x="1754" y="812095"/>
                  </a:lnTo>
                  <a:lnTo>
                    <a:pt x="0" y="808574"/>
                  </a:lnTo>
                  <a:lnTo>
                    <a:pt x="0" y="776883"/>
                  </a:lnTo>
                  <a:lnTo>
                    <a:pt x="1754" y="775122"/>
                  </a:lnTo>
                  <a:lnTo>
                    <a:pt x="1754" y="773361"/>
                  </a:lnTo>
                  <a:lnTo>
                    <a:pt x="3508" y="771601"/>
                  </a:lnTo>
                  <a:lnTo>
                    <a:pt x="7016" y="771601"/>
                  </a:lnTo>
                  <a:lnTo>
                    <a:pt x="8770" y="771601"/>
                  </a:lnTo>
                  <a:lnTo>
                    <a:pt x="10525" y="773361"/>
                  </a:lnTo>
                  <a:lnTo>
                    <a:pt x="10525" y="775122"/>
                  </a:lnTo>
                  <a:lnTo>
                    <a:pt x="12279" y="776883"/>
                  </a:lnTo>
                  <a:close/>
                </a:path>
                <a:path w="12700" h="2096770">
                  <a:moveTo>
                    <a:pt x="12279" y="852590"/>
                  </a:moveTo>
                  <a:lnTo>
                    <a:pt x="12279" y="886091"/>
                  </a:lnTo>
                  <a:lnTo>
                    <a:pt x="10525" y="887852"/>
                  </a:lnTo>
                  <a:lnTo>
                    <a:pt x="10525" y="889613"/>
                  </a:lnTo>
                  <a:lnTo>
                    <a:pt x="8770" y="891373"/>
                  </a:lnTo>
                  <a:lnTo>
                    <a:pt x="7016" y="891373"/>
                  </a:lnTo>
                  <a:lnTo>
                    <a:pt x="3508" y="891373"/>
                  </a:lnTo>
                  <a:lnTo>
                    <a:pt x="1754" y="889613"/>
                  </a:lnTo>
                  <a:lnTo>
                    <a:pt x="1754" y="887852"/>
                  </a:lnTo>
                  <a:lnTo>
                    <a:pt x="0" y="886091"/>
                  </a:lnTo>
                  <a:lnTo>
                    <a:pt x="0" y="852590"/>
                  </a:lnTo>
                  <a:lnTo>
                    <a:pt x="1754" y="850830"/>
                  </a:lnTo>
                  <a:lnTo>
                    <a:pt x="1754" y="849069"/>
                  </a:lnTo>
                  <a:lnTo>
                    <a:pt x="3508" y="849069"/>
                  </a:lnTo>
                  <a:lnTo>
                    <a:pt x="7016" y="847308"/>
                  </a:lnTo>
                  <a:lnTo>
                    <a:pt x="8770" y="849069"/>
                  </a:lnTo>
                  <a:lnTo>
                    <a:pt x="10525" y="849069"/>
                  </a:lnTo>
                  <a:lnTo>
                    <a:pt x="10525" y="850830"/>
                  </a:lnTo>
                  <a:lnTo>
                    <a:pt x="12279" y="852590"/>
                  </a:lnTo>
                  <a:close/>
                </a:path>
                <a:path w="12700" h="2096770">
                  <a:moveTo>
                    <a:pt x="12279" y="930107"/>
                  </a:moveTo>
                  <a:lnTo>
                    <a:pt x="12279" y="963608"/>
                  </a:lnTo>
                  <a:lnTo>
                    <a:pt x="10525" y="965369"/>
                  </a:lnTo>
                  <a:lnTo>
                    <a:pt x="10525" y="967130"/>
                  </a:lnTo>
                  <a:lnTo>
                    <a:pt x="8770" y="968890"/>
                  </a:lnTo>
                  <a:lnTo>
                    <a:pt x="7016" y="968890"/>
                  </a:lnTo>
                  <a:lnTo>
                    <a:pt x="3508" y="968890"/>
                  </a:lnTo>
                  <a:lnTo>
                    <a:pt x="1754" y="967130"/>
                  </a:lnTo>
                  <a:lnTo>
                    <a:pt x="1754" y="965369"/>
                  </a:lnTo>
                  <a:lnTo>
                    <a:pt x="0" y="963608"/>
                  </a:lnTo>
                  <a:lnTo>
                    <a:pt x="0" y="930107"/>
                  </a:lnTo>
                  <a:lnTo>
                    <a:pt x="1754" y="928347"/>
                  </a:lnTo>
                  <a:lnTo>
                    <a:pt x="1754" y="926586"/>
                  </a:lnTo>
                  <a:lnTo>
                    <a:pt x="3508" y="924825"/>
                  </a:lnTo>
                  <a:lnTo>
                    <a:pt x="7016" y="924825"/>
                  </a:lnTo>
                  <a:lnTo>
                    <a:pt x="8770" y="924825"/>
                  </a:lnTo>
                  <a:lnTo>
                    <a:pt x="10525" y="926586"/>
                  </a:lnTo>
                  <a:lnTo>
                    <a:pt x="10525" y="928347"/>
                  </a:lnTo>
                  <a:lnTo>
                    <a:pt x="12279" y="930107"/>
                  </a:lnTo>
                  <a:close/>
                </a:path>
                <a:path w="12700" h="2096770">
                  <a:moveTo>
                    <a:pt x="12279" y="1007624"/>
                  </a:moveTo>
                  <a:lnTo>
                    <a:pt x="12279" y="1041126"/>
                  </a:lnTo>
                  <a:lnTo>
                    <a:pt x="10525" y="1042886"/>
                  </a:lnTo>
                  <a:lnTo>
                    <a:pt x="10525" y="1044647"/>
                  </a:lnTo>
                  <a:lnTo>
                    <a:pt x="8770" y="1046407"/>
                  </a:lnTo>
                  <a:lnTo>
                    <a:pt x="7016" y="1046407"/>
                  </a:lnTo>
                  <a:lnTo>
                    <a:pt x="3508" y="1046407"/>
                  </a:lnTo>
                  <a:lnTo>
                    <a:pt x="1754" y="1044647"/>
                  </a:lnTo>
                  <a:lnTo>
                    <a:pt x="1754" y="1042886"/>
                  </a:lnTo>
                  <a:lnTo>
                    <a:pt x="0" y="1041126"/>
                  </a:lnTo>
                  <a:lnTo>
                    <a:pt x="0" y="1007624"/>
                  </a:lnTo>
                  <a:lnTo>
                    <a:pt x="1754" y="1005864"/>
                  </a:lnTo>
                  <a:lnTo>
                    <a:pt x="1754" y="1004103"/>
                  </a:lnTo>
                  <a:lnTo>
                    <a:pt x="3508" y="1002343"/>
                  </a:lnTo>
                  <a:lnTo>
                    <a:pt x="7016" y="1002343"/>
                  </a:lnTo>
                  <a:lnTo>
                    <a:pt x="8770" y="1002343"/>
                  </a:lnTo>
                  <a:lnTo>
                    <a:pt x="10525" y="1004103"/>
                  </a:lnTo>
                  <a:lnTo>
                    <a:pt x="10525" y="1005864"/>
                  </a:lnTo>
                  <a:lnTo>
                    <a:pt x="12279" y="1007624"/>
                  </a:lnTo>
                  <a:close/>
                </a:path>
                <a:path w="12700" h="2096770">
                  <a:moveTo>
                    <a:pt x="12279" y="1085142"/>
                  </a:moveTo>
                  <a:lnTo>
                    <a:pt x="12279" y="1116833"/>
                  </a:lnTo>
                  <a:lnTo>
                    <a:pt x="10525" y="1120354"/>
                  </a:lnTo>
                  <a:lnTo>
                    <a:pt x="10525" y="1122115"/>
                  </a:lnTo>
                  <a:lnTo>
                    <a:pt x="8770" y="1122115"/>
                  </a:lnTo>
                  <a:lnTo>
                    <a:pt x="7016" y="1123876"/>
                  </a:lnTo>
                  <a:lnTo>
                    <a:pt x="3508" y="1122115"/>
                  </a:lnTo>
                  <a:lnTo>
                    <a:pt x="1754" y="1122115"/>
                  </a:lnTo>
                  <a:lnTo>
                    <a:pt x="1754" y="1120354"/>
                  </a:lnTo>
                  <a:lnTo>
                    <a:pt x="0" y="1116833"/>
                  </a:lnTo>
                  <a:lnTo>
                    <a:pt x="0" y="1085142"/>
                  </a:lnTo>
                  <a:lnTo>
                    <a:pt x="1754" y="1083381"/>
                  </a:lnTo>
                  <a:lnTo>
                    <a:pt x="1754" y="1081620"/>
                  </a:lnTo>
                  <a:lnTo>
                    <a:pt x="3508" y="1079860"/>
                  </a:lnTo>
                  <a:lnTo>
                    <a:pt x="7016" y="1079860"/>
                  </a:lnTo>
                  <a:lnTo>
                    <a:pt x="8770" y="1079860"/>
                  </a:lnTo>
                  <a:lnTo>
                    <a:pt x="10525" y="1081620"/>
                  </a:lnTo>
                  <a:lnTo>
                    <a:pt x="10525" y="1083381"/>
                  </a:lnTo>
                  <a:lnTo>
                    <a:pt x="12279" y="1085142"/>
                  </a:lnTo>
                  <a:close/>
                </a:path>
                <a:path w="12700" h="2096770">
                  <a:moveTo>
                    <a:pt x="12279" y="1160898"/>
                  </a:moveTo>
                  <a:lnTo>
                    <a:pt x="12279" y="1194350"/>
                  </a:lnTo>
                  <a:lnTo>
                    <a:pt x="10525" y="1196111"/>
                  </a:lnTo>
                  <a:lnTo>
                    <a:pt x="10525" y="1197872"/>
                  </a:lnTo>
                  <a:lnTo>
                    <a:pt x="8770" y="1199632"/>
                  </a:lnTo>
                  <a:lnTo>
                    <a:pt x="7016" y="1199632"/>
                  </a:lnTo>
                  <a:lnTo>
                    <a:pt x="3508" y="1199632"/>
                  </a:lnTo>
                  <a:lnTo>
                    <a:pt x="1754" y="1197872"/>
                  </a:lnTo>
                  <a:lnTo>
                    <a:pt x="1754" y="1196111"/>
                  </a:lnTo>
                  <a:lnTo>
                    <a:pt x="0" y="1194350"/>
                  </a:lnTo>
                  <a:lnTo>
                    <a:pt x="0" y="1160898"/>
                  </a:lnTo>
                  <a:lnTo>
                    <a:pt x="1754" y="1159137"/>
                  </a:lnTo>
                  <a:lnTo>
                    <a:pt x="1754" y="1157377"/>
                  </a:lnTo>
                  <a:lnTo>
                    <a:pt x="3508" y="1157377"/>
                  </a:lnTo>
                  <a:lnTo>
                    <a:pt x="7016" y="1155616"/>
                  </a:lnTo>
                  <a:lnTo>
                    <a:pt x="8770" y="1157377"/>
                  </a:lnTo>
                  <a:lnTo>
                    <a:pt x="10525" y="1157377"/>
                  </a:lnTo>
                  <a:lnTo>
                    <a:pt x="10525" y="1159137"/>
                  </a:lnTo>
                  <a:lnTo>
                    <a:pt x="12279" y="1160898"/>
                  </a:lnTo>
                  <a:close/>
                </a:path>
                <a:path w="12700" h="2096770">
                  <a:moveTo>
                    <a:pt x="12279" y="1238415"/>
                  </a:moveTo>
                  <a:lnTo>
                    <a:pt x="12279" y="1271867"/>
                  </a:lnTo>
                  <a:lnTo>
                    <a:pt x="10525" y="1273628"/>
                  </a:lnTo>
                  <a:lnTo>
                    <a:pt x="10525" y="1275389"/>
                  </a:lnTo>
                  <a:lnTo>
                    <a:pt x="8770" y="1277149"/>
                  </a:lnTo>
                  <a:lnTo>
                    <a:pt x="7016" y="1277149"/>
                  </a:lnTo>
                  <a:lnTo>
                    <a:pt x="3508" y="1277149"/>
                  </a:lnTo>
                  <a:lnTo>
                    <a:pt x="1754" y="1275389"/>
                  </a:lnTo>
                  <a:lnTo>
                    <a:pt x="1754" y="1273628"/>
                  </a:lnTo>
                  <a:lnTo>
                    <a:pt x="0" y="1271867"/>
                  </a:lnTo>
                  <a:lnTo>
                    <a:pt x="0" y="1238415"/>
                  </a:lnTo>
                  <a:lnTo>
                    <a:pt x="1754" y="1236655"/>
                  </a:lnTo>
                  <a:lnTo>
                    <a:pt x="1754" y="1234894"/>
                  </a:lnTo>
                  <a:lnTo>
                    <a:pt x="3508" y="1233133"/>
                  </a:lnTo>
                  <a:lnTo>
                    <a:pt x="7016" y="1233133"/>
                  </a:lnTo>
                  <a:lnTo>
                    <a:pt x="8770" y="1233133"/>
                  </a:lnTo>
                  <a:lnTo>
                    <a:pt x="10525" y="1234894"/>
                  </a:lnTo>
                  <a:lnTo>
                    <a:pt x="10525" y="1236655"/>
                  </a:lnTo>
                  <a:lnTo>
                    <a:pt x="12279" y="1238415"/>
                  </a:lnTo>
                  <a:close/>
                </a:path>
                <a:path w="12700" h="2096770">
                  <a:moveTo>
                    <a:pt x="12279" y="1315932"/>
                  </a:moveTo>
                  <a:lnTo>
                    <a:pt x="12279" y="1349385"/>
                  </a:lnTo>
                  <a:lnTo>
                    <a:pt x="10525" y="1351145"/>
                  </a:lnTo>
                  <a:lnTo>
                    <a:pt x="10525" y="1352906"/>
                  </a:lnTo>
                  <a:lnTo>
                    <a:pt x="8770" y="1354666"/>
                  </a:lnTo>
                  <a:lnTo>
                    <a:pt x="7016" y="1354666"/>
                  </a:lnTo>
                  <a:lnTo>
                    <a:pt x="3508" y="1354666"/>
                  </a:lnTo>
                  <a:lnTo>
                    <a:pt x="1754" y="1352906"/>
                  </a:lnTo>
                  <a:lnTo>
                    <a:pt x="1754" y="1351145"/>
                  </a:lnTo>
                  <a:lnTo>
                    <a:pt x="0" y="1349385"/>
                  </a:lnTo>
                  <a:lnTo>
                    <a:pt x="0" y="1315932"/>
                  </a:lnTo>
                  <a:lnTo>
                    <a:pt x="1754" y="1314172"/>
                  </a:lnTo>
                  <a:lnTo>
                    <a:pt x="1754" y="1312411"/>
                  </a:lnTo>
                  <a:lnTo>
                    <a:pt x="3508" y="1310650"/>
                  </a:lnTo>
                  <a:lnTo>
                    <a:pt x="7016" y="1310650"/>
                  </a:lnTo>
                  <a:lnTo>
                    <a:pt x="8770" y="1310650"/>
                  </a:lnTo>
                  <a:lnTo>
                    <a:pt x="10525" y="1312411"/>
                  </a:lnTo>
                  <a:lnTo>
                    <a:pt x="10525" y="1314172"/>
                  </a:lnTo>
                  <a:lnTo>
                    <a:pt x="12279" y="1315932"/>
                  </a:lnTo>
                  <a:close/>
                </a:path>
                <a:path w="12700" h="2096770">
                  <a:moveTo>
                    <a:pt x="12279" y="1393401"/>
                  </a:moveTo>
                  <a:lnTo>
                    <a:pt x="12279" y="1425141"/>
                  </a:lnTo>
                  <a:lnTo>
                    <a:pt x="10525" y="1428662"/>
                  </a:lnTo>
                  <a:lnTo>
                    <a:pt x="10525" y="1430423"/>
                  </a:lnTo>
                  <a:lnTo>
                    <a:pt x="8770" y="1430423"/>
                  </a:lnTo>
                  <a:lnTo>
                    <a:pt x="7016" y="1432184"/>
                  </a:lnTo>
                  <a:lnTo>
                    <a:pt x="3508" y="1430423"/>
                  </a:lnTo>
                  <a:lnTo>
                    <a:pt x="1754" y="1430423"/>
                  </a:lnTo>
                  <a:lnTo>
                    <a:pt x="1754" y="1428662"/>
                  </a:lnTo>
                  <a:lnTo>
                    <a:pt x="0" y="1425141"/>
                  </a:lnTo>
                  <a:lnTo>
                    <a:pt x="0" y="1393401"/>
                  </a:lnTo>
                  <a:lnTo>
                    <a:pt x="1754" y="1391640"/>
                  </a:lnTo>
                  <a:lnTo>
                    <a:pt x="1754" y="1389879"/>
                  </a:lnTo>
                  <a:lnTo>
                    <a:pt x="3508" y="1388119"/>
                  </a:lnTo>
                  <a:lnTo>
                    <a:pt x="7016" y="1388119"/>
                  </a:lnTo>
                  <a:lnTo>
                    <a:pt x="8770" y="1388119"/>
                  </a:lnTo>
                  <a:lnTo>
                    <a:pt x="10525" y="1389879"/>
                  </a:lnTo>
                  <a:lnTo>
                    <a:pt x="10525" y="1391640"/>
                  </a:lnTo>
                  <a:lnTo>
                    <a:pt x="12279" y="1393401"/>
                  </a:lnTo>
                  <a:close/>
                </a:path>
                <a:path w="12700" h="2096770">
                  <a:moveTo>
                    <a:pt x="12279" y="1469157"/>
                  </a:moveTo>
                  <a:lnTo>
                    <a:pt x="12279" y="1502658"/>
                  </a:lnTo>
                  <a:lnTo>
                    <a:pt x="10525" y="1504419"/>
                  </a:lnTo>
                  <a:lnTo>
                    <a:pt x="10525" y="1506179"/>
                  </a:lnTo>
                  <a:lnTo>
                    <a:pt x="8770" y="1507940"/>
                  </a:lnTo>
                  <a:lnTo>
                    <a:pt x="7016" y="1507940"/>
                  </a:lnTo>
                  <a:lnTo>
                    <a:pt x="3508" y="1507940"/>
                  </a:lnTo>
                  <a:lnTo>
                    <a:pt x="1754" y="1506179"/>
                  </a:lnTo>
                  <a:lnTo>
                    <a:pt x="1754" y="1504419"/>
                  </a:lnTo>
                  <a:lnTo>
                    <a:pt x="0" y="1502658"/>
                  </a:lnTo>
                  <a:lnTo>
                    <a:pt x="0" y="1469157"/>
                  </a:lnTo>
                  <a:lnTo>
                    <a:pt x="1754" y="1467396"/>
                  </a:lnTo>
                  <a:lnTo>
                    <a:pt x="1754" y="1465636"/>
                  </a:lnTo>
                  <a:lnTo>
                    <a:pt x="3508" y="1465636"/>
                  </a:lnTo>
                  <a:lnTo>
                    <a:pt x="7016" y="1463875"/>
                  </a:lnTo>
                  <a:lnTo>
                    <a:pt x="8770" y="1465636"/>
                  </a:lnTo>
                  <a:lnTo>
                    <a:pt x="10525" y="1465636"/>
                  </a:lnTo>
                  <a:lnTo>
                    <a:pt x="10525" y="1467396"/>
                  </a:lnTo>
                  <a:lnTo>
                    <a:pt x="12279" y="1469157"/>
                  </a:lnTo>
                  <a:close/>
                </a:path>
                <a:path w="12700" h="2096770">
                  <a:moveTo>
                    <a:pt x="12279" y="1546674"/>
                  </a:moveTo>
                  <a:lnTo>
                    <a:pt x="12279" y="1580126"/>
                  </a:lnTo>
                  <a:lnTo>
                    <a:pt x="10525" y="1581887"/>
                  </a:lnTo>
                  <a:lnTo>
                    <a:pt x="10525" y="1583697"/>
                  </a:lnTo>
                  <a:lnTo>
                    <a:pt x="8770" y="1585457"/>
                  </a:lnTo>
                  <a:lnTo>
                    <a:pt x="7016" y="1585457"/>
                  </a:lnTo>
                  <a:lnTo>
                    <a:pt x="3508" y="1585457"/>
                  </a:lnTo>
                  <a:lnTo>
                    <a:pt x="1754" y="1583697"/>
                  </a:lnTo>
                  <a:lnTo>
                    <a:pt x="1754" y="1581887"/>
                  </a:lnTo>
                  <a:lnTo>
                    <a:pt x="0" y="1580126"/>
                  </a:lnTo>
                  <a:lnTo>
                    <a:pt x="0" y="1546674"/>
                  </a:lnTo>
                  <a:lnTo>
                    <a:pt x="1754" y="1544914"/>
                  </a:lnTo>
                  <a:lnTo>
                    <a:pt x="1754" y="1543153"/>
                  </a:lnTo>
                  <a:lnTo>
                    <a:pt x="3508" y="1541392"/>
                  </a:lnTo>
                  <a:lnTo>
                    <a:pt x="7016" y="1541392"/>
                  </a:lnTo>
                  <a:lnTo>
                    <a:pt x="8770" y="1541392"/>
                  </a:lnTo>
                  <a:lnTo>
                    <a:pt x="10525" y="1543153"/>
                  </a:lnTo>
                  <a:lnTo>
                    <a:pt x="10525" y="1544914"/>
                  </a:lnTo>
                  <a:lnTo>
                    <a:pt x="12279" y="1546674"/>
                  </a:lnTo>
                  <a:close/>
                </a:path>
                <a:path w="12700" h="2096770">
                  <a:moveTo>
                    <a:pt x="12279" y="1624191"/>
                  </a:moveTo>
                  <a:lnTo>
                    <a:pt x="12279" y="1657644"/>
                  </a:lnTo>
                  <a:lnTo>
                    <a:pt x="10525" y="1659404"/>
                  </a:lnTo>
                  <a:lnTo>
                    <a:pt x="10525" y="1661165"/>
                  </a:lnTo>
                  <a:lnTo>
                    <a:pt x="8770" y="1662925"/>
                  </a:lnTo>
                  <a:lnTo>
                    <a:pt x="7016" y="1662925"/>
                  </a:lnTo>
                  <a:lnTo>
                    <a:pt x="3508" y="1662925"/>
                  </a:lnTo>
                  <a:lnTo>
                    <a:pt x="1754" y="1661165"/>
                  </a:lnTo>
                  <a:lnTo>
                    <a:pt x="1754" y="1659404"/>
                  </a:lnTo>
                  <a:lnTo>
                    <a:pt x="0" y="1657644"/>
                  </a:lnTo>
                  <a:lnTo>
                    <a:pt x="0" y="1624191"/>
                  </a:lnTo>
                  <a:lnTo>
                    <a:pt x="1754" y="1622431"/>
                  </a:lnTo>
                  <a:lnTo>
                    <a:pt x="1754" y="1620670"/>
                  </a:lnTo>
                  <a:lnTo>
                    <a:pt x="3508" y="1618909"/>
                  </a:lnTo>
                  <a:lnTo>
                    <a:pt x="7016" y="1618909"/>
                  </a:lnTo>
                  <a:lnTo>
                    <a:pt x="8770" y="1618909"/>
                  </a:lnTo>
                  <a:lnTo>
                    <a:pt x="10525" y="1620670"/>
                  </a:lnTo>
                  <a:lnTo>
                    <a:pt x="10525" y="1622431"/>
                  </a:lnTo>
                  <a:lnTo>
                    <a:pt x="12279" y="1624191"/>
                  </a:lnTo>
                  <a:close/>
                </a:path>
                <a:path w="12700" h="2096770">
                  <a:moveTo>
                    <a:pt x="12279" y="1701708"/>
                  </a:moveTo>
                  <a:lnTo>
                    <a:pt x="12279" y="1733400"/>
                  </a:lnTo>
                  <a:lnTo>
                    <a:pt x="10525" y="1736921"/>
                  </a:lnTo>
                  <a:lnTo>
                    <a:pt x="10525" y="1738682"/>
                  </a:lnTo>
                  <a:lnTo>
                    <a:pt x="8770" y="1738682"/>
                  </a:lnTo>
                  <a:lnTo>
                    <a:pt x="7016" y="1740443"/>
                  </a:lnTo>
                  <a:lnTo>
                    <a:pt x="3508" y="1738682"/>
                  </a:lnTo>
                  <a:lnTo>
                    <a:pt x="1754" y="1738682"/>
                  </a:lnTo>
                  <a:lnTo>
                    <a:pt x="1754" y="1736921"/>
                  </a:lnTo>
                  <a:lnTo>
                    <a:pt x="0" y="1733400"/>
                  </a:lnTo>
                  <a:lnTo>
                    <a:pt x="0" y="1701708"/>
                  </a:lnTo>
                  <a:lnTo>
                    <a:pt x="1754" y="1699948"/>
                  </a:lnTo>
                  <a:lnTo>
                    <a:pt x="1754" y="1698187"/>
                  </a:lnTo>
                  <a:lnTo>
                    <a:pt x="3508" y="1696427"/>
                  </a:lnTo>
                  <a:lnTo>
                    <a:pt x="7016" y="1696427"/>
                  </a:lnTo>
                  <a:lnTo>
                    <a:pt x="8770" y="1696427"/>
                  </a:lnTo>
                  <a:lnTo>
                    <a:pt x="10525" y="1698187"/>
                  </a:lnTo>
                  <a:lnTo>
                    <a:pt x="10525" y="1699948"/>
                  </a:lnTo>
                  <a:lnTo>
                    <a:pt x="12279" y="1701708"/>
                  </a:lnTo>
                  <a:close/>
                </a:path>
                <a:path w="12700" h="2096770">
                  <a:moveTo>
                    <a:pt x="12279" y="1777465"/>
                  </a:moveTo>
                  <a:lnTo>
                    <a:pt x="12279" y="1810917"/>
                  </a:lnTo>
                  <a:lnTo>
                    <a:pt x="10525" y="1812678"/>
                  </a:lnTo>
                  <a:lnTo>
                    <a:pt x="10525" y="1814438"/>
                  </a:lnTo>
                  <a:lnTo>
                    <a:pt x="8770" y="1816199"/>
                  </a:lnTo>
                  <a:lnTo>
                    <a:pt x="7016" y="1816199"/>
                  </a:lnTo>
                  <a:lnTo>
                    <a:pt x="3508" y="1816199"/>
                  </a:lnTo>
                  <a:lnTo>
                    <a:pt x="1754" y="1814438"/>
                  </a:lnTo>
                  <a:lnTo>
                    <a:pt x="1754" y="1812678"/>
                  </a:lnTo>
                  <a:lnTo>
                    <a:pt x="0" y="1810917"/>
                  </a:lnTo>
                  <a:lnTo>
                    <a:pt x="0" y="1777465"/>
                  </a:lnTo>
                  <a:lnTo>
                    <a:pt x="1754" y="1775704"/>
                  </a:lnTo>
                  <a:lnTo>
                    <a:pt x="1754" y="1773944"/>
                  </a:lnTo>
                  <a:lnTo>
                    <a:pt x="3508" y="1773944"/>
                  </a:lnTo>
                  <a:lnTo>
                    <a:pt x="7016" y="1772183"/>
                  </a:lnTo>
                  <a:lnTo>
                    <a:pt x="8770" y="1773944"/>
                  </a:lnTo>
                  <a:lnTo>
                    <a:pt x="10525" y="1773944"/>
                  </a:lnTo>
                  <a:lnTo>
                    <a:pt x="10525" y="1775704"/>
                  </a:lnTo>
                  <a:lnTo>
                    <a:pt x="12279" y="1777465"/>
                  </a:lnTo>
                  <a:close/>
                </a:path>
                <a:path w="12700" h="2096770">
                  <a:moveTo>
                    <a:pt x="12279" y="1854933"/>
                  </a:moveTo>
                  <a:lnTo>
                    <a:pt x="12279" y="1888434"/>
                  </a:lnTo>
                  <a:lnTo>
                    <a:pt x="10525" y="1890195"/>
                  </a:lnTo>
                  <a:lnTo>
                    <a:pt x="10525" y="1891956"/>
                  </a:lnTo>
                  <a:lnTo>
                    <a:pt x="8770" y="1893716"/>
                  </a:lnTo>
                  <a:lnTo>
                    <a:pt x="7016" y="1893716"/>
                  </a:lnTo>
                  <a:lnTo>
                    <a:pt x="3508" y="1893716"/>
                  </a:lnTo>
                  <a:lnTo>
                    <a:pt x="1754" y="1891956"/>
                  </a:lnTo>
                  <a:lnTo>
                    <a:pt x="1754" y="1890195"/>
                  </a:lnTo>
                  <a:lnTo>
                    <a:pt x="0" y="1888434"/>
                  </a:lnTo>
                  <a:lnTo>
                    <a:pt x="0" y="1854933"/>
                  </a:lnTo>
                  <a:lnTo>
                    <a:pt x="1754" y="1853173"/>
                  </a:lnTo>
                  <a:lnTo>
                    <a:pt x="1754" y="1851412"/>
                  </a:lnTo>
                  <a:lnTo>
                    <a:pt x="3508" y="1849651"/>
                  </a:lnTo>
                  <a:lnTo>
                    <a:pt x="7016" y="1849651"/>
                  </a:lnTo>
                  <a:lnTo>
                    <a:pt x="8770" y="1849651"/>
                  </a:lnTo>
                  <a:lnTo>
                    <a:pt x="10525" y="1851412"/>
                  </a:lnTo>
                  <a:lnTo>
                    <a:pt x="10525" y="1853173"/>
                  </a:lnTo>
                  <a:lnTo>
                    <a:pt x="12279" y="1854933"/>
                  </a:lnTo>
                  <a:close/>
                </a:path>
                <a:path w="12700" h="2096770">
                  <a:moveTo>
                    <a:pt x="12279" y="1932450"/>
                  </a:moveTo>
                  <a:lnTo>
                    <a:pt x="12279" y="1965951"/>
                  </a:lnTo>
                  <a:lnTo>
                    <a:pt x="10525" y="1967712"/>
                  </a:lnTo>
                  <a:lnTo>
                    <a:pt x="10525" y="1969473"/>
                  </a:lnTo>
                  <a:lnTo>
                    <a:pt x="8770" y="1971233"/>
                  </a:lnTo>
                  <a:lnTo>
                    <a:pt x="7016" y="1971233"/>
                  </a:lnTo>
                  <a:lnTo>
                    <a:pt x="3508" y="1971233"/>
                  </a:lnTo>
                  <a:lnTo>
                    <a:pt x="1754" y="1969473"/>
                  </a:lnTo>
                  <a:lnTo>
                    <a:pt x="1754" y="1967712"/>
                  </a:lnTo>
                  <a:lnTo>
                    <a:pt x="0" y="1965951"/>
                  </a:lnTo>
                  <a:lnTo>
                    <a:pt x="0" y="1932450"/>
                  </a:lnTo>
                  <a:lnTo>
                    <a:pt x="1754" y="1930690"/>
                  </a:lnTo>
                  <a:lnTo>
                    <a:pt x="1754" y="1928929"/>
                  </a:lnTo>
                  <a:lnTo>
                    <a:pt x="3508" y="1927168"/>
                  </a:lnTo>
                  <a:lnTo>
                    <a:pt x="7016" y="1927168"/>
                  </a:lnTo>
                  <a:lnTo>
                    <a:pt x="8770" y="1927168"/>
                  </a:lnTo>
                  <a:lnTo>
                    <a:pt x="10525" y="1928929"/>
                  </a:lnTo>
                  <a:lnTo>
                    <a:pt x="10525" y="1930690"/>
                  </a:lnTo>
                  <a:lnTo>
                    <a:pt x="12279" y="1932450"/>
                  </a:lnTo>
                  <a:close/>
                </a:path>
                <a:path w="12700" h="2096770">
                  <a:moveTo>
                    <a:pt x="12279" y="2009967"/>
                  </a:moveTo>
                  <a:lnTo>
                    <a:pt x="12279" y="2041708"/>
                  </a:lnTo>
                  <a:lnTo>
                    <a:pt x="10525" y="2045229"/>
                  </a:lnTo>
                  <a:lnTo>
                    <a:pt x="10525" y="2046990"/>
                  </a:lnTo>
                  <a:lnTo>
                    <a:pt x="8770" y="2046990"/>
                  </a:lnTo>
                  <a:lnTo>
                    <a:pt x="7016" y="2048750"/>
                  </a:lnTo>
                  <a:lnTo>
                    <a:pt x="3508" y="2046990"/>
                  </a:lnTo>
                  <a:lnTo>
                    <a:pt x="1754" y="2046990"/>
                  </a:lnTo>
                  <a:lnTo>
                    <a:pt x="1754" y="2045229"/>
                  </a:lnTo>
                  <a:lnTo>
                    <a:pt x="0" y="2041708"/>
                  </a:lnTo>
                  <a:lnTo>
                    <a:pt x="0" y="2009967"/>
                  </a:lnTo>
                  <a:lnTo>
                    <a:pt x="1754" y="2008207"/>
                  </a:lnTo>
                  <a:lnTo>
                    <a:pt x="1754" y="2006446"/>
                  </a:lnTo>
                  <a:lnTo>
                    <a:pt x="3508" y="2004686"/>
                  </a:lnTo>
                  <a:lnTo>
                    <a:pt x="7016" y="2004686"/>
                  </a:lnTo>
                  <a:lnTo>
                    <a:pt x="8770" y="2004686"/>
                  </a:lnTo>
                  <a:lnTo>
                    <a:pt x="10525" y="2006446"/>
                  </a:lnTo>
                  <a:lnTo>
                    <a:pt x="10525" y="2008207"/>
                  </a:lnTo>
                  <a:lnTo>
                    <a:pt x="12279" y="2009967"/>
                  </a:lnTo>
                  <a:close/>
                </a:path>
                <a:path w="12700" h="2096770">
                  <a:moveTo>
                    <a:pt x="12279" y="2085724"/>
                  </a:moveTo>
                  <a:lnTo>
                    <a:pt x="12279" y="2091006"/>
                  </a:lnTo>
                  <a:lnTo>
                    <a:pt x="10525" y="2092766"/>
                  </a:lnTo>
                  <a:lnTo>
                    <a:pt x="10525" y="2094527"/>
                  </a:lnTo>
                  <a:lnTo>
                    <a:pt x="8770" y="2094527"/>
                  </a:lnTo>
                  <a:lnTo>
                    <a:pt x="7016" y="2096288"/>
                  </a:lnTo>
                  <a:lnTo>
                    <a:pt x="3508" y="2094527"/>
                  </a:lnTo>
                  <a:lnTo>
                    <a:pt x="1754" y="2094527"/>
                  </a:lnTo>
                  <a:lnTo>
                    <a:pt x="1754" y="2092766"/>
                  </a:lnTo>
                  <a:lnTo>
                    <a:pt x="0" y="2091006"/>
                  </a:lnTo>
                  <a:lnTo>
                    <a:pt x="0" y="2085724"/>
                  </a:lnTo>
                  <a:lnTo>
                    <a:pt x="1754" y="2083963"/>
                  </a:lnTo>
                  <a:lnTo>
                    <a:pt x="1754" y="2082203"/>
                  </a:lnTo>
                  <a:lnTo>
                    <a:pt x="3508" y="2082203"/>
                  </a:lnTo>
                  <a:lnTo>
                    <a:pt x="7016" y="2080442"/>
                  </a:lnTo>
                  <a:lnTo>
                    <a:pt x="8770" y="2082203"/>
                  </a:lnTo>
                  <a:lnTo>
                    <a:pt x="10525" y="2082203"/>
                  </a:lnTo>
                  <a:lnTo>
                    <a:pt x="10525" y="2083963"/>
                  </a:lnTo>
                  <a:lnTo>
                    <a:pt x="12279" y="20857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334193" y="1860105"/>
            <a:ext cx="30734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5" dirty="0">
                <a:latin typeface="Times New Roman"/>
                <a:cs typeface="Times New Roman"/>
              </a:rPr>
              <a:t>stripL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72860" y="1860105"/>
            <a:ext cx="31242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5" dirty="0">
                <a:latin typeface="Times New Roman"/>
                <a:cs typeface="Times New Roman"/>
              </a:rPr>
              <a:t>st</a:t>
            </a:r>
            <a:r>
              <a:rPr sz="900" dirty="0">
                <a:latin typeface="Times New Roman"/>
                <a:cs typeface="Times New Roman"/>
              </a:rPr>
              <a:t>r</a:t>
            </a:r>
            <a:r>
              <a:rPr sz="900" spc="5" dirty="0">
                <a:latin typeface="Times New Roman"/>
                <a:cs typeface="Times New Roman"/>
              </a:rPr>
              <a:t>i</a:t>
            </a:r>
            <a:r>
              <a:rPr sz="900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860616" y="2047213"/>
            <a:ext cx="54610" cy="54610"/>
            <a:chOff x="336616" y="2047213"/>
            <a:chExt cx="54610" cy="54610"/>
          </a:xfrm>
        </p:grpSpPr>
        <p:sp>
          <p:nvSpPr>
            <p:cNvPr id="66" name="object 66"/>
            <p:cNvSpPr/>
            <p:nvPr/>
          </p:nvSpPr>
          <p:spPr>
            <a:xfrm>
              <a:off x="341888" y="205248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0" y="0"/>
                  </a:moveTo>
                  <a:lnTo>
                    <a:pt x="21047" y="0"/>
                  </a:lnTo>
                  <a:lnTo>
                    <a:pt x="17539" y="0"/>
                  </a:lnTo>
                  <a:lnTo>
                    <a:pt x="14031" y="1760"/>
                  </a:lnTo>
                  <a:lnTo>
                    <a:pt x="8771" y="3520"/>
                  </a:lnTo>
                  <a:lnTo>
                    <a:pt x="3508" y="8802"/>
                  </a:lnTo>
                  <a:lnTo>
                    <a:pt x="1754" y="1232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3508" y="33451"/>
                  </a:lnTo>
                  <a:lnTo>
                    <a:pt x="8771" y="38733"/>
                  </a:lnTo>
                  <a:lnTo>
                    <a:pt x="14031" y="42255"/>
                  </a:lnTo>
                  <a:lnTo>
                    <a:pt x="17539" y="42255"/>
                  </a:lnTo>
                  <a:lnTo>
                    <a:pt x="21047" y="44015"/>
                  </a:lnTo>
                  <a:lnTo>
                    <a:pt x="26310" y="42255"/>
                  </a:lnTo>
                  <a:lnTo>
                    <a:pt x="29877" y="42255"/>
                  </a:lnTo>
                  <a:lnTo>
                    <a:pt x="33385" y="38733"/>
                  </a:lnTo>
                  <a:lnTo>
                    <a:pt x="36893" y="36973"/>
                  </a:lnTo>
                  <a:lnTo>
                    <a:pt x="40402" y="33451"/>
                  </a:lnTo>
                  <a:lnTo>
                    <a:pt x="43910" y="26409"/>
                  </a:lnTo>
                  <a:lnTo>
                    <a:pt x="43910" y="17606"/>
                  </a:lnTo>
                  <a:lnTo>
                    <a:pt x="42156" y="12324"/>
                  </a:lnTo>
                  <a:lnTo>
                    <a:pt x="40402" y="8802"/>
                  </a:lnTo>
                  <a:lnTo>
                    <a:pt x="36893" y="5281"/>
                  </a:lnTo>
                  <a:lnTo>
                    <a:pt x="26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1888" y="20524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47" y="0"/>
                  </a:moveTo>
                  <a:lnTo>
                    <a:pt x="17539" y="0"/>
                  </a:lnTo>
                  <a:lnTo>
                    <a:pt x="14031" y="1760"/>
                  </a:lnTo>
                  <a:lnTo>
                    <a:pt x="8770" y="3521"/>
                  </a:lnTo>
                  <a:lnTo>
                    <a:pt x="7016" y="5281"/>
                  </a:lnTo>
                  <a:lnTo>
                    <a:pt x="3508" y="8803"/>
                  </a:lnTo>
                  <a:lnTo>
                    <a:pt x="1754" y="12324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7016" y="36973"/>
                  </a:lnTo>
                  <a:lnTo>
                    <a:pt x="8770" y="38734"/>
                  </a:lnTo>
                  <a:lnTo>
                    <a:pt x="14031" y="42255"/>
                  </a:lnTo>
                  <a:lnTo>
                    <a:pt x="17539" y="42255"/>
                  </a:lnTo>
                  <a:lnTo>
                    <a:pt x="21047" y="44016"/>
                  </a:lnTo>
                  <a:lnTo>
                    <a:pt x="26310" y="42255"/>
                  </a:lnTo>
                  <a:lnTo>
                    <a:pt x="29877" y="42255"/>
                  </a:lnTo>
                  <a:lnTo>
                    <a:pt x="33385" y="38734"/>
                  </a:lnTo>
                  <a:lnTo>
                    <a:pt x="36893" y="36973"/>
                  </a:lnTo>
                  <a:lnTo>
                    <a:pt x="40402" y="33452"/>
                  </a:lnTo>
                  <a:lnTo>
                    <a:pt x="42156" y="29930"/>
                  </a:lnTo>
                  <a:lnTo>
                    <a:pt x="43910" y="26409"/>
                  </a:lnTo>
                  <a:lnTo>
                    <a:pt x="43910" y="21127"/>
                  </a:lnTo>
                  <a:lnTo>
                    <a:pt x="43910" y="17606"/>
                  </a:lnTo>
                  <a:lnTo>
                    <a:pt x="42156" y="12324"/>
                  </a:lnTo>
                  <a:lnTo>
                    <a:pt x="40402" y="8803"/>
                  </a:lnTo>
                  <a:lnTo>
                    <a:pt x="36893" y="5281"/>
                  </a:lnTo>
                  <a:lnTo>
                    <a:pt x="33385" y="3521"/>
                  </a:lnTo>
                  <a:lnTo>
                    <a:pt x="29877" y="1760"/>
                  </a:lnTo>
                  <a:lnTo>
                    <a:pt x="26310" y="0"/>
                  </a:lnTo>
                  <a:lnTo>
                    <a:pt x="21047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1742915" y="1552165"/>
            <a:ext cx="2395855" cy="549910"/>
            <a:chOff x="218914" y="1552165"/>
            <a:chExt cx="2395855" cy="549910"/>
          </a:xfrm>
        </p:grpSpPr>
        <p:sp>
          <p:nvSpPr>
            <p:cNvPr id="69" name="object 69"/>
            <p:cNvSpPr/>
            <p:nvPr/>
          </p:nvSpPr>
          <p:spPr>
            <a:xfrm>
              <a:off x="2565132" y="205248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1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2278" y="1760"/>
                  </a:lnTo>
                  <a:lnTo>
                    <a:pt x="5261" y="5281"/>
                  </a:lnTo>
                  <a:lnTo>
                    <a:pt x="1753" y="1232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5261" y="36973"/>
                  </a:lnTo>
                  <a:lnTo>
                    <a:pt x="8770" y="38733"/>
                  </a:lnTo>
                  <a:lnTo>
                    <a:pt x="12278" y="42255"/>
                  </a:lnTo>
                  <a:lnTo>
                    <a:pt x="17541" y="42255"/>
                  </a:lnTo>
                  <a:lnTo>
                    <a:pt x="21050" y="44015"/>
                  </a:lnTo>
                  <a:lnTo>
                    <a:pt x="26311" y="42255"/>
                  </a:lnTo>
                  <a:lnTo>
                    <a:pt x="29820" y="42255"/>
                  </a:lnTo>
                  <a:lnTo>
                    <a:pt x="33328" y="38733"/>
                  </a:lnTo>
                  <a:lnTo>
                    <a:pt x="36837" y="36973"/>
                  </a:lnTo>
                  <a:lnTo>
                    <a:pt x="38591" y="33451"/>
                  </a:lnTo>
                  <a:lnTo>
                    <a:pt x="42099" y="29930"/>
                  </a:lnTo>
                  <a:lnTo>
                    <a:pt x="42099" y="26409"/>
                  </a:lnTo>
                  <a:lnTo>
                    <a:pt x="43854" y="21127"/>
                  </a:lnTo>
                  <a:lnTo>
                    <a:pt x="42099" y="17606"/>
                  </a:lnTo>
                  <a:lnTo>
                    <a:pt x="42099" y="12324"/>
                  </a:lnTo>
                  <a:lnTo>
                    <a:pt x="38591" y="8802"/>
                  </a:lnTo>
                  <a:lnTo>
                    <a:pt x="36837" y="5281"/>
                  </a:lnTo>
                  <a:lnTo>
                    <a:pt x="2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4311" y="1626165"/>
              <a:ext cx="2385060" cy="470534"/>
            </a:xfrm>
            <a:custGeom>
              <a:avLst/>
              <a:gdLst/>
              <a:ahLst/>
              <a:cxnLst/>
              <a:rect l="l" t="t" r="r" b="b"/>
              <a:pathLst>
                <a:path w="2385060" h="470535">
                  <a:moveTo>
                    <a:pt x="2361869" y="426319"/>
                  </a:moveTo>
                  <a:lnTo>
                    <a:pt x="2358361" y="426319"/>
                  </a:lnTo>
                  <a:lnTo>
                    <a:pt x="2353098" y="428080"/>
                  </a:lnTo>
                  <a:lnTo>
                    <a:pt x="2349590" y="429841"/>
                  </a:lnTo>
                  <a:lnTo>
                    <a:pt x="2346082" y="431601"/>
                  </a:lnTo>
                  <a:lnTo>
                    <a:pt x="2344328" y="435122"/>
                  </a:lnTo>
                  <a:lnTo>
                    <a:pt x="2342573" y="438644"/>
                  </a:lnTo>
                  <a:lnTo>
                    <a:pt x="2340819" y="443926"/>
                  </a:lnTo>
                  <a:lnTo>
                    <a:pt x="2340819" y="447447"/>
                  </a:lnTo>
                  <a:lnTo>
                    <a:pt x="2340819" y="452729"/>
                  </a:lnTo>
                  <a:lnTo>
                    <a:pt x="2342573" y="456250"/>
                  </a:lnTo>
                  <a:lnTo>
                    <a:pt x="2344328" y="459771"/>
                  </a:lnTo>
                  <a:lnTo>
                    <a:pt x="2346082" y="463293"/>
                  </a:lnTo>
                  <a:lnTo>
                    <a:pt x="2349590" y="465053"/>
                  </a:lnTo>
                  <a:lnTo>
                    <a:pt x="2353098" y="468575"/>
                  </a:lnTo>
                  <a:lnTo>
                    <a:pt x="2358361" y="468575"/>
                  </a:lnTo>
                  <a:lnTo>
                    <a:pt x="2361869" y="470335"/>
                  </a:lnTo>
                  <a:lnTo>
                    <a:pt x="2367132" y="468575"/>
                  </a:lnTo>
                  <a:lnTo>
                    <a:pt x="2370640" y="468575"/>
                  </a:lnTo>
                  <a:lnTo>
                    <a:pt x="2374149" y="465053"/>
                  </a:lnTo>
                  <a:lnTo>
                    <a:pt x="2377657" y="463293"/>
                  </a:lnTo>
                  <a:lnTo>
                    <a:pt x="2379411" y="459771"/>
                  </a:lnTo>
                  <a:lnTo>
                    <a:pt x="2382920" y="456250"/>
                  </a:lnTo>
                  <a:lnTo>
                    <a:pt x="2382920" y="452729"/>
                  </a:lnTo>
                  <a:lnTo>
                    <a:pt x="2384674" y="447447"/>
                  </a:lnTo>
                  <a:lnTo>
                    <a:pt x="2382920" y="443926"/>
                  </a:lnTo>
                  <a:lnTo>
                    <a:pt x="2382920" y="438644"/>
                  </a:lnTo>
                  <a:lnTo>
                    <a:pt x="2379411" y="435122"/>
                  </a:lnTo>
                  <a:lnTo>
                    <a:pt x="2377657" y="431601"/>
                  </a:lnTo>
                  <a:lnTo>
                    <a:pt x="2374149" y="429841"/>
                  </a:lnTo>
                  <a:lnTo>
                    <a:pt x="2370640" y="428080"/>
                  </a:lnTo>
                  <a:lnTo>
                    <a:pt x="2367132" y="426319"/>
                  </a:lnTo>
                  <a:lnTo>
                    <a:pt x="2361869" y="426319"/>
                  </a:lnTo>
                </a:path>
                <a:path w="2385060" h="470535">
                  <a:moveTo>
                    <a:pt x="1974049" y="190247"/>
                  </a:moveTo>
                  <a:lnTo>
                    <a:pt x="1974049" y="181443"/>
                  </a:lnTo>
                  <a:lnTo>
                    <a:pt x="1970541" y="170880"/>
                  </a:lnTo>
                  <a:lnTo>
                    <a:pt x="1967032" y="162076"/>
                  </a:lnTo>
                  <a:lnTo>
                    <a:pt x="1961770" y="153273"/>
                  </a:lnTo>
                  <a:lnTo>
                    <a:pt x="1954753" y="144470"/>
                  </a:lnTo>
                  <a:lnTo>
                    <a:pt x="1945982" y="137427"/>
                  </a:lnTo>
                  <a:lnTo>
                    <a:pt x="1937211" y="130385"/>
                  </a:lnTo>
                  <a:lnTo>
                    <a:pt x="1926710" y="123293"/>
                  </a:lnTo>
                  <a:lnTo>
                    <a:pt x="1914431" y="116251"/>
                  </a:lnTo>
                  <a:lnTo>
                    <a:pt x="1902152" y="110969"/>
                  </a:lnTo>
                  <a:lnTo>
                    <a:pt x="1888118" y="107448"/>
                  </a:lnTo>
                  <a:lnTo>
                    <a:pt x="1874012" y="102166"/>
                  </a:lnTo>
                  <a:lnTo>
                    <a:pt x="1858224" y="98644"/>
                  </a:lnTo>
                  <a:lnTo>
                    <a:pt x="1842437" y="96884"/>
                  </a:lnTo>
                  <a:lnTo>
                    <a:pt x="1826673" y="95123"/>
                  </a:lnTo>
                  <a:lnTo>
                    <a:pt x="1809131" y="95123"/>
                  </a:lnTo>
                  <a:lnTo>
                    <a:pt x="1151094" y="95123"/>
                  </a:lnTo>
                  <a:lnTo>
                    <a:pt x="1135306" y="95123"/>
                  </a:lnTo>
                  <a:lnTo>
                    <a:pt x="1119519" y="93362"/>
                  </a:lnTo>
                  <a:lnTo>
                    <a:pt x="1103731" y="91602"/>
                  </a:lnTo>
                  <a:lnTo>
                    <a:pt x="1087943" y="88080"/>
                  </a:lnTo>
                  <a:lnTo>
                    <a:pt x="1073910" y="82799"/>
                  </a:lnTo>
                  <a:lnTo>
                    <a:pt x="1059876" y="79277"/>
                  </a:lnTo>
                  <a:lnTo>
                    <a:pt x="1047597" y="73995"/>
                  </a:lnTo>
                  <a:lnTo>
                    <a:pt x="1035318" y="66953"/>
                  </a:lnTo>
                  <a:lnTo>
                    <a:pt x="1024793" y="59910"/>
                  </a:lnTo>
                  <a:lnTo>
                    <a:pt x="1016022" y="52868"/>
                  </a:lnTo>
                  <a:lnTo>
                    <a:pt x="1007202" y="45825"/>
                  </a:lnTo>
                  <a:lnTo>
                    <a:pt x="1000185" y="37022"/>
                  </a:lnTo>
                  <a:lnTo>
                    <a:pt x="994923" y="28170"/>
                  </a:lnTo>
                  <a:lnTo>
                    <a:pt x="991415" y="19367"/>
                  </a:lnTo>
                  <a:lnTo>
                    <a:pt x="987906" y="8803"/>
                  </a:lnTo>
                  <a:lnTo>
                    <a:pt x="987906" y="0"/>
                  </a:lnTo>
                  <a:lnTo>
                    <a:pt x="986152" y="8803"/>
                  </a:lnTo>
                  <a:lnTo>
                    <a:pt x="966856" y="45825"/>
                  </a:lnTo>
                  <a:lnTo>
                    <a:pt x="938789" y="66953"/>
                  </a:lnTo>
                  <a:lnTo>
                    <a:pt x="928264" y="73995"/>
                  </a:lnTo>
                  <a:lnTo>
                    <a:pt x="914231" y="79277"/>
                  </a:lnTo>
                  <a:lnTo>
                    <a:pt x="901951" y="82799"/>
                  </a:lnTo>
                  <a:lnTo>
                    <a:pt x="886164" y="88080"/>
                  </a:lnTo>
                  <a:lnTo>
                    <a:pt x="872155" y="91602"/>
                  </a:lnTo>
                  <a:lnTo>
                    <a:pt x="856294" y="93362"/>
                  </a:lnTo>
                  <a:lnTo>
                    <a:pt x="840506" y="95123"/>
                  </a:lnTo>
                  <a:lnTo>
                    <a:pt x="822964" y="95123"/>
                  </a:lnTo>
                  <a:lnTo>
                    <a:pt x="164995" y="95123"/>
                  </a:lnTo>
                  <a:lnTo>
                    <a:pt x="147453" y="95123"/>
                  </a:lnTo>
                  <a:lnTo>
                    <a:pt x="131607" y="96884"/>
                  </a:lnTo>
                  <a:lnTo>
                    <a:pt x="115822" y="98644"/>
                  </a:lnTo>
                  <a:lnTo>
                    <a:pt x="100037" y="102166"/>
                  </a:lnTo>
                  <a:lnTo>
                    <a:pt x="86006" y="107448"/>
                  </a:lnTo>
                  <a:lnTo>
                    <a:pt x="73726" y="110969"/>
                  </a:lnTo>
                  <a:lnTo>
                    <a:pt x="59695" y="116251"/>
                  </a:lnTo>
                  <a:lnTo>
                    <a:pt x="49173" y="123293"/>
                  </a:lnTo>
                  <a:lnTo>
                    <a:pt x="38648" y="130385"/>
                  </a:lnTo>
                  <a:lnTo>
                    <a:pt x="28125" y="137427"/>
                  </a:lnTo>
                  <a:lnTo>
                    <a:pt x="3569" y="170880"/>
                  </a:lnTo>
                  <a:lnTo>
                    <a:pt x="1815" y="181443"/>
                  </a:lnTo>
                  <a:lnTo>
                    <a:pt x="0" y="190247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56083" y="1552165"/>
              <a:ext cx="189865" cy="148590"/>
            </a:xfrm>
            <a:custGeom>
              <a:avLst/>
              <a:gdLst/>
              <a:ahLst/>
              <a:cxnLst/>
              <a:rect l="l" t="t" r="r" b="b"/>
              <a:pathLst>
                <a:path w="189865" h="148589">
                  <a:moveTo>
                    <a:pt x="189488" y="0"/>
                  </a:moveTo>
                  <a:lnTo>
                    <a:pt x="0" y="0"/>
                  </a:lnTo>
                  <a:lnTo>
                    <a:pt x="0" y="147996"/>
                  </a:lnTo>
                  <a:lnTo>
                    <a:pt x="189488" y="147996"/>
                  </a:lnTo>
                  <a:lnTo>
                    <a:pt x="189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445492" y="1537761"/>
            <a:ext cx="178435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S</a:t>
            </a:r>
            <a:r>
              <a:rPr sz="825" spc="15" baseline="-10101" dirty="0">
                <a:latin typeface="Times New Roman"/>
                <a:cs typeface="Times New Roman"/>
              </a:rPr>
              <a:t>1</a:t>
            </a:r>
            <a:endParaRPr sz="825" baseline="-10101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760934" y="1522236"/>
            <a:ext cx="1985010" cy="315595"/>
            <a:chOff x="2236934" y="1522235"/>
            <a:chExt cx="1985010" cy="315595"/>
          </a:xfrm>
        </p:grpSpPr>
        <p:sp>
          <p:nvSpPr>
            <p:cNvPr id="74" name="object 74"/>
            <p:cNvSpPr/>
            <p:nvPr/>
          </p:nvSpPr>
          <p:spPr>
            <a:xfrm>
              <a:off x="2242215" y="1640250"/>
              <a:ext cx="1974214" cy="192405"/>
            </a:xfrm>
            <a:custGeom>
              <a:avLst/>
              <a:gdLst/>
              <a:ahLst/>
              <a:cxnLst/>
              <a:rect l="l" t="t" r="r" b="b"/>
              <a:pathLst>
                <a:path w="1974214" h="192405">
                  <a:moveTo>
                    <a:pt x="1974064" y="192007"/>
                  </a:moveTo>
                  <a:lnTo>
                    <a:pt x="1974064" y="181443"/>
                  </a:lnTo>
                  <a:lnTo>
                    <a:pt x="1970555" y="172640"/>
                  </a:lnTo>
                  <a:lnTo>
                    <a:pt x="1967047" y="162076"/>
                  </a:lnTo>
                  <a:lnTo>
                    <a:pt x="1961784" y="153273"/>
                  </a:lnTo>
                  <a:lnTo>
                    <a:pt x="1954768" y="146231"/>
                  </a:lnTo>
                  <a:lnTo>
                    <a:pt x="1945997" y="137427"/>
                  </a:lnTo>
                  <a:lnTo>
                    <a:pt x="1937226" y="130385"/>
                  </a:lnTo>
                  <a:lnTo>
                    <a:pt x="1926701" y="123342"/>
                  </a:lnTo>
                  <a:lnTo>
                    <a:pt x="1914421" y="118060"/>
                  </a:lnTo>
                  <a:lnTo>
                    <a:pt x="1902142" y="112778"/>
                  </a:lnTo>
                  <a:lnTo>
                    <a:pt x="1888109" y="107448"/>
                  </a:lnTo>
                  <a:lnTo>
                    <a:pt x="1874026" y="103926"/>
                  </a:lnTo>
                  <a:lnTo>
                    <a:pt x="1858239" y="100405"/>
                  </a:lnTo>
                  <a:lnTo>
                    <a:pt x="1842451" y="96884"/>
                  </a:lnTo>
                  <a:lnTo>
                    <a:pt x="1826664" y="96884"/>
                  </a:lnTo>
                  <a:lnTo>
                    <a:pt x="1810876" y="95123"/>
                  </a:lnTo>
                  <a:lnTo>
                    <a:pt x="1152838" y="95123"/>
                  </a:lnTo>
                  <a:lnTo>
                    <a:pt x="1135296" y="95123"/>
                  </a:lnTo>
                  <a:lnTo>
                    <a:pt x="1119509" y="93362"/>
                  </a:lnTo>
                  <a:lnTo>
                    <a:pt x="1103721" y="91602"/>
                  </a:lnTo>
                  <a:lnTo>
                    <a:pt x="1087934" y="88080"/>
                  </a:lnTo>
                  <a:lnTo>
                    <a:pt x="1073900" y="84559"/>
                  </a:lnTo>
                  <a:lnTo>
                    <a:pt x="1059867" y="79277"/>
                  </a:lnTo>
                  <a:lnTo>
                    <a:pt x="1047612" y="73995"/>
                  </a:lnTo>
                  <a:lnTo>
                    <a:pt x="1035332" y="68713"/>
                  </a:lnTo>
                  <a:lnTo>
                    <a:pt x="1000176" y="37022"/>
                  </a:lnTo>
                  <a:lnTo>
                    <a:pt x="991405" y="19342"/>
                  </a:lnTo>
                  <a:lnTo>
                    <a:pt x="987896" y="10563"/>
                  </a:lnTo>
                  <a:lnTo>
                    <a:pt x="987896" y="0"/>
                  </a:lnTo>
                  <a:lnTo>
                    <a:pt x="986142" y="10563"/>
                  </a:lnTo>
                  <a:lnTo>
                    <a:pt x="984388" y="19342"/>
                  </a:lnTo>
                  <a:lnTo>
                    <a:pt x="959830" y="54628"/>
                  </a:lnTo>
                  <a:lnTo>
                    <a:pt x="914245" y="79277"/>
                  </a:lnTo>
                  <a:lnTo>
                    <a:pt x="901966" y="84559"/>
                  </a:lnTo>
                  <a:lnTo>
                    <a:pt x="887932" y="88080"/>
                  </a:lnTo>
                  <a:lnTo>
                    <a:pt x="872145" y="91602"/>
                  </a:lnTo>
                  <a:lnTo>
                    <a:pt x="856308" y="93362"/>
                  </a:lnTo>
                  <a:lnTo>
                    <a:pt x="840521" y="95123"/>
                  </a:lnTo>
                  <a:lnTo>
                    <a:pt x="822979" y="95123"/>
                  </a:lnTo>
                  <a:lnTo>
                    <a:pt x="164990" y="95123"/>
                  </a:lnTo>
                  <a:lnTo>
                    <a:pt x="147400" y="96884"/>
                  </a:lnTo>
                  <a:lnTo>
                    <a:pt x="131612" y="96884"/>
                  </a:lnTo>
                  <a:lnTo>
                    <a:pt x="115824" y="100405"/>
                  </a:lnTo>
                  <a:lnTo>
                    <a:pt x="101791" y="103926"/>
                  </a:lnTo>
                  <a:lnTo>
                    <a:pt x="86003" y="107448"/>
                  </a:lnTo>
                  <a:lnTo>
                    <a:pt x="73724" y="112778"/>
                  </a:lnTo>
                  <a:lnTo>
                    <a:pt x="59690" y="118060"/>
                  </a:lnTo>
                  <a:lnTo>
                    <a:pt x="49165" y="123342"/>
                  </a:lnTo>
                  <a:lnTo>
                    <a:pt x="38640" y="130385"/>
                  </a:lnTo>
                  <a:lnTo>
                    <a:pt x="28115" y="137427"/>
                  </a:lnTo>
                  <a:lnTo>
                    <a:pt x="21098" y="146231"/>
                  </a:lnTo>
                  <a:lnTo>
                    <a:pt x="14082" y="153273"/>
                  </a:lnTo>
                  <a:lnTo>
                    <a:pt x="7065" y="162076"/>
                  </a:lnTo>
                  <a:lnTo>
                    <a:pt x="3508" y="172640"/>
                  </a:lnTo>
                  <a:lnTo>
                    <a:pt x="1754" y="181443"/>
                  </a:lnTo>
                  <a:lnTo>
                    <a:pt x="0" y="192007"/>
                  </a:lnTo>
                </a:path>
              </a:pathLst>
            </a:custGeom>
            <a:ln w="105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31865" y="1522235"/>
              <a:ext cx="191770" cy="148590"/>
            </a:xfrm>
            <a:custGeom>
              <a:avLst/>
              <a:gdLst/>
              <a:ahLst/>
              <a:cxnLst/>
              <a:rect l="l" t="t" r="r" b="b"/>
              <a:pathLst>
                <a:path w="191769" h="148589">
                  <a:moveTo>
                    <a:pt x="191242" y="0"/>
                  </a:moveTo>
                  <a:lnTo>
                    <a:pt x="0" y="0"/>
                  </a:lnTo>
                  <a:lnTo>
                    <a:pt x="0" y="147996"/>
                  </a:lnTo>
                  <a:lnTo>
                    <a:pt x="191242" y="147996"/>
                  </a:lnTo>
                  <a:lnTo>
                    <a:pt x="1912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521275" y="1507781"/>
            <a:ext cx="178435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S</a:t>
            </a:r>
            <a:r>
              <a:rPr sz="825" spc="15" baseline="-10101" dirty="0">
                <a:latin typeface="Times New Roman"/>
                <a:cs typeface="Times New Roman"/>
              </a:rPr>
              <a:t>2</a:t>
            </a:r>
            <a:endParaRPr sz="825" baseline="-10101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353418" y="2991467"/>
            <a:ext cx="54610" cy="54610"/>
            <a:chOff x="4829418" y="2991467"/>
            <a:chExt cx="54610" cy="54610"/>
          </a:xfrm>
        </p:grpSpPr>
        <p:sp>
          <p:nvSpPr>
            <p:cNvPr id="78" name="object 78"/>
            <p:cNvSpPr/>
            <p:nvPr/>
          </p:nvSpPr>
          <p:spPr>
            <a:xfrm>
              <a:off x="4834667" y="299671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6287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7" y="7000"/>
                  </a:lnTo>
                  <a:lnTo>
                    <a:pt x="0" y="17501"/>
                  </a:lnTo>
                  <a:lnTo>
                    <a:pt x="0" y="26301"/>
                  </a:lnTo>
                  <a:lnTo>
                    <a:pt x="1748" y="31551"/>
                  </a:lnTo>
                  <a:lnTo>
                    <a:pt x="5247" y="38553"/>
                  </a:lnTo>
                  <a:lnTo>
                    <a:pt x="12245" y="42053"/>
                  </a:lnTo>
                  <a:lnTo>
                    <a:pt x="17541" y="43803"/>
                  </a:lnTo>
                  <a:lnTo>
                    <a:pt x="26287" y="43803"/>
                  </a:lnTo>
                  <a:lnTo>
                    <a:pt x="36784" y="38553"/>
                  </a:lnTo>
                  <a:lnTo>
                    <a:pt x="38533" y="35051"/>
                  </a:lnTo>
                  <a:lnTo>
                    <a:pt x="42031" y="31551"/>
                  </a:lnTo>
                  <a:lnTo>
                    <a:pt x="42031" y="26301"/>
                  </a:lnTo>
                  <a:lnTo>
                    <a:pt x="43781" y="22752"/>
                  </a:lnTo>
                  <a:lnTo>
                    <a:pt x="42031" y="17501"/>
                  </a:lnTo>
                  <a:lnTo>
                    <a:pt x="42031" y="14001"/>
                  </a:lnTo>
                  <a:lnTo>
                    <a:pt x="38533" y="10500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6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834667" y="2996715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1040" y="0"/>
                  </a:move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7000"/>
                  </a:lnTo>
                  <a:lnTo>
                    <a:pt x="3498" y="10501"/>
                  </a:lnTo>
                  <a:lnTo>
                    <a:pt x="1749" y="14001"/>
                  </a:lnTo>
                  <a:lnTo>
                    <a:pt x="0" y="17502"/>
                  </a:lnTo>
                  <a:lnTo>
                    <a:pt x="0" y="22752"/>
                  </a:lnTo>
                  <a:lnTo>
                    <a:pt x="0" y="26301"/>
                  </a:lnTo>
                  <a:lnTo>
                    <a:pt x="1749" y="31552"/>
                  </a:lnTo>
                  <a:lnTo>
                    <a:pt x="3498" y="35053"/>
                  </a:lnTo>
                  <a:lnTo>
                    <a:pt x="5248" y="38553"/>
                  </a:lnTo>
                  <a:lnTo>
                    <a:pt x="8746" y="40303"/>
                  </a:lnTo>
                  <a:lnTo>
                    <a:pt x="12245" y="42053"/>
                  </a:lnTo>
                  <a:lnTo>
                    <a:pt x="17541" y="43804"/>
                  </a:lnTo>
                  <a:lnTo>
                    <a:pt x="21040" y="43804"/>
                  </a:lnTo>
                  <a:lnTo>
                    <a:pt x="26288" y="43804"/>
                  </a:lnTo>
                  <a:lnTo>
                    <a:pt x="29787" y="42053"/>
                  </a:lnTo>
                  <a:lnTo>
                    <a:pt x="33285" y="40303"/>
                  </a:lnTo>
                  <a:lnTo>
                    <a:pt x="36784" y="38553"/>
                  </a:lnTo>
                  <a:lnTo>
                    <a:pt x="38533" y="35053"/>
                  </a:lnTo>
                  <a:lnTo>
                    <a:pt x="42032" y="31552"/>
                  </a:lnTo>
                  <a:lnTo>
                    <a:pt x="42032" y="26301"/>
                  </a:lnTo>
                  <a:lnTo>
                    <a:pt x="43781" y="22752"/>
                  </a:lnTo>
                  <a:lnTo>
                    <a:pt x="42032" y="17502"/>
                  </a:lnTo>
                  <a:lnTo>
                    <a:pt x="42032" y="14001"/>
                  </a:lnTo>
                  <a:lnTo>
                    <a:pt x="38533" y="10501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6241280" y="1620165"/>
            <a:ext cx="473075" cy="2301875"/>
            <a:chOff x="4717279" y="1620164"/>
            <a:chExt cx="473075" cy="2301875"/>
          </a:xfrm>
        </p:grpSpPr>
        <p:sp>
          <p:nvSpPr>
            <p:cNvPr id="81" name="object 81"/>
            <p:cNvSpPr/>
            <p:nvPr/>
          </p:nvSpPr>
          <p:spPr>
            <a:xfrm>
              <a:off x="5184922" y="1625562"/>
              <a:ext cx="0" cy="2291080"/>
            </a:xfrm>
            <a:custGeom>
              <a:avLst/>
              <a:gdLst/>
              <a:ahLst/>
              <a:cxnLst/>
              <a:rect l="l" t="t" r="r" b="b"/>
              <a:pathLst>
                <a:path h="2291079">
                  <a:moveTo>
                    <a:pt x="0" y="0"/>
                  </a:moveTo>
                  <a:lnTo>
                    <a:pt x="0" y="2290506"/>
                  </a:lnTo>
                </a:path>
              </a:pathLst>
            </a:custGeom>
            <a:ln w="10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18231" y="3757625"/>
              <a:ext cx="467995" cy="87630"/>
            </a:xfrm>
            <a:custGeom>
              <a:avLst/>
              <a:gdLst/>
              <a:ahLst/>
              <a:cxnLst/>
              <a:rect l="l" t="t" r="r" b="b"/>
              <a:pathLst>
                <a:path w="467995" h="87629">
                  <a:moveTo>
                    <a:pt x="87576" y="0"/>
                  </a:moveTo>
                  <a:lnTo>
                    <a:pt x="0" y="43755"/>
                  </a:lnTo>
                  <a:lnTo>
                    <a:pt x="87576" y="87559"/>
                  </a:lnTo>
                  <a:lnTo>
                    <a:pt x="62543" y="50756"/>
                  </a:lnTo>
                  <a:lnTo>
                    <a:pt x="57781" y="50756"/>
                  </a:lnTo>
                  <a:lnTo>
                    <a:pt x="56032" y="49006"/>
                  </a:lnTo>
                  <a:lnTo>
                    <a:pt x="52533" y="49006"/>
                  </a:lnTo>
                  <a:lnTo>
                    <a:pt x="50784" y="45505"/>
                  </a:lnTo>
                  <a:lnTo>
                    <a:pt x="50784" y="40255"/>
                  </a:lnTo>
                  <a:lnTo>
                    <a:pt x="52533" y="38504"/>
                  </a:lnTo>
                  <a:lnTo>
                    <a:pt x="56032" y="36754"/>
                  </a:lnTo>
                  <a:lnTo>
                    <a:pt x="57781" y="35004"/>
                  </a:lnTo>
                  <a:lnTo>
                    <a:pt x="63740" y="35004"/>
                  </a:lnTo>
                  <a:lnTo>
                    <a:pt x="87576" y="0"/>
                  </a:lnTo>
                  <a:close/>
                </a:path>
                <a:path w="467995" h="87629">
                  <a:moveTo>
                    <a:pt x="379977" y="0"/>
                  </a:moveTo>
                  <a:lnTo>
                    <a:pt x="408015" y="43755"/>
                  </a:lnTo>
                  <a:lnTo>
                    <a:pt x="379977" y="87559"/>
                  </a:lnTo>
                  <a:lnTo>
                    <a:pt x="453566" y="50756"/>
                  </a:lnTo>
                  <a:lnTo>
                    <a:pt x="408015" y="50756"/>
                  </a:lnTo>
                  <a:lnTo>
                    <a:pt x="411513" y="49006"/>
                  </a:lnTo>
                  <a:lnTo>
                    <a:pt x="413263" y="49006"/>
                  </a:lnTo>
                  <a:lnTo>
                    <a:pt x="415012" y="45505"/>
                  </a:lnTo>
                  <a:lnTo>
                    <a:pt x="415012" y="40255"/>
                  </a:lnTo>
                  <a:lnTo>
                    <a:pt x="411513" y="36754"/>
                  </a:lnTo>
                  <a:lnTo>
                    <a:pt x="408015" y="35004"/>
                  </a:lnTo>
                  <a:lnTo>
                    <a:pt x="450047" y="35004"/>
                  </a:lnTo>
                  <a:lnTo>
                    <a:pt x="379977" y="0"/>
                  </a:lnTo>
                  <a:close/>
                </a:path>
                <a:path w="467995" h="87629">
                  <a:moveTo>
                    <a:pt x="63740" y="35004"/>
                  </a:moveTo>
                  <a:lnTo>
                    <a:pt x="57781" y="35004"/>
                  </a:lnTo>
                  <a:lnTo>
                    <a:pt x="56032" y="36754"/>
                  </a:lnTo>
                  <a:lnTo>
                    <a:pt x="52533" y="38504"/>
                  </a:lnTo>
                  <a:lnTo>
                    <a:pt x="50784" y="40255"/>
                  </a:lnTo>
                  <a:lnTo>
                    <a:pt x="50784" y="45505"/>
                  </a:lnTo>
                  <a:lnTo>
                    <a:pt x="52533" y="49006"/>
                  </a:lnTo>
                  <a:lnTo>
                    <a:pt x="56032" y="49006"/>
                  </a:lnTo>
                  <a:lnTo>
                    <a:pt x="57781" y="50756"/>
                  </a:lnTo>
                  <a:lnTo>
                    <a:pt x="62543" y="50756"/>
                  </a:lnTo>
                  <a:lnTo>
                    <a:pt x="57781" y="43755"/>
                  </a:lnTo>
                  <a:lnTo>
                    <a:pt x="63740" y="35004"/>
                  </a:lnTo>
                  <a:close/>
                </a:path>
                <a:path w="467995" h="87629">
                  <a:moveTo>
                    <a:pt x="402407" y="35004"/>
                  </a:moveTo>
                  <a:lnTo>
                    <a:pt x="63740" y="35004"/>
                  </a:lnTo>
                  <a:lnTo>
                    <a:pt x="57781" y="43755"/>
                  </a:lnTo>
                  <a:lnTo>
                    <a:pt x="62543" y="50756"/>
                  </a:lnTo>
                  <a:lnTo>
                    <a:pt x="403534" y="50756"/>
                  </a:lnTo>
                  <a:lnTo>
                    <a:pt x="408015" y="43755"/>
                  </a:lnTo>
                  <a:lnTo>
                    <a:pt x="402407" y="35004"/>
                  </a:lnTo>
                  <a:close/>
                </a:path>
                <a:path w="467995" h="87629">
                  <a:moveTo>
                    <a:pt x="450047" y="35004"/>
                  </a:moveTo>
                  <a:lnTo>
                    <a:pt x="408015" y="35004"/>
                  </a:lnTo>
                  <a:lnTo>
                    <a:pt x="411513" y="36754"/>
                  </a:lnTo>
                  <a:lnTo>
                    <a:pt x="415012" y="40255"/>
                  </a:lnTo>
                  <a:lnTo>
                    <a:pt x="415012" y="45505"/>
                  </a:lnTo>
                  <a:lnTo>
                    <a:pt x="413263" y="49006"/>
                  </a:lnTo>
                  <a:lnTo>
                    <a:pt x="411513" y="49006"/>
                  </a:lnTo>
                  <a:lnTo>
                    <a:pt x="408015" y="50756"/>
                  </a:lnTo>
                  <a:lnTo>
                    <a:pt x="453566" y="50756"/>
                  </a:lnTo>
                  <a:lnTo>
                    <a:pt x="467565" y="43755"/>
                  </a:lnTo>
                  <a:lnTo>
                    <a:pt x="450047" y="35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18232" y="3757625"/>
              <a:ext cx="467995" cy="87630"/>
            </a:xfrm>
            <a:custGeom>
              <a:avLst/>
              <a:gdLst/>
              <a:ahLst/>
              <a:cxnLst/>
              <a:rect l="l" t="t" r="r" b="b"/>
              <a:pathLst>
                <a:path w="467995" h="87629">
                  <a:moveTo>
                    <a:pt x="408015" y="50756"/>
                  </a:moveTo>
                  <a:lnTo>
                    <a:pt x="57781" y="50756"/>
                  </a:lnTo>
                  <a:lnTo>
                    <a:pt x="56032" y="49006"/>
                  </a:lnTo>
                  <a:lnTo>
                    <a:pt x="52533" y="49006"/>
                  </a:lnTo>
                  <a:lnTo>
                    <a:pt x="50784" y="45505"/>
                  </a:lnTo>
                  <a:lnTo>
                    <a:pt x="50784" y="43755"/>
                  </a:lnTo>
                  <a:lnTo>
                    <a:pt x="50784" y="40255"/>
                  </a:lnTo>
                  <a:lnTo>
                    <a:pt x="52533" y="38504"/>
                  </a:lnTo>
                  <a:lnTo>
                    <a:pt x="56032" y="36754"/>
                  </a:lnTo>
                  <a:lnTo>
                    <a:pt x="57781" y="35004"/>
                  </a:lnTo>
                  <a:lnTo>
                    <a:pt x="408015" y="35004"/>
                  </a:lnTo>
                  <a:lnTo>
                    <a:pt x="411513" y="36754"/>
                  </a:lnTo>
                  <a:lnTo>
                    <a:pt x="413263" y="38504"/>
                  </a:lnTo>
                  <a:lnTo>
                    <a:pt x="415012" y="40255"/>
                  </a:lnTo>
                  <a:lnTo>
                    <a:pt x="415012" y="43755"/>
                  </a:lnTo>
                  <a:lnTo>
                    <a:pt x="415012" y="45505"/>
                  </a:lnTo>
                  <a:lnTo>
                    <a:pt x="413263" y="49006"/>
                  </a:lnTo>
                  <a:lnTo>
                    <a:pt x="411513" y="49006"/>
                  </a:lnTo>
                  <a:lnTo>
                    <a:pt x="408015" y="50756"/>
                  </a:lnTo>
                  <a:close/>
                </a:path>
                <a:path w="467995" h="87629">
                  <a:moveTo>
                    <a:pt x="408015" y="43755"/>
                  </a:moveTo>
                  <a:lnTo>
                    <a:pt x="379977" y="0"/>
                  </a:lnTo>
                  <a:lnTo>
                    <a:pt x="467565" y="43755"/>
                  </a:lnTo>
                  <a:lnTo>
                    <a:pt x="379977" y="87559"/>
                  </a:lnTo>
                  <a:lnTo>
                    <a:pt x="408015" y="43755"/>
                  </a:lnTo>
                  <a:close/>
                </a:path>
                <a:path w="467995" h="87629">
                  <a:moveTo>
                    <a:pt x="57781" y="43755"/>
                  </a:moveTo>
                  <a:lnTo>
                    <a:pt x="87576" y="87559"/>
                  </a:lnTo>
                  <a:lnTo>
                    <a:pt x="0" y="43755"/>
                  </a:lnTo>
                  <a:lnTo>
                    <a:pt x="87576" y="0"/>
                  </a:lnTo>
                  <a:lnTo>
                    <a:pt x="57781" y="437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407243" y="3842118"/>
            <a:ext cx="84455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spc="10" dirty="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693101" y="3756674"/>
            <a:ext cx="469900" cy="89535"/>
            <a:chOff x="5169101" y="3756673"/>
            <a:chExt cx="469900" cy="89535"/>
          </a:xfrm>
        </p:grpSpPr>
        <p:sp>
          <p:nvSpPr>
            <p:cNvPr id="86" name="object 86"/>
            <p:cNvSpPr/>
            <p:nvPr/>
          </p:nvSpPr>
          <p:spPr>
            <a:xfrm>
              <a:off x="5170053" y="3757625"/>
              <a:ext cx="467995" cy="87630"/>
            </a:xfrm>
            <a:custGeom>
              <a:avLst/>
              <a:gdLst/>
              <a:ahLst/>
              <a:cxnLst/>
              <a:rect l="l" t="t" r="r" b="b"/>
              <a:pathLst>
                <a:path w="467995" h="87629">
                  <a:moveTo>
                    <a:pt x="87563" y="0"/>
                  </a:moveTo>
                  <a:lnTo>
                    <a:pt x="0" y="43755"/>
                  </a:lnTo>
                  <a:lnTo>
                    <a:pt x="87563" y="87559"/>
                  </a:lnTo>
                  <a:lnTo>
                    <a:pt x="64007" y="50756"/>
                  </a:lnTo>
                  <a:lnTo>
                    <a:pt x="59525" y="50756"/>
                  </a:lnTo>
                  <a:lnTo>
                    <a:pt x="56027" y="49006"/>
                  </a:lnTo>
                  <a:lnTo>
                    <a:pt x="54277" y="49006"/>
                  </a:lnTo>
                  <a:lnTo>
                    <a:pt x="52528" y="45505"/>
                  </a:lnTo>
                  <a:lnTo>
                    <a:pt x="50779" y="43755"/>
                  </a:lnTo>
                  <a:lnTo>
                    <a:pt x="52528" y="40255"/>
                  </a:lnTo>
                  <a:lnTo>
                    <a:pt x="56027" y="36754"/>
                  </a:lnTo>
                  <a:lnTo>
                    <a:pt x="59525" y="35004"/>
                  </a:lnTo>
                  <a:lnTo>
                    <a:pt x="65133" y="35004"/>
                  </a:lnTo>
                  <a:lnTo>
                    <a:pt x="87563" y="0"/>
                  </a:lnTo>
                  <a:close/>
                </a:path>
                <a:path w="467995" h="87629">
                  <a:moveTo>
                    <a:pt x="379969" y="0"/>
                  </a:moveTo>
                  <a:lnTo>
                    <a:pt x="409757" y="43755"/>
                  </a:lnTo>
                  <a:lnTo>
                    <a:pt x="379969" y="87559"/>
                  </a:lnTo>
                  <a:lnTo>
                    <a:pt x="453559" y="50756"/>
                  </a:lnTo>
                  <a:lnTo>
                    <a:pt x="409757" y="50756"/>
                  </a:lnTo>
                  <a:lnTo>
                    <a:pt x="411506" y="49006"/>
                  </a:lnTo>
                  <a:lnTo>
                    <a:pt x="415005" y="49006"/>
                  </a:lnTo>
                  <a:lnTo>
                    <a:pt x="415005" y="45505"/>
                  </a:lnTo>
                  <a:lnTo>
                    <a:pt x="416754" y="43755"/>
                  </a:lnTo>
                  <a:lnTo>
                    <a:pt x="415005" y="40255"/>
                  </a:lnTo>
                  <a:lnTo>
                    <a:pt x="415005" y="38504"/>
                  </a:lnTo>
                  <a:lnTo>
                    <a:pt x="411506" y="36754"/>
                  </a:lnTo>
                  <a:lnTo>
                    <a:pt x="409757" y="35004"/>
                  </a:lnTo>
                  <a:lnTo>
                    <a:pt x="450040" y="35004"/>
                  </a:lnTo>
                  <a:lnTo>
                    <a:pt x="379969" y="0"/>
                  </a:lnTo>
                  <a:close/>
                </a:path>
                <a:path w="467995" h="87629">
                  <a:moveTo>
                    <a:pt x="65133" y="35004"/>
                  </a:moveTo>
                  <a:lnTo>
                    <a:pt x="59525" y="35004"/>
                  </a:lnTo>
                  <a:lnTo>
                    <a:pt x="56027" y="36754"/>
                  </a:lnTo>
                  <a:lnTo>
                    <a:pt x="52528" y="40255"/>
                  </a:lnTo>
                  <a:lnTo>
                    <a:pt x="50779" y="43755"/>
                  </a:lnTo>
                  <a:lnTo>
                    <a:pt x="52528" y="45505"/>
                  </a:lnTo>
                  <a:lnTo>
                    <a:pt x="54277" y="49006"/>
                  </a:lnTo>
                  <a:lnTo>
                    <a:pt x="56027" y="49006"/>
                  </a:lnTo>
                  <a:lnTo>
                    <a:pt x="59525" y="50756"/>
                  </a:lnTo>
                  <a:lnTo>
                    <a:pt x="64007" y="50756"/>
                  </a:lnTo>
                  <a:lnTo>
                    <a:pt x="59525" y="43755"/>
                  </a:lnTo>
                  <a:lnTo>
                    <a:pt x="65133" y="35004"/>
                  </a:lnTo>
                  <a:close/>
                </a:path>
                <a:path w="467995" h="87629">
                  <a:moveTo>
                    <a:pt x="403799" y="35004"/>
                  </a:moveTo>
                  <a:lnTo>
                    <a:pt x="65133" y="35004"/>
                  </a:lnTo>
                  <a:lnTo>
                    <a:pt x="59525" y="43755"/>
                  </a:lnTo>
                  <a:lnTo>
                    <a:pt x="64007" y="50756"/>
                  </a:lnTo>
                  <a:lnTo>
                    <a:pt x="404996" y="50756"/>
                  </a:lnTo>
                  <a:lnTo>
                    <a:pt x="409757" y="43755"/>
                  </a:lnTo>
                  <a:lnTo>
                    <a:pt x="403799" y="35004"/>
                  </a:lnTo>
                  <a:close/>
                </a:path>
                <a:path w="467995" h="87629">
                  <a:moveTo>
                    <a:pt x="450040" y="35004"/>
                  </a:moveTo>
                  <a:lnTo>
                    <a:pt x="409757" y="35004"/>
                  </a:lnTo>
                  <a:lnTo>
                    <a:pt x="411506" y="36754"/>
                  </a:lnTo>
                  <a:lnTo>
                    <a:pt x="415005" y="38504"/>
                  </a:lnTo>
                  <a:lnTo>
                    <a:pt x="415005" y="40255"/>
                  </a:lnTo>
                  <a:lnTo>
                    <a:pt x="416754" y="43755"/>
                  </a:lnTo>
                  <a:lnTo>
                    <a:pt x="415005" y="45505"/>
                  </a:lnTo>
                  <a:lnTo>
                    <a:pt x="415005" y="49006"/>
                  </a:lnTo>
                  <a:lnTo>
                    <a:pt x="411506" y="49006"/>
                  </a:lnTo>
                  <a:lnTo>
                    <a:pt x="409757" y="50756"/>
                  </a:lnTo>
                  <a:lnTo>
                    <a:pt x="453559" y="50756"/>
                  </a:lnTo>
                  <a:lnTo>
                    <a:pt x="467558" y="43755"/>
                  </a:lnTo>
                  <a:lnTo>
                    <a:pt x="450040" y="35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170053" y="3757625"/>
              <a:ext cx="467995" cy="87630"/>
            </a:xfrm>
            <a:custGeom>
              <a:avLst/>
              <a:gdLst/>
              <a:ahLst/>
              <a:cxnLst/>
              <a:rect l="l" t="t" r="r" b="b"/>
              <a:pathLst>
                <a:path w="467995" h="87629">
                  <a:moveTo>
                    <a:pt x="409757" y="50756"/>
                  </a:moveTo>
                  <a:lnTo>
                    <a:pt x="59525" y="50756"/>
                  </a:lnTo>
                  <a:lnTo>
                    <a:pt x="56027" y="49006"/>
                  </a:lnTo>
                  <a:lnTo>
                    <a:pt x="54277" y="49006"/>
                  </a:lnTo>
                  <a:lnTo>
                    <a:pt x="52528" y="45505"/>
                  </a:lnTo>
                  <a:lnTo>
                    <a:pt x="50779" y="43755"/>
                  </a:lnTo>
                  <a:lnTo>
                    <a:pt x="52528" y="40255"/>
                  </a:lnTo>
                  <a:lnTo>
                    <a:pt x="54277" y="38504"/>
                  </a:lnTo>
                  <a:lnTo>
                    <a:pt x="56027" y="36754"/>
                  </a:lnTo>
                  <a:lnTo>
                    <a:pt x="59525" y="35004"/>
                  </a:lnTo>
                  <a:lnTo>
                    <a:pt x="409757" y="35004"/>
                  </a:lnTo>
                  <a:lnTo>
                    <a:pt x="411506" y="36754"/>
                  </a:lnTo>
                  <a:lnTo>
                    <a:pt x="415005" y="38504"/>
                  </a:lnTo>
                  <a:lnTo>
                    <a:pt x="415005" y="40255"/>
                  </a:lnTo>
                  <a:lnTo>
                    <a:pt x="416754" y="43755"/>
                  </a:lnTo>
                  <a:lnTo>
                    <a:pt x="415005" y="45505"/>
                  </a:lnTo>
                  <a:lnTo>
                    <a:pt x="415005" y="49006"/>
                  </a:lnTo>
                  <a:lnTo>
                    <a:pt x="411506" y="49006"/>
                  </a:lnTo>
                  <a:lnTo>
                    <a:pt x="409757" y="50756"/>
                  </a:lnTo>
                  <a:close/>
                </a:path>
                <a:path w="467995" h="87629">
                  <a:moveTo>
                    <a:pt x="409757" y="43755"/>
                  </a:moveTo>
                  <a:lnTo>
                    <a:pt x="379969" y="0"/>
                  </a:lnTo>
                  <a:lnTo>
                    <a:pt x="467558" y="43755"/>
                  </a:lnTo>
                  <a:lnTo>
                    <a:pt x="379969" y="87559"/>
                  </a:lnTo>
                  <a:lnTo>
                    <a:pt x="409757" y="43755"/>
                  </a:lnTo>
                  <a:close/>
                </a:path>
                <a:path w="467995" h="87629">
                  <a:moveTo>
                    <a:pt x="59525" y="43755"/>
                  </a:moveTo>
                  <a:lnTo>
                    <a:pt x="87563" y="87559"/>
                  </a:lnTo>
                  <a:lnTo>
                    <a:pt x="0" y="43755"/>
                  </a:lnTo>
                  <a:lnTo>
                    <a:pt x="87563" y="0"/>
                  </a:lnTo>
                  <a:lnTo>
                    <a:pt x="59525" y="437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859057" y="3845616"/>
            <a:ext cx="84455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spc="10" dirty="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250105" y="1620312"/>
            <a:ext cx="930275" cy="2296160"/>
            <a:chOff x="4726104" y="1620312"/>
            <a:chExt cx="930275" cy="2296160"/>
          </a:xfrm>
        </p:grpSpPr>
        <p:pic>
          <p:nvPicPr>
            <p:cNvPr id="90" name="object 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6104" y="1648315"/>
              <a:ext cx="12242" cy="2267752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9935" y="1620312"/>
              <a:ext cx="506044" cy="2267752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6305679" y="1565608"/>
            <a:ext cx="307340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spc="5" dirty="0">
                <a:latin typeface="Times New Roman"/>
                <a:cs typeface="Times New Roman"/>
              </a:rPr>
              <a:t>stripL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743503" y="1581360"/>
            <a:ext cx="312420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dirty="0">
                <a:latin typeface="Times New Roman"/>
                <a:cs typeface="Times New Roman"/>
              </a:rPr>
              <a:t>s</a:t>
            </a:r>
            <a:r>
              <a:rPr sz="900" spc="5" dirty="0">
                <a:latin typeface="Times New Roman"/>
                <a:cs typeface="Times New Roman"/>
              </a:rPr>
              <a:t>t</a:t>
            </a:r>
            <a:r>
              <a:rPr sz="900" dirty="0">
                <a:latin typeface="Times New Roman"/>
                <a:cs typeface="Times New Roman"/>
              </a:rPr>
              <a:t>r</a:t>
            </a:r>
            <a:r>
              <a:rPr sz="900" spc="5" dirty="0">
                <a:latin typeface="Times New Roman"/>
                <a:cs typeface="Times New Roman"/>
              </a:rPr>
              <a:t>i</a:t>
            </a:r>
            <a:r>
              <a:rPr sz="900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333722" y="2766893"/>
            <a:ext cx="84455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spc="10" dirty="0">
                <a:latin typeface="Times New Roman"/>
                <a:cs typeface="Times New Roman"/>
              </a:rPr>
              <a:t>p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7262296" y="2632475"/>
            <a:ext cx="89535" cy="426084"/>
            <a:chOff x="5738295" y="2632475"/>
            <a:chExt cx="89535" cy="426084"/>
          </a:xfrm>
        </p:grpSpPr>
        <p:sp>
          <p:nvSpPr>
            <p:cNvPr id="96" name="object 96"/>
            <p:cNvSpPr/>
            <p:nvPr/>
          </p:nvSpPr>
          <p:spPr>
            <a:xfrm>
              <a:off x="5739170" y="2633350"/>
              <a:ext cx="87630" cy="424180"/>
            </a:xfrm>
            <a:custGeom>
              <a:avLst/>
              <a:gdLst/>
              <a:ahLst/>
              <a:cxnLst/>
              <a:rect l="l" t="t" r="r" b="b"/>
              <a:pathLst>
                <a:path w="87629" h="424180">
                  <a:moveTo>
                    <a:pt x="0" y="336237"/>
                  </a:moveTo>
                  <a:lnTo>
                    <a:pt x="43781" y="423797"/>
                  </a:lnTo>
                  <a:lnTo>
                    <a:pt x="70075" y="371241"/>
                  </a:lnTo>
                  <a:lnTo>
                    <a:pt x="42032" y="371241"/>
                  </a:lnTo>
                  <a:lnTo>
                    <a:pt x="38533" y="369491"/>
                  </a:lnTo>
                  <a:lnTo>
                    <a:pt x="36784" y="367741"/>
                  </a:lnTo>
                  <a:lnTo>
                    <a:pt x="36784" y="359765"/>
                  </a:lnTo>
                  <a:lnTo>
                    <a:pt x="0" y="336237"/>
                  </a:lnTo>
                  <a:close/>
                </a:path>
                <a:path w="87629" h="424180">
                  <a:moveTo>
                    <a:pt x="36784" y="359765"/>
                  </a:moveTo>
                  <a:lnTo>
                    <a:pt x="36784" y="367741"/>
                  </a:lnTo>
                  <a:lnTo>
                    <a:pt x="38533" y="369491"/>
                  </a:lnTo>
                  <a:lnTo>
                    <a:pt x="42032" y="371241"/>
                  </a:lnTo>
                  <a:lnTo>
                    <a:pt x="47280" y="371241"/>
                  </a:lnTo>
                  <a:lnTo>
                    <a:pt x="50779" y="367741"/>
                  </a:lnTo>
                  <a:lnTo>
                    <a:pt x="50779" y="364240"/>
                  </a:lnTo>
                  <a:lnTo>
                    <a:pt x="43781" y="364240"/>
                  </a:lnTo>
                  <a:lnTo>
                    <a:pt x="36784" y="359765"/>
                  </a:lnTo>
                  <a:close/>
                </a:path>
                <a:path w="87629" h="424180">
                  <a:moveTo>
                    <a:pt x="87588" y="336237"/>
                  </a:moveTo>
                  <a:lnTo>
                    <a:pt x="50783" y="359765"/>
                  </a:lnTo>
                  <a:lnTo>
                    <a:pt x="50779" y="367741"/>
                  </a:lnTo>
                  <a:lnTo>
                    <a:pt x="47280" y="371241"/>
                  </a:lnTo>
                  <a:lnTo>
                    <a:pt x="70075" y="371241"/>
                  </a:lnTo>
                  <a:lnTo>
                    <a:pt x="87588" y="336237"/>
                  </a:lnTo>
                  <a:close/>
                </a:path>
                <a:path w="87629" h="424180">
                  <a:moveTo>
                    <a:pt x="43781" y="57805"/>
                  </a:moveTo>
                  <a:lnTo>
                    <a:pt x="36788" y="62558"/>
                  </a:lnTo>
                  <a:lnTo>
                    <a:pt x="36788" y="359767"/>
                  </a:lnTo>
                  <a:lnTo>
                    <a:pt x="43781" y="364240"/>
                  </a:lnTo>
                  <a:lnTo>
                    <a:pt x="50779" y="359767"/>
                  </a:lnTo>
                  <a:lnTo>
                    <a:pt x="50779" y="62558"/>
                  </a:lnTo>
                  <a:lnTo>
                    <a:pt x="43781" y="57805"/>
                  </a:lnTo>
                  <a:close/>
                </a:path>
                <a:path w="87629" h="424180">
                  <a:moveTo>
                    <a:pt x="50779" y="359767"/>
                  </a:moveTo>
                  <a:lnTo>
                    <a:pt x="43781" y="364240"/>
                  </a:lnTo>
                  <a:lnTo>
                    <a:pt x="50779" y="364240"/>
                  </a:lnTo>
                  <a:lnTo>
                    <a:pt x="50779" y="359767"/>
                  </a:lnTo>
                  <a:close/>
                </a:path>
                <a:path w="87629" h="424180">
                  <a:moveTo>
                    <a:pt x="43781" y="0"/>
                  </a:moveTo>
                  <a:lnTo>
                    <a:pt x="0" y="87559"/>
                  </a:lnTo>
                  <a:lnTo>
                    <a:pt x="36784" y="62561"/>
                  </a:lnTo>
                  <a:lnTo>
                    <a:pt x="36784" y="56055"/>
                  </a:lnTo>
                  <a:lnTo>
                    <a:pt x="38533" y="52555"/>
                  </a:lnTo>
                  <a:lnTo>
                    <a:pt x="42032" y="50805"/>
                  </a:lnTo>
                  <a:lnTo>
                    <a:pt x="69199" y="50805"/>
                  </a:lnTo>
                  <a:lnTo>
                    <a:pt x="43781" y="0"/>
                  </a:lnTo>
                  <a:close/>
                </a:path>
                <a:path w="87629" h="424180">
                  <a:moveTo>
                    <a:pt x="69199" y="50805"/>
                  </a:moveTo>
                  <a:lnTo>
                    <a:pt x="47280" y="50805"/>
                  </a:lnTo>
                  <a:lnTo>
                    <a:pt x="49029" y="52555"/>
                  </a:lnTo>
                  <a:lnTo>
                    <a:pt x="50779" y="56055"/>
                  </a:lnTo>
                  <a:lnTo>
                    <a:pt x="50783" y="62561"/>
                  </a:lnTo>
                  <a:lnTo>
                    <a:pt x="87588" y="87559"/>
                  </a:lnTo>
                  <a:lnTo>
                    <a:pt x="69199" y="50805"/>
                  </a:lnTo>
                  <a:close/>
                </a:path>
                <a:path w="87629" h="424180">
                  <a:moveTo>
                    <a:pt x="47280" y="50805"/>
                  </a:moveTo>
                  <a:lnTo>
                    <a:pt x="42032" y="50805"/>
                  </a:lnTo>
                  <a:lnTo>
                    <a:pt x="38533" y="52555"/>
                  </a:lnTo>
                  <a:lnTo>
                    <a:pt x="36784" y="56055"/>
                  </a:lnTo>
                  <a:lnTo>
                    <a:pt x="36784" y="62561"/>
                  </a:lnTo>
                  <a:lnTo>
                    <a:pt x="43781" y="57805"/>
                  </a:lnTo>
                  <a:lnTo>
                    <a:pt x="50779" y="57805"/>
                  </a:lnTo>
                  <a:lnTo>
                    <a:pt x="50779" y="56055"/>
                  </a:lnTo>
                  <a:lnTo>
                    <a:pt x="49029" y="52555"/>
                  </a:lnTo>
                  <a:lnTo>
                    <a:pt x="47280" y="50805"/>
                  </a:lnTo>
                  <a:close/>
                </a:path>
                <a:path w="87629" h="424180">
                  <a:moveTo>
                    <a:pt x="50779" y="57805"/>
                  </a:moveTo>
                  <a:lnTo>
                    <a:pt x="43781" y="57805"/>
                  </a:lnTo>
                  <a:lnTo>
                    <a:pt x="50779" y="62558"/>
                  </a:lnTo>
                  <a:lnTo>
                    <a:pt x="50779" y="578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739170" y="2633350"/>
              <a:ext cx="87630" cy="424180"/>
            </a:xfrm>
            <a:custGeom>
              <a:avLst/>
              <a:gdLst/>
              <a:ahLst/>
              <a:cxnLst/>
              <a:rect l="l" t="t" r="r" b="b"/>
              <a:pathLst>
                <a:path w="87629" h="424180">
                  <a:moveTo>
                    <a:pt x="36784" y="364240"/>
                  </a:moveTo>
                  <a:lnTo>
                    <a:pt x="36784" y="57805"/>
                  </a:lnTo>
                  <a:lnTo>
                    <a:pt x="36784" y="56055"/>
                  </a:lnTo>
                  <a:lnTo>
                    <a:pt x="38533" y="52555"/>
                  </a:lnTo>
                  <a:lnTo>
                    <a:pt x="42032" y="50805"/>
                  </a:lnTo>
                  <a:lnTo>
                    <a:pt x="43781" y="50805"/>
                  </a:lnTo>
                  <a:lnTo>
                    <a:pt x="47280" y="50805"/>
                  </a:lnTo>
                  <a:lnTo>
                    <a:pt x="49029" y="52555"/>
                  </a:lnTo>
                  <a:lnTo>
                    <a:pt x="50779" y="56055"/>
                  </a:lnTo>
                  <a:lnTo>
                    <a:pt x="50779" y="57805"/>
                  </a:lnTo>
                  <a:lnTo>
                    <a:pt x="50779" y="364240"/>
                  </a:lnTo>
                  <a:lnTo>
                    <a:pt x="50779" y="367741"/>
                  </a:lnTo>
                  <a:lnTo>
                    <a:pt x="49029" y="369491"/>
                  </a:lnTo>
                  <a:lnTo>
                    <a:pt x="47280" y="371241"/>
                  </a:lnTo>
                  <a:lnTo>
                    <a:pt x="43781" y="371241"/>
                  </a:lnTo>
                  <a:lnTo>
                    <a:pt x="42032" y="371241"/>
                  </a:lnTo>
                  <a:lnTo>
                    <a:pt x="38533" y="369491"/>
                  </a:lnTo>
                  <a:lnTo>
                    <a:pt x="36784" y="367741"/>
                  </a:lnTo>
                  <a:lnTo>
                    <a:pt x="36784" y="364240"/>
                  </a:lnTo>
                  <a:close/>
                </a:path>
                <a:path w="87629" h="424180">
                  <a:moveTo>
                    <a:pt x="43781" y="364240"/>
                  </a:moveTo>
                  <a:lnTo>
                    <a:pt x="87588" y="336237"/>
                  </a:lnTo>
                  <a:lnTo>
                    <a:pt x="43781" y="423797"/>
                  </a:lnTo>
                  <a:lnTo>
                    <a:pt x="0" y="336237"/>
                  </a:lnTo>
                  <a:lnTo>
                    <a:pt x="43781" y="364240"/>
                  </a:lnTo>
                  <a:close/>
                </a:path>
                <a:path w="87629" h="424180">
                  <a:moveTo>
                    <a:pt x="43781" y="57805"/>
                  </a:moveTo>
                  <a:lnTo>
                    <a:pt x="0" y="87559"/>
                  </a:lnTo>
                  <a:lnTo>
                    <a:pt x="43781" y="0"/>
                  </a:lnTo>
                  <a:lnTo>
                    <a:pt x="87588" y="87559"/>
                  </a:lnTo>
                  <a:lnTo>
                    <a:pt x="43781" y="578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7414204" y="2751141"/>
            <a:ext cx="84455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spc="10" dirty="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8106018" y="2991467"/>
            <a:ext cx="54610" cy="54610"/>
            <a:chOff x="6582018" y="2991467"/>
            <a:chExt cx="54610" cy="54610"/>
          </a:xfrm>
        </p:grpSpPr>
        <p:sp>
          <p:nvSpPr>
            <p:cNvPr id="100" name="object 100"/>
            <p:cNvSpPr/>
            <p:nvPr/>
          </p:nvSpPr>
          <p:spPr>
            <a:xfrm>
              <a:off x="6587267" y="299671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7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7" y="7000"/>
                  </a:lnTo>
                  <a:lnTo>
                    <a:pt x="0" y="17501"/>
                  </a:lnTo>
                  <a:lnTo>
                    <a:pt x="0" y="26301"/>
                  </a:lnTo>
                  <a:lnTo>
                    <a:pt x="1748" y="31551"/>
                  </a:lnTo>
                  <a:lnTo>
                    <a:pt x="5247" y="38553"/>
                  </a:lnTo>
                  <a:lnTo>
                    <a:pt x="12245" y="42053"/>
                  </a:lnTo>
                  <a:lnTo>
                    <a:pt x="17541" y="43803"/>
                  </a:lnTo>
                  <a:lnTo>
                    <a:pt x="26287" y="43803"/>
                  </a:lnTo>
                  <a:lnTo>
                    <a:pt x="36784" y="38553"/>
                  </a:lnTo>
                  <a:lnTo>
                    <a:pt x="38533" y="35051"/>
                  </a:lnTo>
                  <a:lnTo>
                    <a:pt x="42031" y="31551"/>
                  </a:lnTo>
                  <a:lnTo>
                    <a:pt x="42031" y="26301"/>
                  </a:lnTo>
                  <a:lnTo>
                    <a:pt x="43781" y="22752"/>
                  </a:lnTo>
                  <a:lnTo>
                    <a:pt x="42031" y="17501"/>
                  </a:lnTo>
                  <a:lnTo>
                    <a:pt x="42031" y="14001"/>
                  </a:lnTo>
                  <a:lnTo>
                    <a:pt x="38533" y="10500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6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587267" y="2996715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7000"/>
                  </a:lnTo>
                  <a:lnTo>
                    <a:pt x="3498" y="10501"/>
                  </a:lnTo>
                  <a:lnTo>
                    <a:pt x="1749" y="14001"/>
                  </a:lnTo>
                  <a:lnTo>
                    <a:pt x="0" y="17502"/>
                  </a:lnTo>
                  <a:lnTo>
                    <a:pt x="0" y="22752"/>
                  </a:lnTo>
                  <a:lnTo>
                    <a:pt x="0" y="26301"/>
                  </a:lnTo>
                  <a:lnTo>
                    <a:pt x="1749" y="31552"/>
                  </a:lnTo>
                  <a:lnTo>
                    <a:pt x="3498" y="35053"/>
                  </a:lnTo>
                  <a:lnTo>
                    <a:pt x="5248" y="38553"/>
                  </a:lnTo>
                  <a:lnTo>
                    <a:pt x="8746" y="40303"/>
                  </a:lnTo>
                  <a:lnTo>
                    <a:pt x="12245" y="42053"/>
                  </a:lnTo>
                  <a:lnTo>
                    <a:pt x="17541" y="43804"/>
                  </a:lnTo>
                  <a:lnTo>
                    <a:pt x="21040" y="43804"/>
                  </a:lnTo>
                  <a:lnTo>
                    <a:pt x="26288" y="43804"/>
                  </a:lnTo>
                  <a:lnTo>
                    <a:pt x="29787" y="42053"/>
                  </a:lnTo>
                  <a:lnTo>
                    <a:pt x="33285" y="40303"/>
                  </a:lnTo>
                  <a:lnTo>
                    <a:pt x="36784" y="38553"/>
                  </a:lnTo>
                  <a:lnTo>
                    <a:pt x="38533" y="35053"/>
                  </a:lnTo>
                  <a:lnTo>
                    <a:pt x="42032" y="31552"/>
                  </a:lnTo>
                  <a:lnTo>
                    <a:pt x="42032" y="26301"/>
                  </a:lnTo>
                  <a:lnTo>
                    <a:pt x="43781" y="22752"/>
                  </a:lnTo>
                  <a:lnTo>
                    <a:pt x="42032" y="17502"/>
                  </a:lnTo>
                  <a:lnTo>
                    <a:pt x="42032" y="14001"/>
                  </a:lnTo>
                  <a:lnTo>
                    <a:pt x="38533" y="10501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8456125" y="1620165"/>
            <a:ext cx="450850" cy="2301875"/>
            <a:chOff x="6932125" y="1620164"/>
            <a:chExt cx="450850" cy="2301875"/>
          </a:xfrm>
        </p:grpSpPr>
        <p:sp>
          <p:nvSpPr>
            <p:cNvPr id="103" name="object 103"/>
            <p:cNvSpPr/>
            <p:nvPr/>
          </p:nvSpPr>
          <p:spPr>
            <a:xfrm>
              <a:off x="6937523" y="1625562"/>
              <a:ext cx="0" cy="2291080"/>
            </a:xfrm>
            <a:custGeom>
              <a:avLst/>
              <a:gdLst/>
              <a:ahLst/>
              <a:cxnLst/>
              <a:rect l="l" t="t" r="r" b="b"/>
              <a:pathLst>
                <a:path h="2291079">
                  <a:moveTo>
                    <a:pt x="0" y="0"/>
                  </a:moveTo>
                  <a:lnTo>
                    <a:pt x="0" y="2290506"/>
                  </a:lnTo>
                </a:path>
              </a:pathLst>
            </a:custGeom>
            <a:ln w="10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369219" y="1621186"/>
              <a:ext cx="12700" cy="2266315"/>
            </a:xfrm>
            <a:custGeom>
              <a:avLst/>
              <a:gdLst/>
              <a:ahLst/>
              <a:cxnLst/>
              <a:rect l="l" t="t" r="r" b="b"/>
              <a:pathLst>
                <a:path w="12700" h="2266315">
                  <a:moveTo>
                    <a:pt x="8746" y="0"/>
                  </a:moveTo>
                  <a:lnTo>
                    <a:pt x="3498" y="0"/>
                  </a:lnTo>
                  <a:lnTo>
                    <a:pt x="1749" y="1750"/>
                  </a:lnTo>
                  <a:lnTo>
                    <a:pt x="1749" y="3500"/>
                  </a:lnTo>
                  <a:lnTo>
                    <a:pt x="0" y="5250"/>
                  </a:lnTo>
                  <a:lnTo>
                    <a:pt x="0" y="38480"/>
                  </a:lnTo>
                  <a:lnTo>
                    <a:pt x="1749" y="40303"/>
                  </a:lnTo>
                  <a:lnTo>
                    <a:pt x="1749" y="42053"/>
                  </a:lnTo>
                  <a:lnTo>
                    <a:pt x="3498" y="43804"/>
                  </a:lnTo>
                  <a:lnTo>
                    <a:pt x="8746" y="43804"/>
                  </a:lnTo>
                  <a:lnTo>
                    <a:pt x="10496" y="42053"/>
                  </a:lnTo>
                  <a:lnTo>
                    <a:pt x="10496" y="40303"/>
                  </a:lnTo>
                  <a:lnTo>
                    <a:pt x="12245" y="38480"/>
                  </a:lnTo>
                  <a:lnTo>
                    <a:pt x="12245" y="5250"/>
                  </a:lnTo>
                  <a:lnTo>
                    <a:pt x="10496" y="3500"/>
                  </a:lnTo>
                  <a:lnTo>
                    <a:pt x="10496" y="1750"/>
                  </a:lnTo>
                  <a:lnTo>
                    <a:pt x="8746" y="0"/>
                  </a:lnTo>
                  <a:close/>
                </a:path>
                <a:path w="12700" h="2266315">
                  <a:moveTo>
                    <a:pt x="8746" y="119063"/>
                  </a:moveTo>
                  <a:lnTo>
                    <a:pt x="3498" y="119063"/>
                  </a:lnTo>
                  <a:lnTo>
                    <a:pt x="6997" y="120813"/>
                  </a:lnTo>
                  <a:lnTo>
                    <a:pt x="8746" y="119063"/>
                  </a:lnTo>
                  <a:close/>
                </a:path>
                <a:path w="12700" h="2266315">
                  <a:moveTo>
                    <a:pt x="10496" y="77058"/>
                  </a:moveTo>
                  <a:lnTo>
                    <a:pt x="1749" y="77058"/>
                  </a:lnTo>
                  <a:lnTo>
                    <a:pt x="1749" y="78808"/>
                  </a:lnTo>
                  <a:lnTo>
                    <a:pt x="0" y="82309"/>
                  </a:lnTo>
                  <a:lnTo>
                    <a:pt x="0" y="113813"/>
                  </a:lnTo>
                  <a:lnTo>
                    <a:pt x="1749" y="117313"/>
                  </a:lnTo>
                  <a:lnTo>
                    <a:pt x="1749" y="119063"/>
                  </a:lnTo>
                  <a:lnTo>
                    <a:pt x="10496" y="119063"/>
                  </a:lnTo>
                  <a:lnTo>
                    <a:pt x="10496" y="117313"/>
                  </a:lnTo>
                  <a:lnTo>
                    <a:pt x="12245" y="113813"/>
                  </a:lnTo>
                  <a:lnTo>
                    <a:pt x="12245" y="82309"/>
                  </a:lnTo>
                  <a:lnTo>
                    <a:pt x="10496" y="78808"/>
                  </a:lnTo>
                  <a:lnTo>
                    <a:pt x="10496" y="77058"/>
                  </a:lnTo>
                  <a:close/>
                </a:path>
                <a:path w="12700" h="2266315">
                  <a:moveTo>
                    <a:pt x="10496" y="154116"/>
                  </a:moveTo>
                  <a:lnTo>
                    <a:pt x="1749" y="154116"/>
                  </a:lnTo>
                  <a:lnTo>
                    <a:pt x="1749" y="155867"/>
                  </a:lnTo>
                  <a:lnTo>
                    <a:pt x="0" y="157617"/>
                  </a:lnTo>
                  <a:lnTo>
                    <a:pt x="0" y="190871"/>
                  </a:lnTo>
                  <a:lnTo>
                    <a:pt x="1749" y="192621"/>
                  </a:lnTo>
                  <a:lnTo>
                    <a:pt x="1749" y="194371"/>
                  </a:lnTo>
                  <a:lnTo>
                    <a:pt x="3498" y="196122"/>
                  </a:lnTo>
                  <a:lnTo>
                    <a:pt x="8746" y="196122"/>
                  </a:lnTo>
                  <a:lnTo>
                    <a:pt x="10496" y="194371"/>
                  </a:lnTo>
                  <a:lnTo>
                    <a:pt x="10496" y="192621"/>
                  </a:lnTo>
                  <a:lnTo>
                    <a:pt x="12245" y="190871"/>
                  </a:lnTo>
                  <a:lnTo>
                    <a:pt x="12245" y="157617"/>
                  </a:lnTo>
                  <a:lnTo>
                    <a:pt x="10496" y="155867"/>
                  </a:lnTo>
                  <a:lnTo>
                    <a:pt x="10496" y="154116"/>
                  </a:lnTo>
                  <a:close/>
                </a:path>
                <a:path w="12700" h="2266315">
                  <a:moveTo>
                    <a:pt x="6997" y="152366"/>
                  </a:moveTo>
                  <a:lnTo>
                    <a:pt x="3498" y="154116"/>
                  </a:lnTo>
                  <a:lnTo>
                    <a:pt x="8746" y="154116"/>
                  </a:lnTo>
                  <a:lnTo>
                    <a:pt x="6997" y="152366"/>
                  </a:lnTo>
                  <a:close/>
                </a:path>
                <a:path w="12700" h="2266315">
                  <a:moveTo>
                    <a:pt x="8746" y="229425"/>
                  </a:moveTo>
                  <a:lnTo>
                    <a:pt x="3498" y="229425"/>
                  </a:lnTo>
                  <a:lnTo>
                    <a:pt x="1749" y="231175"/>
                  </a:lnTo>
                  <a:lnTo>
                    <a:pt x="1749" y="232925"/>
                  </a:lnTo>
                  <a:lnTo>
                    <a:pt x="0" y="234675"/>
                  </a:lnTo>
                  <a:lnTo>
                    <a:pt x="0" y="267929"/>
                  </a:lnTo>
                  <a:lnTo>
                    <a:pt x="1749" y="269680"/>
                  </a:lnTo>
                  <a:lnTo>
                    <a:pt x="1749" y="271430"/>
                  </a:lnTo>
                  <a:lnTo>
                    <a:pt x="3498" y="273180"/>
                  </a:lnTo>
                  <a:lnTo>
                    <a:pt x="8746" y="273180"/>
                  </a:lnTo>
                  <a:lnTo>
                    <a:pt x="10496" y="271430"/>
                  </a:lnTo>
                  <a:lnTo>
                    <a:pt x="10496" y="269680"/>
                  </a:lnTo>
                  <a:lnTo>
                    <a:pt x="12245" y="267929"/>
                  </a:lnTo>
                  <a:lnTo>
                    <a:pt x="12245" y="234675"/>
                  </a:lnTo>
                  <a:lnTo>
                    <a:pt x="10496" y="232925"/>
                  </a:lnTo>
                  <a:lnTo>
                    <a:pt x="10496" y="231175"/>
                  </a:lnTo>
                  <a:lnTo>
                    <a:pt x="8746" y="229425"/>
                  </a:lnTo>
                  <a:close/>
                </a:path>
                <a:path w="12700" h="2266315">
                  <a:moveTo>
                    <a:pt x="8746" y="306434"/>
                  </a:moveTo>
                  <a:lnTo>
                    <a:pt x="3498" y="306434"/>
                  </a:lnTo>
                  <a:lnTo>
                    <a:pt x="1749" y="308185"/>
                  </a:lnTo>
                  <a:lnTo>
                    <a:pt x="1749" y="309935"/>
                  </a:lnTo>
                  <a:lnTo>
                    <a:pt x="0" y="311734"/>
                  </a:lnTo>
                  <a:lnTo>
                    <a:pt x="0" y="344988"/>
                  </a:lnTo>
                  <a:lnTo>
                    <a:pt x="1749" y="346738"/>
                  </a:lnTo>
                  <a:lnTo>
                    <a:pt x="1749" y="348488"/>
                  </a:lnTo>
                  <a:lnTo>
                    <a:pt x="3498" y="350239"/>
                  </a:lnTo>
                  <a:lnTo>
                    <a:pt x="8746" y="350239"/>
                  </a:lnTo>
                  <a:lnTo>
                    <a:pt x="10496" y="348488"/>
                  </a:lnTo>
                  <a:lnTo>
                    <a:pt x="10496" y="346738"/>
                  </a:lnTo>
                  <a:lnTo>
                    <a:pt x="12245" y="344988"/>
                  </a:lnTo>
                  <a:lnTo>
                    <a:pt x="12245" y="311734"/>
                  </a:lnTo>
                  <a:lnTo>
                    <a:pt x="10496" y="309935"/>
                  </a:lnTo>
                  <a:lnTo>
                    <a:pt x="10496" y="308185"/>
                  </a:lnTo>
                  <a:lnTo>
                    <a:pt x="8746" y="306434"/>
                  </a:lnTo>
                  <a:close/>
                </a:path>
                <a:path w="12700" h="2266315">
                  <a:moveTo>
                    <a:pt x="8746" y="425547"/>
                  </a:moveTo>
                  <a:lnTo>
                    <a:pt x="3498" y="425547"/>
                  </a:lnTo>
                  <a:lnTo>
                    <a:pt x="6997" y="427297"/>
                  </a:lnTo>
                  <a:lnTo>
                    <a:pt x="8746" y="425547"/>
                  </a:lnTo>
                  <a:close/>
                </a:path>
                <a:path w="12700" h="2266315">
                  <a:moveTo>
                    <a:pt x="10496" y="383493"/>
                  </a:moveTo>
                  <a:lnTo>
                    <a:pt x="1749" y="383493"/>
                  </a:lnTo>
                  <a:lnTo>
                    <a:pt x="1749" y="385243"/>
                  </a:lnTo>
                  <a:lnTo>
                    <a:pt x="0" y="388743"/>
                  </a:lnTo>
                  <a:lnTo>
                    <a:pt x="0" y="420296"/>
                  </a:lnTo>
                  <a:lnTo>
                    <a:pt x="1749" y="423797"/>
                  </a:lnTo>
                  <a:lnTo>
                    <a:pt x="1749" y="425547"/>
                  </a:lnTo>
                  <a:lnTo>
                    <a:pt x="10496" y="425547"/>
                  </a:lnTo>
                  <a:lnTo>
                    <a:pt x="10496" y="423797"/>
                  </a:lnTo>
                  <a:lnTo>
                    <a:pt x="12245" y="420296"/>
                  </a:lnTo>
                  <a:lnTo>
                    <a:pt x="12245" y="388743"/>
                  </a:lnTo>
                  <a:lnTo>
                    <a:pt x="10496" y="385243"/>
                  </a:lnTo>
                  <a:lnTo>
                    <a:pt x="10496" y="383493"/>
                  </a:lnTo>
                  <a:close/>
                </a:path>
                <a:path w="12700" h="2266315">
                  <a:moveTo>
                    <a:pt x="10496" y="460551"/>
                  </a:moveTo>
                  <a:lnTo>
                    <a:pt x="1749" y="460551"/>
                  </a:lnTo>
                  <a:lnTo>
                    <a:pt x="1749" y="462301"/>
                  </a:lnTo>
                  <a:lnTo>
                    <a:pt x="0" y="464052"/>
                  </a:lnTo>
                  <a:lnTo>
                    <a:pt x="0" y="497355"/>
                  </a:lnTo>
                  <a:lnTo>
                    <a:pt x="1749" y="499105"/>
                  </a:lnTo>
                  <a:lnTo>
                    <a:pt x="1749" y="500855"/>
                  </a:lnTo>
                  <a:lnTo>
                    <a:pt x="3498" y="502605"/>
                  </a:lnTo>
                  <a:lnTo>
                    <a:pt x="8746" y="502605"/>
                  </a:lnTo>
                  <a:lnTo>
                    <a:pt x="10496" y="500855"/>
                  </a:lnTo>
                  <a:lnTo>
                    <a:pt x="10496" y="499105"/>
                  </a:lnTo>
                  <a:lnTo>
                    <a:pt x="12245" y="497355"/>
                  </a:lnTo>
                  <a:lnTo>
                    <a:pt x="12245" y="464052"/>
                  </a:lnTo>
                  <a:lnTo>
                    <a:pt x="10496" y="462301"/>
                  </a:lnTo>
                  <a:lnTo>
                    <a:pt x="10496" y="460551"/>
                  </a:lnTo>
                  <a:close/>
                </a:path>
                <a:path w="12700" h="2266315">
                  <a:moveTo>
                    <a:pt x="6997" y="458801"/>
                  </a:moveTo>
                  <a:lnTo>
                    <a:pt x="3498" y="460551"/>
                  </a:lnTo>
                  <a:lnTo>
                    <a:pt x="8746" y="460551"/>
                  </a:lnTo>
                  <a:lnTo>
                    <a:pt x="6997" y="458801"/>
                  </a:lnTo>
                  <a:close/>
                </a:path>
                <a:path w="12700" h="2266315">
                  <a:moveTo>
                    <a:pt x="8746" y="535859"/>
                  </a:moveTo>
                  <a:lnTo>
                    <a:pt x="3498" y="535859"/>
                  </a:lnTo>
                  <a:lnTo>
                    <a:pt x="1749" y="537610"/>
                  </a:lnTo>
                  <a:lnTo>
                    <a:pt x="1749" y="539360"/>
                  </a:lnTo>
                  <a:lnTo>
                    <a:pt x="0" y="541110"/>
                  </a:lnTo>
                  <a:lnTo>
                    <a:pt x="0" y="574364"/>
                  </a:lnTo>
                  <a:lnTo>
                    <a:pt x="1749" y="576115"/>
                  </a:lnTo>
                  <a:lnTo>
                    <a:pt x="1749" y="577865"/>
                  </a:lnTo>
                  <a:lnTo>
                    <a:pt x="3498" y="579615"/>
                  </a:lnTo>
                  <a:lnTo>
                    <a:pt x="8746" y="579615"/>
                  </a:lnTo>
                  <a:lnTo>
                    <a:pt x="10496" y="577865"/>
                  </a:lnTo>
                  <a:lnTo>
                    <a:pt x="10496" y="576115"/>
                  </a:lnTo>
                  <a:lnTo>
                    <a:pt x="12245" y="574364"/>
                  </a:lnTo>
                  <a:lnTo>
                    <a:pt x="12245" y="541110"/>
                  </a:lnTo>
                  <a:lnTo>
                    <a:pt x="10496" y="539360"/>
                  </a:lnTo>
                  <a:lnTo>
                    <a:pt x="10496" y="537610"/>
                  </a:lnTo>
                  <a:lnTo>
                    <a:pt x="8746" y="535859"/>
                  </a:lnTo>
                  <a:close/>
                </a:path>
                <a:path w="12700" h="2266315">
                  <a:moveTo>
                    <a:pt x="8746" y="612918"/>
                  </a:moveTo>
                  <a:lnTo>
                    <a:pt x="3498" y="612918"/>
                  </a:lnTo>
                  <a:lnTo>
                    <a:pt x="1749" y="614668"/>
                  </a:lnTo>
                  <a:lnTo>
                    <a:pt x="1749" y="616418"/>
                  </a:lnTo>
                  <a:lnTo>
                    <a:pt x="0" y="618169"/>
                  </a:lnTo>
                  <a:lnTo>
                    <a:pt x="0" y="651423"/>
                  </a:lnTo>
                  <a:lnTo>
                    <a:pt x="1749" y="653173"/>
                  </a:lnTo>
                  <a:lnTo>
                    <a:pt x="1749" y="654923"/>
                  </a:lnTo>
                  <a:lnTo>
                    <a:pt x="3498" y="656673"/>
                  </a:lnTo>
                  <a:lnTo>
                    <a:pt x="8746" y="656673"/>
                  </a:lnTo>
                  <a:lnTo>
                    <a:pt x="10496" y="654923"/>
                  </a:lnTo>
                  <a:lnTo>
                    <a:pt x="10496" y="653173"/>
                  </a:lnTo>
                  <a:lnTo>
                    <a:pt x="12245" y="651423"/>
                  </a:lnTo>
                  <a:lnTo>
                    <a:pt x="12245" y="618169"/>
                  </a:lnTo>
                  <a:lnTo>
                    <a:pt x="10496" y="616418"/>
                  </a:lnTo>
                  <a:lnTo>
                    <a:pt x="10496" y="614668"/>
                  </a:lnTo>
                  <a:lnTo>
                    <a:pt x="8746" y="612918"/>
                  </a:lnTo>
                  <a:close/>
                </a:path>
                <a:path w="12700" h="2266315">
                  <a:moveTo>
                    <a:pt x="8746" y="731982"/>
                  </a:moveTo>
                  <a:lnTo>
                    <a:pt x="3498" y="731982"/>
                  </a:lnTo>
                  <a:lnTo>
                    <a:pt x="6997" y="733732"/>
                  </a:lnTo>
                  <a:lnTo>
                    <a:pt x="8746" y="731982"/>
                  </a:lnTo>
                  <a:close/>
                </a:path>
                <a:path w="12700" h="2266315">
                  <a:moveTo>
                    <a:pt x="10496" y="689976"/>
                  </a:moveTo>
                  <a:lnTo>
                    <a:pt x="1749" y="689976"/>
                  </a:lnTo>
                  <a:lnTo>
                    <a:pt x="1749" y="691726"/>
                  </a:lnTo>
                  <a:lnTo>
                    <a:pt x="0" y="695227"/>
                  </a:lnTo>
                  <a:lnTo>
                    <a:pt x="0" y="726731"/>
                  </a:lnTo>
                  <a:lnTo>
                    <a:pt x="1749" y="730231"/>
                  </a:lnTo>
                  <a:lnTo>
                    <a:pt x="1749" y="731982"/>
                  </a:lnTo>
                  <a:lnTo>
                    <a:pt x="10496" y="731982"/>
                  </a:lnTo>
                  <a:lnTo>
                    <a:pt x="10496" y="730231"/>
                  </a:lnTo>
                  <a:lnTo>
                    <a:pt x="12245" y="726731"/>
                  </a:lnTo>
                  <a:lnTo>
                    <a:pt x="12245" y="695227"/>
                  </a:lnTo>
                  <a:lnTo>
                    <a:pt x="10496" y="691726"/>
                  </a:lnTo>
                  <a:lnTo>
                    <a:pt x="10496" y="689976"/>
                  </a:lnTo>
                  <a:close/>
                </a:path>
                <a:path w="12700" h="2266315">
                  <a:moveTo>
                    <a:pt x="10496" y="767035"/>
                  </a:moveTo>
                  <a:lnTo>
                    <a:pt x="1749" y="767035"/>
                  </a:lnTo>
                  <a:lnTo>
                    <a:pt x="1749" y="768785"/>
                  </a:lnTo>
                  <a:lnTo>
                    <a:pt x="0" y="770535"/>
                  </a:lnTo>
                  <a:lnTo>
                    <a:pt x="0" y="803789"/>
                  </a:lnTo>
                  <a:lnTo>
                    <a:pt x="1749" y="805540"/>
                  </a:lnTo>
                  <a:lnTo>
                    <a:pt x="1749" y="807290"/>
                  </a:lnTo>
                  <a:lnTo>
                    <a:pt x="3498" y="809040"/>
                  </a:lnTo>
                  <a:lnTo>
                    <a:pt x="8746" y="809040"/>
                  </a:lnTo>
                  <a:lnTo>
                    <a:pt x="10496" y="807290"/>
                  </a:lnTo>
                  <a:lnTo>
                    <a:pt x="10496" y="805540"/>
                  </a:lnTo>
                  <a:lnTo>
                    <a:pt x="12245" y="803789"/>
                  </a:lnTo>
                  <a:lnTo>
                    <a:pt x="12245" y="770535"/>
                  </a:lnTo>
                  <a:lnTo>
                    <a:pt x="10496" y="768785"/>
                  </a:lnTo>
                  <a:lnTo>
                    <a:pt x="10496" y="767035"/>
                  </a:lnTo>
                  <a:close/>
                </a:path>
                <a:path w="12700" h="2266315">
                  <a:moveTo>
                    <a:pt x="6997" y="765284"/>
                  </a:moveTo>
                  <a:lnTo>
                    <a:pt x="3498" y="767035"/>
                  </a:lnTo>
                  <a:lnTo>
                    <a:pt x="8746" y="767035"/>
                  </a:lnTo>
                  <a:lnTo>
                    <a:pt x="6997" y="765284"/>
                  </a:lnTo>
                  <a:close/>
                </a:path>
                <a:path w="12700" h="2266315">
                  <a:moveTo>
                    <a:pt x="8746" y="842294"/>
                  </a:moveTo>
                  <a:lnTo>
                    <a:pt x="3498" y="842294"/>
                  </a:lnTo>
                  <a:lnTo>
                    <a:pt x="1749" y="844044"/>
                  </a:lnTo>
                  <a:lnTo>
                    <a:pt x="1749" y="845795"/>
                  </a:lnTo>
                  <a:lnTo>
                    <a:pt x="0" y="847545"/>
                  </a:lnTo>
                  <a:lnTo>
                    <a:pt x="0" y="880848"/>
                  </a:lnTo>
                  <a:lnTo>
                    <a:pt x="1749" y="882598"/>
                  </a:lnTo>
                  <a:lnTo>
                    <a:pt x="1749" y="884348"/>
                  </a:lnTo>
                  <a:lnTo>
                    <a:pt x="3498" y="886098"/>
                  </a:lnTo>
                  <a:lnTo>
                    <a:pt x="8746" y="886098"/>
                  </a:lnTo>
                  <a:lnTo>
                    <a:pt x="10496" y="884348"/>
                  </a:lnTo>
                  <a:lnTo>
                    <a:pt x="10496" y="882598"/>
                  </a:lnTo>
                  <a:lnTo>
                    <a:pt x="12245" y="880848"/>
                  </a:lnTo>
                  <a:lnTo>
                    <a:pt x="12245" y="847545"/>
                  </a:lnTo>
                  <a:lnTo>
                    <a:pt x="10496" y="845795"/>
                  </a:lnTo>
                  <a:lnTo>
                    <a:pt x="10496" y="844044"/>
                  </a:lnTo>
                  <a:lnTo>
                    <a:pt x="8746" y="842294"/>
                  </a:lnTo>
                  <a:close/>
                </a:path>
                <a:path w="12700" h="2266315">
                  <a:moveTo>
                    <a:pt x="8746" y="919353"/>
                  </a:moveTo>
                  <a:lnTo>
                    <a:pt x="3498" y="919353"/>
                  </a:lnTo>
                  <a:lnTo>
                    <a:pt x="1749" y="921103"/>
                  </a:lnTo>
                  <a:lnTo>
                    <a:pt x="1749" y="922853"/>
                  </a:lnTo>
                  <a:lnTo>
                    <a:pt x="0" y="924603"/>
                  </a:lnTo>
                  <a:lnTo>
                    <a:pt x="0" y="957906"/>
                  </a:lnTo>
                  <a:lnTo>
                    <a:pt x="1749" y="959656"/>
                  </a:lnTo>
                  <a:lnTo>
                    <a:pt x="1749" y="961407"/>
                  </a:lnTo>
                  <a:lnTo>
                    <a:pt x="3498" y="963157"/>
                  </a:lnTo>
                  <a:lnTo>
                    <a:pt x="8746" y="963157"/>
                  </a:lnTo>
                  <a:lnTo>
                    <a:pt x="10496" y="961407"/>
                  </a:lnTo>
                  <a:lnTo>
                    <a:pt x="10496" y="959656"/>
                  </a:lnTo>
                  <a:lnTo>
                    <a:pt x="12245" y="957906"/>
                  </a:lnTo>
                  <a:lnTo>
                    <a:pt x="12245" y="924603"/>
                  </a:lnTo>
                  <a:lnTo>
                    <a:pt x="10496" y="922853"/>
                  </a:lnTo>
                  <a:lnTo>
                    <a:pt x="10496" y="921103"/>
                  </a:lnTo>
                  <a:lnTo>
                    <a:pt x="8746" y="919353"/>
                  </a:lnTo>
                  <a:close/>
                </a:path>
                <a:path w="12700" h="2266315">
                  <a:moveTo>
                    <a:pt x="8746" y="1038465"/>
                  </a:moveTo>
                  <a:lnTo>
                    <a:pt x="3498" y="1038465"/>
                  </a:lnTo>
                  <a:lnTo>
                    <a:pt x="6997" y="1040215"/>
                  </a:lnTo>
                  <a:lnTo>
                    <a:pt x="8746" y="1038465"/>
                  </a:lnTo>
                  <a:close/>
                </a:path>
                <a:path w="12700" h="2266315">
                  <a:moveTo>
                    <a:pt x="10496" y="996411"/>
                  </a:moveTo>
                  <a:lnTo>
                    <a:pt x="1749" y="996411"/>
                  </a:lnTo>
                  <a:lnTo>
                    <a:pt x="1749" y="998161"/>
                  </a:lnTo>
                  <a:lnTo>
                    <a:pt x="0" y="1001662"/>
                  </a:lnTo>
                  <a:lnTo>
                    <a:pt x="0" y="1033166"/>
                  </a:lnTo>
                  <a:lnTo>
                    <a:pt x="1749" y="1036666"/>
                  </a:lnTo>
                  <a:lnTo>
                    <a:pt x="1749" y="1038465"/>
                  </a:lnTo>
                  <a:lnTo>
                    <a:pt x="10496" y="1038465"/>
                  </a:lnTo>
                  <a:lnTo>
                    <a:pt x="10496" y="1036666"/>
                  </a:lnTo>
                  <a:lnTo>
                    <a:pt x="12245" y="1033166"/>
                  </a:lnTo>
                  <a:lnTo>
                    <a:pt x="12245" y="1001662"/>
                  </a:lnTo>
                  <a:lnTo>
                    <a:pt x="10496" y="998161"/>
                  </a:lnTo>
                  <a:lnTo>
                    <a:pt x="10496" y="996411"/>
                  </a:lnTo>
                  <a:close/>
                </a:path>
                <a:path w="12700" h="2266315">
                  <a:moveTo>
                    <a:pt x="10496" y="1073470"/>
                  </a:moveTo>
                  <a:lnTo>
                    <a:pt x="1749" y="1073470"/>
                  </a:lnTo>
                  <a:lnTo>
                    <a:pt x="1749" y="1075220"/>
                  </a:lnTo>
                  <a:lnTo>
                    <a:pt x="0" y="1076970"/>
                  </a:lnTo>
                  <a:lnTo>
                    <a:pt x="0" y="1110224"/>
                  </a:lnTo>
                  <a:lnTo>
                    <a:pt x="1749" y="1111974"/>
                  </a:lnTo>
                  <a:lnTo>
                    <a:pt x="1749" y="1113725"/>
                  </a:lnTo>
                  <a:lnTo>
                    <a:pt x="3498" y="1115475"/>
                  </a:lnTo>
                  <a:lnTo>
                    <a:pt x="8746" y="1115475"/>
                  </a:lnTo>
                  <a:lnTo>
                    <a:pt x="10496" y="1113725"/>
                  </a:lnTo>
                  <a:lnTo>
                    <a:pt x="10496" y="1111974"/>
                  </a:lnTo>
                  <a:lnTo>
                    <a:pt x="12245" y="1110224"/>
                  </a:lnTo>
                  <a:lnTo>
                    <a:pt x="12245" y="1076970"/>
                  </a:lnTo>
                  <a:lnTo>
                    <a:pt x="10496" y="1075220"/>
                  </a:lnTo>
                  <a:lnTo>
                    <a:pt x="10496" y="1073470"/>
                  </a:lnTo>
                  <a:close/>
                </a:path>
                <a:path w="12700" h="2266315">
                  <a:moveTo>
                    <a:pt x="6997" y="1071719"/>
                  </a:moveTo>
                  <a:lnTo>
                    <a:pt x="3498" y="1073470"/>
                  </a:lnTo>
                  <a:lnTo>
                    <a:pt x="8746" y="1073470"/>
                  </a:lnTo>
                  <a:lnTo>
                    <a:pt x="6997" y="1071719"/>
                  </a:lnTo>
                  <a:close/>
                </a:path>
                <a:path w="12700" h="2266315">
                  <a:moveTo>
                    <a:pt x="8746" y="1148778"/>
                  </a:moveTo>
                  <a:lnTo>
                    <a:pt x="3498" y="1148778"/>
                  </a:lnTo>
                  <a:lnTo>
                    <a:pt x="1749" y="1150528"/>
                  </a:lnTo>
                  <a:lnTo>
                    <a:pt x="1749" y="1152278"/>
                  </a:lnTo>
                  <a:lnTo>
                    <a:pt x="0" y="1154028"/>
                  </a:lnTo>
                  <a:lnTo>
                    <a:pt x="0" y="1187283"/>
                  </a:lnTo>
                  <a:lnTo>
                    <a:pt x="1749" y="1189033"/>
                  </a:lnTo>
                  <a:lnTo>
                    <a:pt x="1749" y="1190783"/>
                  </a:lnTo>
                  <a:lnTo>
                    <a:pt x="3498" y="1192533"/>
                  </a:lnTo>
                  <a:lnTo>
                    <a:pt x="8746" y="1192533"/>
                  </a:lnTo>
                  <a:lnTo>
                    <a:pt x="10496" y="1190783"/>
                  </a:lnTo>
                  <a:lnTo>
                    <a:pt x="10496" y="1189033"/>
                  </a:lnTo>
                  <a:lnTo>
                    <a:pt x="12245" y="1187283"/>
                  </a:lnTo>
                  <a:lnTo>
                    <a:pt x="12245" y="1154028"/>
                  </a:lnTo>
                  <a:lnTo>
                    <a:pt x="10496" y="1152278"/>
                  </a:lnTo>
                  <a:lnTo>
                    <a:pt x="10496" y="1150528"/>
                  </a:lnTo>
                  <a:lnTo>
                    <a:pt x="8746" y="1148778"/>
                  </a:lnTo>
                  <a:close/>
                </a:path>
                <a:path w="12700" h="2266315">
                  <a:moveTo>
                    <a:pt x="8746" y="1225836"/>
                  </a:moveTo>
                  <a:lnTo>
                    <a:pt x="3498" y="1225836"/>
                  </a:lnTo>
                  <a:lnTo>
                    <a:pt x="1749" y="1227586"/>
                  </a:lnTo>
                  <a:lnTo>
                    <a:pt x="1749" y="1229337"/>
                  </a:lnTo>
                  <a:lnTo>
                    <a:pt x="0" y="1231087"/>
                  </a:lnTo>
                  <a:lnTo>
                    <a:pt x="0" y="1264341"/>
                  </a:lnTo>
                  <a:lnTo>
                    <a:pt x="1749" y="1266091"/>
                  </a:lnTo>
                  <a:lnTo>
                    <a:pt x="1749" y="1267842"/>
                  </a:lnTo>
                  <a:lnTo>
                    <a:pt x="3498" y="1269592"/>
                  </a:lnTo>
                  <a:lnTo>
                    <a:pt x="8746" y="1269592"/>
                  </a:lnTo>
                  <a:lnTo>
                    <a:pt x="10496" y="1267842"/>
                  </a:lnTo>
                  <a:lnTo>
                    <a:pt x="10496" y="1266091"/>
                  </a:lnTo>
                  <a:lnTo>
                    <a:pt x="12245" y="1264341"/>
                  </a:lnTo>
                  <a:lnTo>
                    <a:pt x="12245" y="1231087"/>
                  </a:lnTo>
                  <a:lnTo>
                    <a:pt x="10496" y="1229337"/>
                  </a:lnTo>
                  <a:lnTo>
                    <a:pt x="10496" y="1227586"/>
                  </a:lnTo>
                  <a:lnTo>
                    <a:pt x="8746" y="1225836"/>
                  </a:lnTo>
                  <a:close/>
                </a:path>
                <a:path w="12700" h="2266315">
                  <a:moveTo>
                    <a:pt x="8746" y="1344900"/>
                  </a:moveTo>
                  <a:lnTo>
                    <a:pt x="3498" y="1344900"/>
                  </a:lnTo>
                  <a:lnTo>
                    <a:pt x="6997" y="1346650"/>
                  </a:lnTo>
                  <a:lnTo>
                    <a:pt x="8746" y="1344900"/>
                  </a:lnTo>
                  <a:close/>
                </a:path>
                <a:path w="12700" h="2266315">
                  <a:moveTo>
                    <a:pt x="10496" y="1302846"/>
                  </a:moveTo>
                  <a:lnTo>
                    <a:pt x="1749" y="1302846"/>
                  </a:lnTo>
                  <a:lnTo>
                    <a:pt x="1749" y="1304596"/>
                  </a:lnTo>
                  <a:lnTo>
                    <a:pt x="0" y="1308097"/>
                  </a:lnTo>
                  <a:lnTo>
                    <a:pt x="0" y="1339649"/>
                  </a:lnTo>
                  <a:lnTo>
                    <a:pt x="1749" y="1343150"/>
                  </a:lnTo>
                  <a:lnTo>
                    <a:pt x="1749" y="1344900"/>
                  </a:lnTo>
                  <a:lnTo>
                    <a:pt x="10496" y="1344900"/>
                  </a:lnTo>
                  <a:lnTo>
                    <a:pt x="10496" y="1343150"/>
                  </a:lnTo>
                  <a:lnTo>
                    <a:pt x="12245" y="1339649"/>
                  </a:lnTo>
                  <a:lnTo>
                    <a:pt x="12245" y="1308097"/>
                  </a:lnTo>
                  <a:lnTo>
                    <a:pt x="10496" y="1304596"/>
                  </a:lnTo>
                  <a:lnTo>
                    <a:pt x="10496" y="1302846"/>
                  </a:lnTo>
                  <a:close/>
                </a:path>
                <a:path w="12700" h="2266315">
                  <a:moveTo>
                    <a:pt x="10496" y="1379904"/>
                  </a:moveTo>
                  <a:lnTo>
                    <a:pt x="1749" y="1379904"/>
                  </a:lnTo>
                  <a:lnTo>
                    <a:pt x="1749" y="1381655"/>
                  </a:lnTo>
                  <a:lnTo>
                    <a:pt x="0" y="1383405"/>
                  </a:lnTo>
                  <a:lnTo>
                    <a:pt x="0" y="1416708"/>
                  </a:lnTo>
                  <a:lnTo>
                    <a:pt x="1749" y="1418458"/>
                  </a:lnTo>
                  <a:lnTo>
                    <a:pt x="1749" y="1420208"/>
                  </a:lnTo>
                  <a:lnTo>
                    <a:pt x="3498" y="1421958"/>
                  </a:lnTo>
                  <a:lnTo>
                    <a:pt x="8746" y="1421958"/>
                  </a:lnTo>
                  <a:lnTo>
                    <a:pt x="10496" y="1420208"/>
                  </a:lnTo>
                  <a:lnTo>
                    <a:pt x="10496" y="1418458"/>
                  </a:lnTo>
                  <a:lnTo>
                    <a:pt x="12245" y="1416708"/>
                  </a:lnTo>
                  <a:lnTo>
                    <a:pt x="12245" y="1383405"/>
                  </a:lnTo>
                  <a:lnTo>
                    <a:pt x="10496" y="1381655"/>
                  </a:lnTo>
                  <a:lnTo>
                    <a:pt x="10496" y="1379904"/>
                  </a:lnTo>
                  <a:close/>
                </a:path>
                <a:path w="12700" h="2266315">
                  <a:moveTo>
                    <a:pt x="6997" y="1378154"/>
                  </a:moveTo>
                  <a:lnTo>
                    <a:pt x="3498" y="1379904"/>
                  </a:lnTo>
                  <a:lnTo>
                    <a:pt x="8746" y="1379904"/>
                  </a:lnTo>
                  <a:lnTo>
                    <a:pt x="6997" y="1378154"/>
                  </a:lnTo>
                  <a:close/>
                </a:path>
                <a:path w="12700" h="2266315">
                  <a:moveTo>
                    <a:pt x="8746" y="1455213"/>
                  </a:moveTo>
                  <a:lnTo>
                    <a:pt x="3498" y="1455213"/>
                  </a:lnTo>
                  <a:lnTo>
                    <a:pt x="1749" y="1456963"/>
                  </a:lnTo>
                  <a:lnTo>
                    <a:pt x="1749" y="1458713"/>
                  </a:lnTo>
                  <a:lnTo>
                    <a:pt x="0" y="1460463"/>
                  </a:lnTo>
                  <a:lnTo>
                    <a:pt x="0" y="1493766"/>
                  </a:lnTo>
                  <a:lnTo>
                    <a:pt x="1749" y="1495516"/>
                  </a:lnTo>
                  <a:lnTo>
                    <a:pt x="1749" y="1497267"/>
                  </a:lnTo>
                  <a:lnTo>
                    <a:pt x="3498" y="1499017"/>
                  </a:lnTo>
                  <a:lnTo>
                    <a:pt x="8746" y="1499017"/>
                  </a:lnTo>
                  <a:lnTo>
                    <a:pt x="10496" y="1497267"/>
                  </a:lnTo>
                  <a:lnTo>
                    <a:pt x="10496" y="1495516"/>
                  </a:lnTo>
                  <a:lnTo>
                    <a:pt x="12245" y="1493766"/>
                  </a:lnTo>
                  <a:lnTo>
                    <a:pt x="12245" y="1460463"/>
                  </a:lnTo>
                  <a:lnTo>
                    <a:pt x="10496" y="1458713"/>
                  </a:lnTo>
                  <a:lnTo>
                    <a:pt x="10496" y="1456963"/>
                  </a:lnTo>
                  <a:lnTo>
                    <a:pt x="8746" y="1455213"/>
                  </a:lnTo>
                  <a:close/>
                </a:path>
                <a:path w="12700" h="2266315">
                  <a:moveTo>
                    <a:pt x="8746" y="1532271"/>
                  </a:moveTo>
                  <a:lnTo>
                    <a:pt x="3498" y="1532271"/>
                  </a:lnTo>
                  <a:lnTo>
                    <a:pt x="1749" y="1534021"/>
                  </a:lnTo>
                  <a:lnTo>
                    <a:pt x="1749" y="1535771"/>
                  </a:lnTo>
                  <a:lnTo>
                    <a:pt x="0" y="1537522"/>
                  </a:lnTo>
                  <a:lnTo>
                    <a:pt x="0" y="1570776"/>
                  </a:lnTo>
                  <a:lnTo>
                    <a:pt x="1749" y="1572526"/>
                  </a:lnTo>
                  <a:lnTo>
                    <a:pt x="1749" y="1574276"/>
                  </a:lnTo>
                  <a:lnTo>
                    <a:pt x="3498" y="1576027"/>
                  </a:lnTo>
                  <a:lnTo>
                    <a:pt x="8746" y="1576027"/>
                  </a:lnTo>
                  <a:lnTo>
                    <a:pt x="10496" y="1574276"/>
                  </a:lnTo>
                  <a:lnTo>
                    <a:pt x="10496" y="1572526"/>
                  </a:lnTo>
                  <a:lnTo>
                    <a:pt x="12245" y="1570776"/>
                  </a:lnTo>
                  <a:lnTo>
                    <a:pt x="12245" y="1537522"/>
                  </a:lnTo>
                  <a:lnTo>
                    <a:pt x="10496" y="1535771"/>
                  </a:lnTo>
                  <a:lnTo>
                    <a:pt x="10496" y="1534021"/>
                  </a:lnTo>
                  <a:lnTo>
                    <a:pt x="8746" y="1532271"/>
                  </a:lnTo>
                  <a:close/>
                </a:path>
                <a:path w="12700" h="2266315">
                  <a:moveTo>
                    <a:pt x="8746" y="1651335"/>
                  </a:moveTo>
                  <a:lnTo>
                    <a:pt x="3498" y="1651335"/>
                  </a:lnTo>
                  <a:lnTo>
                    <a:pt x="6997" y="1653085"/>
                  </a:lnTo>
                  <a:lnTo>
                    <a:pt x="8746" y="1651335"/>
                  </a:lnTo>
                  <a:close/>
                </a:path>
                <a:path w="12700" h="2266315">
                  <a:moveTo>
                    <a:pt x="10496" y="1609329"/>
                  </a:moveTo>
                  <a:lnTo>
                    <a:pt x="1749" y="1609329"/>
                  </a:lnTo>
                  <a:lnTo>
                    <a:pt x="1749" y="1611080"/>
                  </a:lnTo>
                  <a:lnTo>
                    <a:pt x="0" y="1614580"/>
                  </a:lnTo>
                  <a:lnTo>
                    <a:pt x="0" y="1646084"/>
                  </a:lnTo>
                  <a:lnTo>
                    <a:pt x="1749" y="1649585"/>
                  </a:lnTo>
                  <a:lnTo>
                    <a:pt x="1749" y="1651335"/>
                  </a:lnTo>
                  <a:lnTo>
                    <a:pt x="10496" y="1651335"/>
                  </a:lnTo>
                  <a:lnTo>
                    <a:pt x="10496" y="1649585"/>
                  </a:lnTo>
                  <a:lnTo>
                    <a:pt x="12245" y="1646084"/>
                  </a:lnTo>
                  <a:lnTo>
                    <a:pt x="12245" y="1614580"/>
                  </a:lnTo>
                  <a:lnTo>
                    <a:pt x="10496" y="1611080"/>
                  </a:lnTo>
                  <a:lnTo>
                    <a:pt x="10496" y="1609329"/>
                  </a:lnTo>
                  <a:close/>
                </a:path>
                <a:path w="12700" h="2266315">
                  <a:moveTo>
                    <a:pt x="10496" y="1686388"/>
                  </a:moveTo>
                  <a:lnTo>
                    <a:pt x="1749" y="1686388"/>
                  </a:lnTo>
                  <a:lnTo>
                    <a:pt x="1749" y="1688138"/>
                  </a:lnTo>
                  <a:lnTo>
                    <a:pt x="0" y="1689888"/>
                  </a:lnTo>
                  <a:lnTo>
                    <a:pt x="0" y="1723143"/>
                  </a:lnTo>
                  <a:lnTo>
                    <a:pt x="1749" y="1724893"/>
                  </a:lnTo>
                  <a:lnTo>
                    <a:pt x="1749" y="1726643"/>
                  </a:lnTo>
                  <a:lnTo>
                    <a:pt x="3498" y="1728393"/>
                  </a:lnTo>
                  <a:lnTo>
                    <a:pt x="8746" y="1728393"/>
                  </a:lnTo>
                  <a:lnTo>
                    <a:pt x="10496" y="1726643"/>
                  </a:lnTo>
                  <a:lnTo>
                    <a:pt x="10496" y="1724893"/>
                  </a:lnTo>
                  <a:lnTo>
                    <a:pt x="12245" y="1723143"/>
                  </a:lnTo>
                  <a:lnTo>
                    <a:pt x="12245" y="1689888"/>
                  </a:lnTo>
                  <a:lnTo>
                    <a:pt x="10496" y="1688138"/>
                  </a:lnTo>
                  <a:lnTo>
                    <a:pt x="10496" y="1686388"/>
                  </a:lnTo>
                  <a:close/>
                </a:path>
                <a:path w="12700" h="2266315">
                  <a:moveTo>
                    <a:pt x="6997" y="1684638"/>
                  </a:moveTo>
                  <a:lnTo>
                    <a:pt x="3498" y="1686388"/>
                  </a:lnTo>
                  <a:lnTo>
                    <a:pt x="8746" y="1686388"/>
                  </a:lnTo>
                  <a:lnTo>
                    <a:pt x="6997" y="1684638"/>
                  </a:lnTo>
                  <a:close/>
                </a:path>
                <a:path w="12700" h="2266315">
                  <a:moveTo>
                    <a:pt x="8746" y="1761647"/>
                  </a:moveTo>
                  <a:lnTo>
                    <a:pt x="3498" y="1761647"/>
                  </a:lnTo>
                  <a:lnTo>
                    <a:pt x="1749" y="1763446"/>
                  </a:lnTo>
                  <a:lnTo>
                    <a:pt x="1749" y="1765197"/>
                  </a:lnTo>
                  <a:lnTo>
                    <a:pt x="0" y="1766947"/>
                  </a:lnTo>
                  <a:lnTo>
                    <a:pt x="0" y="1800201"/>
                  </a:lnTo>
                  <a:lnTo>
                    <a:pt x="1749" y="1801951"/>
                  </a:lnTo>
                  <a:lnTo>
                    <a:pt x="1749" y="1803701"/>
                  </a:lnTo>
                  <a:lnTo>
                    <a:pt x="3498" y="1805452"/>
                  </a:lnTo>
                  <a:lnTo>
                    <a:pt x="8746" y="1805452"/>
                  </a:lnTo>
                  <a:lnTo>
                    <a:pt x="10496" y="1803701"/>
                  </a:lnTo>
                  <a:lnTo>
                    <a:pt x="10496" y="1801951"/>
                  </a:lnTo>
                  <a:lnTo>
                    <a:pt x="12245" y="1800201"/>
                  </a:lnTo>
                  <a:lnTo>
                    <a:pt x="12245" y="1766947"/>
                  </a:lnTo>
                  <a:lnTo>
                    <a:pt x="10496" y="1765197"/>
                  </a:lnTo>
                  <a:lnTo>
                    <a:pt x="10496" y="1763446"/>
                  </a:lnTo>
                  <a:lnTo>
                    <a:pt x="8746" y="1761647"/>
                  </a:lnTo>
                  <a:close/>
                </a:path>
                <a:path w="12700" h="2266315">
                  <a:moveTo>
                    <a:pt x="8746" y="1838706"/>
                  </a:moveTo>
                  <a:lnTo>
                    <a:pt x="3498" y="1838706"/>
                  </a:lnTo>
                  <a:lnTo>
                    <a:pt x="1749" y="1840456"/>
                  </a:lnTo>
                  <a:lnTo>
                    <a:pt x="1749" y="1842206"/>
                  </a:lnTo>
                  <a:lnTo>
                    <a:pt x="0" y="1843957"/>
                  </a:lnTo>
                  <a:lnTo>
                    <a:pt x="0" y="1877259"/>
                  </a:lnTo>
                  <a:lnTo>
                    <a:pt x="1749" y="1879010"/>
                  </a:lnTo>
                  <a:lnTo>
                    <a:pt x="1749" y="1880760"/>
                  </a:lnTo>
                  <a:lnTo>
                    <a:pt x="3498" y="1882510"/>
                  </a:lnTo>
                  <a:lnTo>
                    <a:pt x="8746" y="1882510"/>
                  </a:lnTo>
                  <a:lnTo>
                    <a:pt x="10496" y="1880760"/>
                  </a:lnTo>
                  <a:lnTo>
                    <a:pt x="10496" y="1879010"/>
                  </a:lnTo>
                  <a:lnTo>
                    <a:pt x="12245" y="1877259"/>
                  </a:lnTo>
                  <a:lnTo>
                    <a:pt x="12245" y="1843957"/>
                  </a:lnTo>
                  <a:lnTo>
                    <a:pt x="10496" y="1842206"/>
                  </a:lnTo>
                  <a:lnTo>
                    <a:pt x="10496" y="1840456"/>
                  </a:lnTo>
                  <a:lnTo>
                    <a:pt x="8746" y="1838706"/>
                  </a:lnTo>
                  <a:close/>
                </a:path>
                <a:path w="12700" h="2266315">
                  <a:moveTo>
                    <a:pt x="8746" y="1957818"/>
                  </a:moveTo>
                  <a:lnTo>
                    <a:pt x="3498" y="1957818"/>
                  </a:lnTo>
                  <a:lnTo>
                    <a:pt x="6997" y="1959569"/>
                  </a:lnTo>
                  <a:lnTo>
                    <a:pt x="8746" y="1957818"/>
                  </a:lnTo>
                  <a:close/>
                </a:path>
                <a:path w="12700" h="2266315">
                  <a:moveTo>
                    <a:pt x="10496" y="1915764"/>
                  </a:moveTo>
                  <a:lnTo>
                    <a:pt x="1749" y="1915764"/>
                  </a:lnTo>
                  <a:lnTo>
                    <a:pt x="1749" y="1917515"/>
                  </a:lnTo>
                  <a:lnTo>
                    <a:pt x="0" y="1921015"/>
                  </a:lnTo>
                  <a:lnTo>
                    <a:pt x="0" y="1952568"/>
                  </a:lnTo>
                  <a:lnTo>
                    <a:pt x="1749" y="1956068"/>
                  </a:lnTo>
                  <a:lnTo>
                    <a:pt x="1749" y="1957818"/>
                  </a:lnTo>
                  <a:lnTo>
                    <a:pt x="10496" y="1957818"/>
                  </a:lnTo>
                  <a:lnTo>
                    <a:pt x="10496" y="1956068"/>
                  </a:lnTo>
                  <a:lnTo>
                    <a:pt x="12245" y="1952568"/>
                  </a:lnTo>
                  <a:lnTo>
                    <a:pt x="12245" y="1921015"/>
                  </a:lnTo>
                  <a:lnTo>
                    <a:pt x="10496" y="1917515"/>
                  </a:lnTo>
                  <a:lnTo>
                    <a:pt x="10496" y="1915764"/>
                  </a:lnTo>
                  <a:close/>
                </a:path>
                <a:path w="12700" h="2266315">
                  <a:moveTo>
                    <a:pt x="10496" y="1992823"/>
                  </a:moveTo>
                  <a:lnTo>
                    <a:pt x="1749" y="1992823"/>
                  </a:lnTo>
                  <a:lnTo>
                    <a:pt x="1749" y="1994573"/>
                  </a:lnTo>
                  <a:lnTo>
                    <a:pt x="0" y="1996323"/>
                  </a:lnTo>
                  <a:lnTo>
                    <a:pt x="0" y="2029577"/>
                  </a:lnTo>
                  <a:lnTo>
                    <a:pt x="1749" y="2031328"/>
                  </a:lnTo>
                  <a:lnTo>
                    <a:pt x="1749" y="2033078"/>
                  </a:lnTo>
                  <a:lnTo>
                    <a:pt x="3498" y="2034877"/>
                  </a:lnTo>
                  <a:lnTo>
                    <a:pt x="8746" y="2034877"/>
                  </a:lnTo>
                  <a:lnTo>
                    <a:pt x="10496" y="2033078"/>
                  </a:lnTo>
                  <a:lnTo>
                    <a:pt x="10496" y="2031328"/>
                  </a:lnTo>
                  <a:lnTo>
                    <a:pt x="12245" y="2029577"/>
                  </a:lnTo>
                  <a:lnTo>
                    <a:pt x="12245" y="1996323"/>
                  </a:lnTo>
                  <a:lnTo>
                    <a:pt x="10496" y="1994573"/>
                  </a:lnTo>
                  <a:lnTo>
                    <a:pt x="10496" y="1992823"/>
                  </a:lnTo>
                  <a:close/>
                </a:path>
                <a:path w="12700" h="2266315">
                  <a:moveTo>
                    <a:pt x="6997" y="1991073"/>
                  </a:moveTo>
                  <a:lnTo>
                    <a:pt x="3498" y="1992823"/>
                  </a:lnTo>
                  <a:lnTo>
                    <a:pt x="8746" y="1992823"/>
                  </a:lnTo>
                  <a:lnTo>
                    <a:pt x="6997" y="1991073"/>
                  </a:lnTo>
                  <a:close/>
                </a:path>
                <a:path w="12700" h="2266315">
                  <a:moveTo>
                    <a:pt x="8746" y="2068131"/>
                  </a:moveTo>
                  <a:lnTo>
                    <a:pt x="3498" y="2068131"/>
                  </a:lnTo>
                  <a:lnTo>
                    <a:pt x="1749" y="2069881"/>
                  </a:lnTo>
                  <a:lnTo>
                    <a:pt x="1749" y="2071631"/>
                  </a:lnTo>
                  <a:lnTo>
                    <a:pt x="0" y="2073382"/>
                  </a:lnTo>
                  <a:lnTo>
                    <a:pt x="0" y="2106636"/>
                  </a:lnTo>
                  <a:lnTo>
                    <a:pt x="1749" y="2108386"/>
                  </a:lnTo>
                  <a:lnTo>
                    <a:pt x="1749" y="2110136"/>
                  </a:lnTo>
                  <a:lnTo>
                    <a:pt x="3498" y="2111887"/>
                  </a:lnTo>
                  <a:lnTo>
                    <a:pt x="8746" y="2111887"/>
                  </a:lnTo>
                  <a:lnTo>
                    <a:pt x="10496" y="2110136"/>
                  </a:lnTo>
                  <a:lnTo>
                    <a:pt x="10496" y="2108386"/>
                  </a:lnTo>
                  <a:lnTo>
                    <a:pt x="12245" y="2106636"/>
                  </a:lnTo>
                  <a:lnTo>
                    <a:pt x="12245" y="2073382"/>
                  </a:lnTo>
                  <a:lnTo>
                    <a:pt x="10496" y="2071631"/>
                  </a:lnTo>
                  <a:lnTo>
                    <a:pt x="10496" y="2069881"/>
                  </a:lnTo>
                  <a:lnTo>
                    <a:pt x="8746" y="2068131"/>
                  </a:lnTo>
                  <a:close/>
                </a:path>
                <a:path w="12700" h="2266315">
                  <a:moveTo>
                    <a:pt x="8746" y="2145189"/>
                  </a:moveTo>
                  <a:lnTo>
                    <a:pt x="3498" y="2145189"/>
                  </a:lnTo>
                  <a:lnTo>
                    <a:pt x="1749" y="2146940"/>
                  </a:lnTo>
                  <a:lnTo>
                    <a:pt x="1749" y="2148690"/>
                  </a:lnTo>
                  <a:lnTo>
                    <a:pt x="0" y="2150440"/>
                  </a:lnTo>
                  <a:lnTo>
                    <a:pt x="0" y="2183694"/>
                  </a:lnTo>
                  <a:lnTo>
                    <a:pt x="1749" y="2185444"/>
                  </a:lnTo>
                  <a:lnTo>
                    <a:pt x="1749" y="2187195"/>
                  </a:lnTo>
                  <a:lnTo>
                    <a:pt x="3498" y="2188945"/>
                  </a:lnTo>
                  <a:lnTo>
                    <a:pt x="8746" y="2188945"/>
                  </a:lnTo>
                  <a:lnTo>
                    <a:pt x="10496" y="2187195"/>
                  </a:lnTo>
                  <a:lnTo>
                    <a:pt x="10496" y="2185444"/>
                  </a:lnTo>
                  <a:lnTo>
                    <a:pt x="12245" y="2183694"/>
                  </a:lnTo>
                  <a:lnTo>
                    <a:pt x="12245" y="2150440"/>
                  </a:lnTo>
                  <a:lnTo>
                    <a:pt x="10496" y="2148690"/>
                  </a:lnTo>
                  <a:lnTo>
                    <a:pt x="10496" y="2146940"/>
                  </a:lnTo>
                  <a:lnTo>
                    <a:pt x="8746" y="2145189"/>
                  </a:lnTo>
                  <a:close/>
                </a:path>
                <a:path w="12700" h="2266315">
                  <a:moveTo>
                    <a:pt x="8746" y="2264253"/>
                  </a:moveTo>
                  <a:lnTo>
                    <a:pt x="3498" y="2264253"/>
                  </a:lnTo>
                  <a:lnTo>
                    <a:pt x="6997" y="2266003"/>
                  </a:lnTo>
                  <a:lnTo>
                    <a:pt x="8746" y="2264253"/>
                  </a:lnTo>
                  <a:close/>
                </a:path>
                <a:path w="12700" h="2266315">
                  <a:moveTo>
                    <a:pt x="10496" y="2222248"/>
                  </a:moveTo>
                  <a:lnTo>
                    <a:pt x="1749" y="2222248"/>
                  </a:lnTo>
                  <a:lnTo>
                    <a:pt x="1749" y="2223998"/>
                  </a:lnTo>
                  <a:lnTo>
                    <a:pt x="0" y="2227498"/>
                  </a:lnTo>
                  <a:lnTo>
                    <a:pt x="0" y="2259002"/>
                  </a:lnTo>
                  <a:lnTo>
                    <a:pt x="1749" y="2262503"/>
                  </a:lnTo>
                  <a:lnTo>
                    <a:pt x="1749" y="2264253"/>
                  </a:lnTo>
                  <a:lnTo>
                    <a:pt x="10496" y="2264253"/>
                  </a:lnTo>
                  <a:lnTo>
                    <a:pt x="10496" y="2262503"/>
                  </a:lnTo>
                  <a:lnTo>
                    <a:pt x="12245" y="2259002"/>
                  </a:lnTo>
                  <a:lnTo>
                    <a:pt x="12245" y="2227498"/>
                  </a:lnTo>
                  <a:lnTo>
                    <a:pt x="10496" y="2223998"/>
                  </a:lnTo>
                  <a:lnTo>
                    <a:pt x="10496" y="2222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369219" y="3305824"/>
              <a:ext cx="12700" cy="581660"/>
            </a:xfrm>
            <a:custGeom>
              <a:avLst/>
              <a:gdLst/>
              <a:ahLst/>
              <a:cxnLst/>
              <a:rect l="l" t="t" r="r" b="b"/>
              <a:pathLst>
                <a:path w="12700" h="581660">
                  <a:moveTo>
                    <a:pt x="12245" y="5250"/>
                  </a:moveTo>
                  <a:lnTo>
                    <a:pt x="12245" y="38504"/>
                  </a:lnTo>
                  <a:lnTo>
                    <a:pt x="10496" y="40255"/>
                  </a:lnTo>
                  <a:lnTo>
                    <a:pt x="10496" y="42005"/>
                  </a:lnTo>
                  <a:lnTo>
                    <a:pt x="8746" y="43755"/>
                  </a:lnTo>
                  <a:lnTo>
                    <a:pt x="6997" y="43755"/>
                  </a:lnTo>
                  <a:lnTo>
                    <a:pt x="3498" y="43755"/>
                  </a:lnTo>
                  <a:lnTo>
                    <a:pt x="1749" y="42005"/>
                  </a:lnTo>
                  <a:lnTo>
                    <a:pt x="1749" y="40255"/>
                  </a:lnTo>
                  <a:lnTo>
                    <a:pt x="0" y="38504"/>
                  </a:lnTo>
                  <a:lnTo>
                    <a:pt x="0" y="5250"/>
                  </a:lnTo>
                  <a:lnTo>
                    <a:pt x="1749" y="3500"/>
                  </a:lnTo>
                  <a:lnTo>
                    <a:pt x="1749" y="1750"/>
                  </a:lnTo>
                  <a:lnTo>
                    <a:pt x="3498" y="1750"/>
                  </a:lnTo>
                  <a:lnTo>
                    <a:pt x="6997" y="0"/>
                  </a:lnTo>
                  <a:lnTo>
                    <a:pt x="8746" y="1750"/>
                  </a:lnTo>
                  <a:lnTo>
                    <a:pt x="10496" y="1750"/>
                  </a:lnTo>
                  <a:lnTo>
                    <a:pt x="10496" y="3500"/>
                  </a:lnTo>
                  <a:lnTo>
                    <a:pt x="12245" y="5250"/>
                  </a:lnTo>
                  <a:close/>
                </a:path>
                <a:path w="12700" h="581660">
                  <a:moveTo>
                    <a:pt x="12245" y="82309"/>
                  </a:moveTo>
                  <a:lnTo>
                    <a:pt x="12245" y="115563"/>
                  </a:lnTo>
                  <a:lnTo>
                    <a:pt x="10496" y="117313"/>
                  </a:lnTo>
                  <a:lnTo>
                    <a:pt x="10496" y="119063"/>
                  </a:lnTo>
                  <a:lnTo>
                    <a:pt x="8746" y="120813"/>
                  </a:lnTo>
                  <a:lnTo>
                    <a:pt x="6997" y="120813"/>
                  </a:lnTo>
                  <a:lnTo>
                    <a:pt x="3498" y="120813"/>
                  </a:lnTo>
                  <a:lnTo>
                    <a:pt x="1749" y="119063"/>
                  </a:lnTo>
                  <a:lnTo>
                    <a:pt x="1749" y="117313"/>
                  </a:lnTo>
                  <a:lnTo>
                    <a:pt x="0" y="115563"/>
                  </a:lnTo>
                  <a:lnTo>
                    <a:pt x="0" y="82309"/>
                  </a:lnTo>
                  <a:lnTo>
                    <a:pt x="1749" y="80558"/>
                  </a:lnTo>
                  <a:lnTo>
                    <a:pt x="1749" y="78808"/>
                  </a:lnTo>
                  <a:lnTo>
                    <a:pt x="3498" y="77009"/>
                  </a:lnTo>
                  <a:lnTo>
                    <a:pt x="6997" y="77009"/>
                  </a:lnTo>
                  <a:lnTo>
                    <a:pt x="8746" y="77009"/>
                  </a:lnTo>
                  <a:lnTo>
                    <a:pt x="10496" y="78808"/>
                  </a:lnTo>
                  <a:lnTo>
                    <a:pt x="10496" y="80558"/>
                  </a:lnTo>
                  <a:lnTo>
                    <a:pt x="12245" y="82309"/>
                  </a:lnTo>
                  <a:close/>
                </a:path>
                <a:path w="12700" h="581660">
                  <a:moveTo>
                    <a:pt x="12245" y="159318"/>
                  </a:moveTo>
                  <a:lnTo>
                    <a:pt x="12245" y="192621"/>
                  </a:lnTo>
                  <a:lnTo>
                    <a:pt x="10496" y="194371"/>
                  </a:lnTo>
                  <a:lnTo>
                    <a:pt x="10496" y="196122"/>
                  </a:lnTo>
                  <a:lnTo>
                    <a:pt x="8746" y="197872"/>
                  </a:lnTo>
                  <a:lnTo>
                    <a:pt x="6997" y="197872"/>
                  </a:lnTo>
                  <a:lnTo>
                    <a:pt x="3498" y="197872"/>
                  </a:lnTo>
                  <a:lnTo>
                    <a:pt x="1749" y="196122"/>
                  </a:lnTo>
                  <a:lnTo>
                    <a:pt x="1749" y="194371"/>
                  </a:lnTo>
                  <a:lnTo>
                    <a:pt x="0" y="192621"/>
                  </a:lnTo>
                  <a:lnTo>
                    <a:pt x="0" y="159318"/>
                  </a:lnTo>
                  <a:lnTo>
                    <a:pt x="1749" y="157568"/>
                  </a:lnTo>
                  <a:lnTo>
                    <a:pt x="1749" y="155818"/>
                  </a:lnTo>
                  <a:lnTo>
                    <a:pt x="3498" y="154068"/>
                  </a:lnTo>
                  <a:lnTo>
                    <a:pt x="6997" y="154068"/>
                  </a:lnTo>
                  <a:lnTo>
                    <a:pt x="8746" y="154068"/>
                  </a:lnTo>
                  <a:lnTo>
                    <a:pt x="10496" y="155818"/>
                  </a:lnTo>
                  <a:lnTo>
                    <a:pt x="10496" y="157568"/>
                  </a:lnTo>
                  <a:lnTo>
                    <a:pt x="12245" y="159318"/>
                  </a:lnTo>
                  <a:close/>
                </a:path>
                <a:path w="12700" h="581660">
                  <a:moveTo>
                    <a:pt x="12245" y="236377"/>
                  </a:moveTo>
                  <a:lnTo>
                    <a:pt x="12245" y="267929"/>
                  </a:lnTo>
                  <a:lnTo>
                    <a:pt x="10496" y="271430"/>
                  </a:lnTo>
                  <a:lnTo>
                    <a:pt x="10496" y="273180"/>
                  </a:lnTo>
                  <a:lnTo>
                    <a:pt x="8746" y="273180"/>
                  </a:lnTo>
                  <a:lnTo>
                    <a:pt x="6997" y="274930"/>
                  </a:lnTo>
                  <a:lnTo>
                    <a:pt x="3498" y="273180"/>
                  </a:lnTo>
                  <a:lnTo>
                    <a:pt x="1749" y="273180"/>
                  </a:lnTo>
                  <a:lnTo>
                    <a:pt x="1749" y="271430"/>
                  </a:lnTo>
                  <a:lnTo>
                    <a:pt x="0" y="267929"/>
                  </a:lnTo>
                  <a:lnTo>
                    <a:pt x="0" y="236377"/>
                  </a:lnTo>
                  <a:lnTo>
                    <a:pt x="1749" y="232876"/>
                  </a:lnTo>
                  <a:lnTo>
                    <a:pt x="1749" y="231126"/>
                  </a:lnTo>
                  <a:lnTo>
                    <a:pt x="3498" y="231126"/>
                  </a:lnTo>
                  <a:lnTo>
                    <a:pt x="6997" y="231126"/>
                  </a:lnTo>
                  <a:lnTo>
                    <a:pt x="8746" y="231126"/>
                  </a:lnTo>
                  <a:lnTo>
                    <a:pt x="10496" y="231126"/>
                  </a:lnTo>
                  <a:lnTo>
                    <a:pt x="10496" y="232876"/>
                  </a:lnTo>
                  <a:lnTo>
                    <a:pt x="12245" y="236377"/>
                  </a:lnTo>
                  <a:close/>
                </a:path>
                <a:path w="12700" h="581660">
                  <a:moveTo>
                    <a:pt x="12245" y="311685"/>
                  </a:moveTo>
                  <a:lnTo>
                    <a:pt x="12245" y="344939"/>
                  </a:lnTo>
                  <a:lnTo>
                    <a:pt x="10496" y="346689"/>
                  </a:lnTo>
                  <a:lnTo>
                    <a:pt x="10496" y="348440"/>
                  </a:lnTo>
                  <a:lnTo>
                    <a:pt x="8746" y="350239"/>
                  </a:lnTo>
                  <a:lnTo>
                    <a:pt x="6997" y="350239"/>
                  </a:lnTo>
                  <a:lnTo>
                    <a:pt x="3498" y="350239"/>
                  </a:lnTo>
                  <a:lnTo>
                    <a:pt x="1749" y="348440"/>
                  </a:lnTo>
                  <a:lnTo>
                    <a:pt x="1749" y="346689"/>
                  </a:lnTo>
                  <a:lnTo>
                    <a:pt x="0" y="344939"/>
                  </a:lnTo>
                  <a:lnTo>
                    <a:pt x="0" y="311685"/>
                  </a:lnTo>
                  <a:lnTo>
                    <a:pt x="1749" y="309935"/>
                  </a:lnTo>
                  <a:lnTo>
                    <a:pt x="1749" y="308185"/>
                  </a:lnTo>
                  <a:lnTo>
                    <a:pt x="3498" y="308185"/>
                  </a:lnTo>
                  <a:lnTo>
                    <a:pt x="6997" y="306434"/>
                  </a:lnTo>
                  <a:lnTo>
                    <a:pt x="8746" y="308185"/>
                  </a:lnTo>
                  <a:lnTo>
                    <a:pt x="10496" y="308185"/>
                  </a:lnTo>
                  <a:lnTo>
                    <a:pt x="10496" y="309935"/>
                  </a:lnTo>
                  <a:lnTo>
                    <a:pt x="12245" y="311685"/>
                  </a:lnTo>
                  <a:close/>
                </a:path>
                <a:path w="12700" h="581660">
                  <a:moveTo>
                    <a:pt x="12245" y="388743"/>
                  </a:moveTo>
                  <a:lnTo>
                    <a:pt x="12245" y="421998"/>
                  </a:lnTo>
                  <a:lnTo>
                    <a:pt x="10496" y="423748"/>
                  </a:lnTo>
                  <a:lnTo>
                    <a:pt x="10496" y="425498"/>
                  </a:lnTo>
                  <a:lnTo>
                    <a:pt x="8746" y="427248"/>
                  </a:lnTo>
                  <a:lnTo>
                    <a:pt x="6997" y="427248"/>
                  </a:lnTo>
                  <a:lnTo>
                    <a:pt x="3498" y="427248"/>
                  </a:lnTo>
                  <a:lnTo>
                    <a:pt x="1749" y="425498"/>
                  </a:lnTo>
                  <a:lnTo>
                    <a:pt x="1749" y="423748"/>
                  </a:lnTo>
                  <a:lnTo>
                    <a:pt x="0" y="421998"/>
                  </a:lnTo>
                  <a:lnTo>
                    <a:pt x="0" y="388743"/>
                  </a:lnTo>
                  <a:lnTo>
                    <a:pt x="1749" y="386993"/>
                  </a:lnTo>
                  <a:lnTo>
                    <a:pt x="1749" y="385243"/>
                  </a:lnTo>
                  <a:lnTo>
                    <a:pt x="3498" y="383493"/>
                  </a:lnTo>
                  <a:lnTo>
                    <a:pt x="6997" y="383493"/>
                  </a:lnTo>
                  <a:lnTo>
                    <a:pt x="8746" y="383493"/>
                  </a:lnTo>
                  <a:lnTo>
                    <a:pt x="10496" y="385243"/>
                  </a:lnTo>
                  <a:lnTo>
                    <a:pt x="10496" y="386993"/>
                  </a:lnTo>
                  <a:lnTo>
                    <a:pt x="12245" y="388743"/>
                  </a:lnTo>
                  <a:close/>
                </a:path>
                <a:path w="12700" h="581660">
                  <a:moveTo>
                    <a:pt x="12245" y="465802"/>
                  </a:moveTo>
                  <a:lnTo>
                    <a:pt x="12245" y="499056"/>
                  </a:lnTo>
                  <a:lnTo>
                    <a:pt x="10496" y="500806"/>
                  </a:lnTo>
                  <a:lnTo>
                    <a:pt x="10496" y="502557"/>
                  </a:lnTo>
                  <a:lnTo>
                    <a:pt x="8746" y="504307"/>
                  </a:lnTo>
                  <a:lnTo>
                    <a:pt x="6997" y="504307"/>
                  </a:lnTo>
                  <a:lnTo>
                    <a:pt x="3498" y="504307"/>
                  </a:lnTo>
                  <a:lnTo>
                    <a:pt x="1749" y="502557"/>
                  </a:lnTo>
                  <a:lnTo>
                    <a:pt x="1749" y="500806"/>
                  </a:lnTo>
                  <a:lnTo>
                    <a:pt x="0" y="499056"/>
                  </a:lnTo>
                  <a:lnTo>
                    <a:pt x="0" y="465802"/>
                  </a:lnTo>
                  <a:lnTo>
                    <a:pt x="1749" y="464052"/>
                  </a:lnTo>
                  <a:lnTo>
                    <a:pt x="1749" y="462301"/>
                  </a:lnTo>
                  <a:lnTo>
                    <a:pt x="3498" y="460551"/>
                  </a:lnTo>
                  <a:lnTo>
                    <a:pt x="6997" y="460551"/>
                  </a:lnTo>
                  <a:lnTo>
                    <a:pt x="8746" y="460551"/>
                  </a:lnTo>
                  <a:lnTo>
                    <a:pt x="10496" y="462301"/>
                  </a:lnTo>
                  <a:lnTo>
                    <a:pt x="10496" y="464052"/>
                  </a:lnTo>
                  <a:lnTo>
                    <a:pt x="12245" y="465802"/>
                  </a:lnTo>
                  <a:close/>
                </a:path>
                <a:path w="12700" h="581660">
                  <a:moveTo>
                    <a:pt x="12245" y="542860"/>
                  </a:moveTo>
                  <a:lnTo>
                    <a:pt x="12245" y="574364"/>
                  </a:lnTo>
                  <a:lnTo>
                    <a:pt x="10496" y="577865"/>
                  </a:lnTo>
                  <a:lnTo>
                    <a:pt x="10496" y="579615"/>
                  </a:lnTo>
                  <a:lnTo>
                    <a:pt x="8746" y="579615"/>
                  </a:lnTo>
                  <a:lnTo>
                    <a:pt x="6997" y="581365"/>
                  </a:lnTo>
                  <a:lnTo>
                    <a:pt x="3498" y="579615"/>
                  </a:lnTo>
                  <a:lnTo>
                    <a:pt x="1749" y="579615"/>
                  </a:lnTo>
                  <a:lnTo>
                    <a:pt x="1749" y="577865"/>
                  </a:lnTo>
                  <a:lnTo>
                    <a:pt x="0" y="574364"/>
                  </a:lnTo>
                  <a:lnTo>
                    <a:pt x="0" y="542860"/>
                  </a:lnTo>
                  <a:lnTo>
                    <a:pt x="1749" y="539360"/>
                  </a:lnTo>
                  <a:lnTo>
                    <a:pt x="1749" y="537610"/>
                  </a:lnTo>
                  <a:lnTo>
                    <a:pt x="3498" y="537610"/>
                  </a:lnTo>
                  <a:lnTo>
                    <a:pt x="6997" y="537610"/>
                  </a:lnTo>
                  <a:lnTo>
                    <a:pt x="8746" y="537610"/>
                  </a:lnTo>
                  <a:lnTo>
                    <a:pt x="10496" y="537610"/>
                  </a:lnTo>
                  <a:lnTo>
                    <a:pt x="10496" y="539360"/>
                  </a:lnTo>
                  <a:lnTo>
                    <a:pt x="12245" y="542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7523" y="1620312"/>
              <a:ext cx="444816" cy="1500766"/>
            </a:xfrm>
            <a:prstGeom prst="rect">
              <a:avLst/>
            </a:prstGeom>
          </p:spPr>
        </p:pic>
      </p:grpSp>
      <p:pic>
        <p:nvPicPr>
          <p:cNvPr id="107" name="object 10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2704" y="1648315"/>
            <a:ext cx="12242" cy="2267752"/>
          </a:xfrm>
          <a:prstGeom prst="rect">
            <a:avLst/>
          </a:prstGeom>
        </p:spPr>
      </p:pic>
      <p:sp>
        <p:nvSpPr>
          <p:cNvPr id="108" name="object 108"/>
          <p:cNvSpPr txBox="1"/>
          <p:nvPr/>
        </p:nvSpPr>
        <p:spPr>
          <a:xfrm>
            <a:off x="8058279" y="1565608"/>
            <a:ext cx="307340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spc="5" dirty="0">
                <a:latin typeface="Times New Roman"/>
                <a:cs typeface="Times New Roman"/>
              </a:rPr>
              <a:t>stripL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496103" y="1581360"/>
            <a:ext cx="312420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dirty="0">
                <a:latin typeface="Times New Roman"/>
                <a:cs typeface="Times New Roman"/>
              </a:rPr>
              <a:t>s</a:t>
            </a:r>
            <a:r>
              <a:rPr sz="900" spc="5" dirty="0">
                <a:latin typeface="Times New Roman"/>
                <a:cs typeface="Times New Roman"/>
              </a:rPr>
              <a:t>t</a:t>
            </a:r>
            <a:r>
              <a:rPr sz="900" dirty="0">
                <a:latin typeface="Times New Roman"/>
                <a:cs typeface="Times New Roman"/>
              </a:rPr>
              <a:t>r</a:t>
            </a:r>
            <a:r>
              <a:rPr sz="900" spc="5" dirty="0">
                <a:latin typeface="Times New Roman"/>
                <a:cs typeface="Times New Roman"/>
              </a:rPr>
              <a:t>i</a:t>
            </a:r>
            <a:r>
              <a:rPr sz="900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086322" y="2766893"/>
            <a:ext cx="84455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spc="10" dirty="0">
                <a:latin typeface="Times New Roman"/>
                <a:cs typeface="Times New Roman"/>
              </a:rPr>
              <a:t>p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8461524" y="3143829"/>
            <a:ext cx="744855" cy="749935"/>
            <a:chOff x="6937523" y="3143828"/>
            <a:chExt cx="744855" cy="749935"/>
          </a:xfrm>
        </p:grpSpPr>
        <p:sp>
          <p:nvSpPr>
            <p:cNvPr id="112" name="object 112"/>
            <p:cNvSpPr/>
            <p:nvPr/>
          </p:nvSpPr>
          <p:spPr>
            <a:xfrm>
              <a:off x="6937523" y="3390759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437819" y="0"/>
                  </a:moveTo>
                  <a:lnTo>
                    <a:pt x="0" y="0"/>
                  </a:lnTo>
                </a:path>
              </a:pathLst>
            </a:custGeom>
            <a:ln w="10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243972" y="3275147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9" y="0"/>
                  </a:moveTo>
                  <a:lnTo>
                    <a:pt x="21041" y="0"/>
                  </a:lnTo>
                  <a:lnTo>
                    <a:pt x="17542" y="0"/>
                  </a:lnTo>
                  <a:lnTo>
                    <a:pt x="12245" y="1750"/>
                  </a:lnTo>
                  <a:lnTo>
                    <a:pt x="5247" y="5250"/>
                  </a:lnTo>
                  <a:lnTo>
                    <a:pt x="1750" y="12251"/>
                  </a:lnTo>
                  <a:lnTo>
                    <a:pt x="0" y="17550"/>
                  </a:lnTo>
                  <a:lnTo>
                    <a:pt x="0" y="26301"/>
                  </a:lnTo>
                  <a:lnTo>
                    <a:pt x="5247" y="36803"/>
                  </a:lnTo>
                  <a:lnTo>
                    <a:pt x="8746" y="38553"/>
                  </a:lnTo>
                  <a:lnTo>
                    <a:pt x="12245" y="42053"/>
                  </a:lnTo>
                  <a:lnTo>
                    <a:pt x="17542" y="42053"/>
                  </a:lnTo>
                  <a:lnTo>
                    <a:pt x="21041" y="43803"/>
                  </a:lnTo>
                  <a:lnTo>
                    <a:pt x="26289" y="42053"/>
                  </a:lnTo>
                  <a:lnTo>
                    <a:pt x="29787" y="42053"/>
                  </a:lnTo>
                  <a:lnTo>
                    <a:pt x="33286" y="38553"/>
                  </a:lnTo>
                  <a:lnTo>
                    <a:pt x="36784" y="36803"/>
                  </a:lnTo>
                  <a:lnTo>
                    <a:pt x="38534" y="33303"/>
                  </a:lnTo>
                  <a:lnTo>
                    <a:pt x="42033" y="29801"/>
                  </a:lnTo>
                  <a:lnTo>
                    <a:pt x="42033" y="26301"/>
                  </a:lnTo>
                  <a:lnTo>
                    <a:pt x="43781" y="21051"/>
                  </a:lnTo>
                  <a:lnTo>
                    <a:pt x="42033" y="17550"/>
                  </a:lnTo>
                  <a:lnTo>
                    <a:pt x="42033" y="12251"/>
                  </a:lnTo>
                  <a:lnTo>
                    <a:pt x="38534" y="8751"/>
                  </a:lnTo>
                  <a:lnTo>
                    <a:pt x="36784" y="5250"/>
                  </a:lnTo>
                  <a:lnTo>
                    <a:pt x="26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243972" y="3275147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5250"/>
                  </a:lnTo>
                  <a:lnTo>
                    <a:pt x="3498" y="8751"/>
                  </a:lnTo>
                  <a:lnTo>
                    <a:pt x="1749" y="12251"/>
                  </a:lnTo>
                  <a:lnTo>
                    <a:pt x="0" y="17550"/>
                  </a:lnTo>
                  <a:lnTo>
                    <a:pt x="0" y="21051"/>
                  </a:lnTo>
                  <a:lnTo>
                    <a:pt x="0" y="26301"/>
                  </a:lnTo>
                  <a:lnTo>
                    <a:pt x="1749" y="29802"/>
                  </a:lnTo>
                  <a:lnTo>
                    <a:pt x="3498" y="33302"/>
                  </a:lnTo>
                  <a:lnTo>
                    <a:pt x="5248" y="36803"/>
                  </a:lnTo>
                  <a:lnTo>
                    <a:pt x="8746" y="38553"/>
                  </a:lnTo>
                  <a:lnTo>
                    <a:pt x="12245" y="42053"/>
                  </a:lnTo>
                  <a:lnTo>
                    <a:pt x="17541" y="42053"/>
                  </a:lnTo>
                  <a:lnTo>
                    <a:pt x="21040" y="43804"/>
                  </a:lnTo>
                  <a:lnTo>
                    <a:pt x="26288" y="42053"/>
                  </a:lnTo>
                  <a:lnTo>
                    <a:pt x="29787" y="42053"/>
                  </a:lnTo>
                  <a:lnTo>
                    <a:pt x="33285" y="38553"/>
                  </a:lnTo>
                  <a:lnTo>
                    <a:pt x="36784" y="36803"/>
                  </a:lnTo>
                  <a:lnTo>
                    <a:pt x="38533" y="33302"/>
                  </a:lnTo>
                  <a:lnTo>
                    <a:pt x="42032" y="29802"/>
                  </a:lnTo>
                  <a:lnTo>
                    <a:pt x="42032" y="26301"/>
                  </a:lnTo>
                  <a:lnTo>
                    <a:pt x="43781" y="21051"/>
                  </a:lnTo>
                  <a:lnTo>
                    <a:pt x="42032" y="17550"/>
                  </a:lnTo>
                  <a:lnTo>
                    <a:pt x="42032" y="12251"/>
                  </a:lnTo>
                  <a:lnTo>
                    <a:pt x="38533" y="8751"/>
                  </a:lnTo>
                  <a:lnTo>
                    <a:pt x="36784" y="525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039081" y="353782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8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3994" y="1750"/>
                  </a:lnTo>
                  <a:lnTo>
                    <a:pt x="8746" y="3500"/>
                  </a:lnTo>
                  <a:lnTo>
                    <a:pt x="3498" y="8751"/>
                  </a:lnTo>
                  <a:lnTo>
                    <a:pt x="1748" y="12251"/>
                  </a:lnTo>
                  <a:lnTo>
                    <a:pt x="0" y="17501"/>
                  </a:lnTo>
                  <a:lnTo>
                    <a:pt x="0" y="26301"/>
                  </a:lnTo>
                  <a:lnTo>
                    <a:pt x="3498" y="33303"/>
                  </a:lnTo>
                  <a:lnTo>
                    <a:pt x="8746" y="38553"/>
                  </a:lnTo>
                  <a:lnTo>
                    <a:pt x="13994" y="42053"/>
                  </a:lnTo>
                  <a:lnTo>
                    <a:pt x="17541" y="42053"/>
                  </a:lnTo>
                  <a:lnTo>
                    <a:pt x="21040" y="43803"/>
                  </a:lnTo>
                  <a:lnTo>
                    <a:pt x="26288" y="42053"/>
                  </a:lnTo>
                  <a:lnTo>
                    <a:pt x="29786" y="42053"/>
                  </a:lnTo>
                  <a:lnTo>
                    <a:pt x="33285" y="38553"/>
                  </a:lnTo>
                  <a:lnTo>
                    <a:pt x="36784" y="36803"/>
                  </a:lnTo>
                  <a:lnTo>
                    <a:pt x="40283" y="33303"/>
                  </a:lnTo>
                  <a:lnTo>
                    <a:pt x="43781" y="26301"/>
                  </a:lnTo>
                  <a:lnTo>
                    <a:pt x="43781" y="17501"/>
                  </a:lnTo>
                  <a:lnTo>
                    <a:pt x="42031" y="12251"/>
                  </a:lnTo>
                  <a:lnTo>
                    <a:pt x="40283" y="8751"/>
                  </a:lnTo>
                  <a:lnTo>
                    <a:pt x="36784" y="5250"/>
                  </a:lnTo>
                  <a:lnTo>
                    <a:pt x="26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039081" y="353782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3994" y="1750"/>
                  </a:lnTo>
                  <a:lnTo>
                    <a:pt x="8746" y="3500"/>
                  </a:lnTo>
                  <a:lnTo>
                    <a:pt x="6997" y="5250"/>
                  </a:lnTo>
                  <a:lnTo>
                    <a:pt x="3498" y="8751"/>
                  </a:lnTo>
                  <a:lnTo>
                    <a:pt x="1749" y="1225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301"/>
                  </a:lnTo>
                  <a:lnTo>
                    <a:pt x="1749" y="29802"/>
                  </a:lnTo>
                  <a:lnTo>
                    <a:pt x="3498" y="33302"/>
                  </a:lnTo>
                  <a:lnTo>
                    <a:pt x="6997" y="36803"/>
                  </a:lnTo>
                  <a:lnTo>
                    <a:pt x="8746" y="38553"/>
                  </a:lnTo>
                  <a:lnTo>
                    <a:pt x="13994" y="42053"/>
                  </a:lnTo>
                  <a:lnTo>
                    <a:pt x="17541" y="42053"/>
                  </a:lnTo>
                  <a:lnTo>
                    <a:pt x="21040" y="43804"/>
                  </a:lnTo>
                  <a:lnTo>
                    <a:pt x="26288" y="42053"/>
                  </a:lnTo>
                  <a:lnTo>
                    <a:pt x="29787" y="42053"/>
                  </a:lnTo>
                  <a:lnTo>
                    <a:pt x="33285" y="38553"/>
                  </a:lnTo>
                  <a:lnTo>
                    <a:pt x="36784" y="36803"/>
                  </a:lnTo>
                  <a:lnTo>
                    <a:pt x="40283" y="33302"/>
                  </a:lnTo>
                  <a:lnTo>
                    <a:pt x="42032" y="29802"/>
                  </a:lnTo>
                  <a:lnTo>
                    <a:pt x="43781" y="26301"/>
                  </a:lnTo>
                  <a:lnTo>
                    <a:pt x="43781" y="21002"/>
                  </a:lnTo>
                  <a:lnTo>
                    <a:pt x="43781" y="17502"/>
                  </a:lnTo>
                  <a:lnTo>
                    <a:pt x="42032" y="12251"/>
                  </a:lnTo>
                  <a:lnTo>
                    <a:pt x="40283" y="8751"/>
                  </a:lnTo>
                  <a:lnTo>
                    <a:pt x="36784" y="525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57967" y="3844310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7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4042" y="1750"/>
                  </a:lnTo>
                  <a:lnTo>
                    <a:pt x="8794" y="3500"/>
                  </a:lnTo>
                  <a:lnTo>
                    <a:pt x="3547" y="8750"/>
                  </a:lnTo>
                  <a:lnTo>
                    <a:pt x="1797" y="12251"/>
                  </a:lnTo>
                  <a:lnTo>
                    <a:pt x="0" y="17501"/>
                  </a:lnTo>
                  <a:lnTo>
                    <a:pt x="0" y="26253"/>
                  </a:lnTo>
                  <a:lnTo>
                    <a:pt x="3547" y="33253"/>
                  </a:lnTo>
                  <a:lnTo>
                    <a:pt x="8794" y="38503"/>
                  </a:lnTo>
                  <a:lnTo>
                    <a:pt x="14042" y="42005"/>
                  </a:lnTo>
                  <a:lnTo>
                    <a:pt x="17541" y="42005"/>
                  </a:lnTo>
                  <a:lnTo>
                    <a:pt x="21040" y="43755"/>
                  </a:lnTo>
                  <a:lnTo>
                    <a:pt x="26287" y="42005"/>
                  </a:lnTo>
                  <a:lnTo>
                    <a:pt x="29786" y="42005"/>
                  </a:lnTo>
                  <a:lnTo>
                    <a:pt x="33285" y="38503"/>
                  </a:lnTo>
                  <a:lnTo>
                    <a:pt x="36784" y="36753"/>
                  </a:lnTo>
                  <a:lnTo>
                    <a:pt x="40283" y="33253"/>
                  </a:lnTo>
                  <a:lnTo>
                    <a:pt x="43781" y="26253"/>
                  </a:lnTo>
                  <a:lnTo>
                    <a:pt x="43781" y="17501"/>
                  </a:lnTo>
                  <a:lnTo>
                    <a:pt x="42031" y="12251"/>
                  </a:lnTo>
                  <a:lnTo>
                    <a:pt x="40283" y="8750"/>
                  </a:lnTo>
                  <a:lnTo>
                    <a:pt x="36784" y="5250"/>
                  </a:lnTo>
                  <a:lnTo>
                    <a:pt x="26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257967" y="3844309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4043" y="1750"/>
                  </a:lnTo>
                  <a:lnTo>
                    <a:pt x="8795" y="3500"/>
                  </a:lnTo>
                  <a:lnTo>
                    <a:pt x="7045" y="5250"/>
                  </a:lnTo>
                  <a:lnTo>
                    <a:pt x="3547" y="8751"/>
                  </a:lnTo>
                  <a:lnTo>
                    <a:pt x="1797" y="1225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253"/>
                  </a:lnTo>
                  <a:lnTo>
                    <a:pt x="1797" y="29753"/>
                  </a:lnTo>
                  <a:lnTo>
                    <a:pt x="3547" y="33254"/>
                  </a:lnTo>
                  <a:lnTo>
                    <a:pt x="7045" y="36754"/>
                  </a:lnTo>
                  <a:lnTo>
                    <a:pt x="8795" y="38504"/>
                  </a:lnTo>
                  <a:lnTo>
                    <a:pt x="14043" y="42005"/>
                  </a:lnTo>
                  <a:lnTo>
                    <a:pt x="17541" y="42005"/>
                  </a:lnTo>
                  <a:lnTo>
                    <a:pt x="21040" y="43755"/>
                  </a:lnTo>
                  <a:lnTo>
                    <a:pt x="26288" y="42005"/>
                  </a:lnTo>
                  <a:lnTo>
                    <a:pt x="29787" y="42005"/>
                  </a:lnTo>
                  <a:lnTo>
                    <a:pt x="33285" y="38504"/>
                  </a:lnTo>
                  <a:lnTo>
                    <a:pt x="36784" y="36754"/>
                  </a:lnTo>
                  <a:lnTo>
                    <a:pt x="40283" y="33254"/>
                  </a:lnTo>
                  <a:lnTo>
                    <a:pt x="42032" y="29753"/>
                  </a:lnTo>
                  <a:lnTo>
                    <a:pt x="43781" y="26253"/>
                  </a:lnTo>
                  <a:lnTo>
                    <a:pt x="43781" y="21002"/>
                  </a:lnTo>
                  <a:lnTo>
                    <a:pt x="43781" y="17502"/>
                  </a:lnTo>
                  <a:lnTo>
                    <a:pt x="42032" y="12251"/>
                  </a:lnTo>
                  <a:lnTo>
                    <a:pt x="40283" y="8751"/>
                  </a:lnTo>
                  <a:lnTo>
                    <a:pt x="36784" y="525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315816" y="3143828"/>
              <a:ext cx="366395" cy="175260"/>
            </a:xfrm>
            <a:custGeom>
              <a:avLst/>
              <a:gdLst/>
              <a:ahLst/>
              <a:cxnLst/>
              <a:rect l="l" t="t" r="r" b="b"/>
              <a:pathLst>
                <a:path w="366395" h="175260">
                  <a:moveTo>
                    <a:pt x="365999" y="0"/>
                  </a:moveTo>
                  <a:lnTo>
                    <a:pt x="0" y="0"/>
                  </a:lnTo>
                  <a:lnTo>
                    <a:pt x="0" y="175121"/>
                  </a:lnTo>
                  <a:lnTo>
                    <a:pt x="365999" y="175121"/>
                  </a:lnTo>
                  <a:lnTo>
                    <a:pt x="36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8830616" y="3131134"/>
            <a:ext cx="201295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spc="10" dirty="0">
                <a:latin typeface="Times New Roman"/>
                <a:cs typeface="Times New Roman"/>
              </a:rPr>
              <a:t>q[</a:t>
            </a:r>
            <a:r>
              <a:rPr sz="900" spc="-15" dirty="0">
                <a:latin typeface="Times New Roman"/>
                <a:cs typeface="Times New Roman"/>
              </a:rPr>
              <a:t>r</a:t>
            </a:r>
            <a:r>
              <a:rPr sz="900" spc="5" dirty="0">
                <a:latin typeface="Times New Roman"/>
                <a:cs typeface="Times New Roman"/>
              </a:rPr>
              <a:t>]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8193606" y="3502824"/>
            <a:ext cx="54610" cy="54610"/>
            <a:chOff x="6669606" y="3502824"/>
            <a:chExt cx="54610" cy="54610"/>
          </a:xfrm>
        </p:grpSpPr>
        <p:sp>
          <p:nvSpPr>
            <p:cNvPr id="122" name="object 122"/>
            <p:cNvSpPr/>
            <p:nvPr/>
          </p:nvSpPr>
          <p:spPr>
            <a:xfrm>
              <a:off x="6674855" y="3508072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15" y="0"/>
                  </a:moveTo>
                  <a:lnTo>
                    <a:pt x="20967" y="0"/>
                  </a:lnTo>
                  <a:lnTo>
                    <a:pt x="17468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3498" y="8750"/>
                  </a:lnTo>
                  <a:lnTo>
                    <a:pt x="1748" y="14001"/>
                  </a:lnTo>
                  <a:lnTo>
                    <a:pt x="0" y="17501"/>
                  </a:lnTo>
                  <a:lnTo>
                    <a:pt x="0" y="26253"/>
                  </a:lnTo>
                  <a:lnTo>
                    <a:pt x="5247" y="36755"/>
                  </a:lnTo>
                  <a:lnTo>
                    <a:pt x="8746" y="40255"/>
                  </a:lnTo>
                  <a:lnTo>
                    <a:pt x="12245" y="42005"/>
                  </a:lnTo>
                  <a:lnTo>
                    <a:pt x="17468" y="43755"/>
                  </a:lnTo>
                  <a:lnTo>
                    <a:pt x="26215" y="43755"/>
                  </a:lnTo>
                  <a:lnTo>
                    <a:pt x="33285" y="40255"/>
                  </a:lnTo>
                  <a:lnTo>
                    <a:pt x="36784" y="36755"/>
                  </a:lnTo>
                  <a:lnTo>
                    <a:pt x="38533" y="33253"/>
                  </a:lnTo>
                  <a:lnTo>
                    <a:pt x="42031" y="29753"/>
                  </a:lnTo>
                  <a:lnTo>
                    <a:pt x="42031" y="26253"/>
                  </a:lnTo>
                  <a:lnTo>
                    <a:pt x="43781" y="21001"/>
                  </a:lnTo>
                  <a:lnTo>
                    <a:pt x="42031" y="17501"/>
                  </a:lnTo>
                  <a:lnTo>
                    <a:pt x="42031" y="14001"/>
                  </a:lnTo>
                  <a:lnTo>
                    <a:pt x="38533" y="8750"/>
                  </a:lnTo>
                  <a:lnTo>
                    <a:pt x="33285" y="3500"/>
                  </a:lnTo>
                  <a:lnTo>
                    <a:pt x="26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74855" y="3508072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0967" y="0"/>
                  </a:moveTo>
                  <a:lnTo>
                    <a:pt x="17469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7000"/>
                  </a:lnTo>
                  <a:lnTo>
                    <a:pt x="3498" y="8751"/>
                  </a:lnTo>
                  <a:lnTo>
                    <a:pt x="1749" y="1400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253"/>
                  </a:lnTo>
                  <a:lnTo>
                    <a:pt x="1749" y="29753"/>
                  </a:lnTo>
                  <a:lnTo>
                    <a:pt x="17469" y="43755"/>
                  </a:lnTo>
                  <a:lnTo>
                    <a:pt x="20967" y="43755"/>
                  </a:lnTo>
                  <a:lnTo>
                    <a:pt x="26215" y="43755"/>
                  </a:lnTo>
                  <a:lnTo>
                    <a:pt x="29787" y="42005"/>
                  </a:lnTo>
                  <a:lnTo>
                    <a:pt x="33285" y="40255"/>
                  </a:lnTo>
                  <a:lnTo>
                    <a:pt x="36784" y="36754"/>
                  </a:lnTo>
                  <a:lnTo>
                    <a:pt x="38533" y="33254"/>
                  </a:lnTo>
                  <a:lnTo>
                    <a:pt x="42032" y="29753"/>
                  </a:lnTo>
                  <a:lnTo>
                    <a:pt x="42032" y="26253"/>
                  </a:lnTo>
                  <a:lnTo>
                    <a:pt x="43781" y="21002"/>
                  </a:lnTo>
                  <a:lnTo>
                    <a:pt x="42032" y="17502"/>
                  </a:lnTo>
                  <a:lnTo>
                    <a:pt x="42032" y="14001"/>
                  </a:lnTo>
                  <a:lnTo>
                    <a:pt x="38533" y="8751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15" y="0"/>
                  </a:lnTo>
                  <a:lnTo>
                    <a:pt x="20967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4" name="object 124"/>
          <p:cNvGrpSpPr/>
          <p:nvPr/>
        </p:nvGrpSpPr>
        <p:grpSpPr>
          <a:xfrm>
            <a:off x="8237388" y="2350545"/>
            <a:ext cx="54610" cy="54610"/>
            <a:chOff x="6713388" y="2350545"/>
            <a:chExt cx="54610" cy="54610"/>
          </a:xfrm>
        </p:grpSpPr>
        <p:sp>
          <p:nvSpPr>
            <p:cNvPr id="125" name="object 125"/>
            <p:cNvSpPr/>
            <p:nvPr/>
          </p:nvSpPr>
          <p:spPr>
            <a:xfrm>
              <a:off x="6718637" y="2355794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39" y="0"/>
                  </a:moveTo>
                  <a:lnTo>
                    <a:pt x="20991" y="0"/>
                  </a:lnTo>
                  <a:lnTo>
                    <a:pt x="17492" y="0"/>
                  </a:lnTo>
                  <a:lnTo>
                    <a:pt x="12245" y="1750"/>
                  </a:lnTo>
                  <a:lnTo>
                    <a:pt x="5247" y="5250"/>
                  </a:lnTo>
                  <a:lnTo>
                    <a:pt x="1748" y="12250"/>
                  </a:lnTo>
                  <a:lnTo>
                    <a:pt x="0" y="17501"/>
                  </a:lnTo>
                  <a:lnTo>
                    <a:pt x="0" y="26252"/>
                  </a:lnTo>
                  <a:lnTo>
                    <a:pt x="5247" y="36803"/>
                  </a:lnTo>
                  <a:lnTo>
                    <a:pt x="8746" y="38553"/>
                  </a:lnTo>
                  <a:lnTo>
                    <a:pt x="12245" y="42053"/>
                  </a:lnTo>
                  <a:lnTo>
                    <a:pt x="17492" y="42053"/>
                  </a:lnTo>
                  <a:lnTo>
                    <a:pt x="20991" y="43803"/>
                  </a:lnTo>
                  <a:lnTo>
                    <a:pt x="26239" y="42053"/>
                  </a:lnTo>
                  <a:lnTo>
                    <a:pt x="29738" y="42053"/>
                  </a:lnTo>
                  <a:lnTo>
                    <a:pt x="33237" y="38553"/>
                  </a:lnTo>
                  <a:lnTo>
                    <a:pt x="36784" y="36803"/>
                  </a:lnTo>
                  <a:lnTo>
                    <a:pt x="38533" y="33301"/>
                  </a:lnTo>
                  <a:lnTo>
                    <a:pt x="42031" y="29801"/>
                  </a:lnTo>
                  <a:lnTo>
                    <a:pt x="42031" y="26252"/>
                  </a:lnTo>
                  <a:lnTo>
                    <a:pt x="43781" y="21001"/>
                  </a:lnTo>
                  <a:lnTo>
                    <a:pt x="42031" y="17501"/>
                  </a:lnTo>
                  <a:lnTo>
                    <a:pt x="42031" y="12250"/>
                  </a:lnTo>
                  <a:lnTo>
                    <a:pt x="38533" y="8750"/>
                  </a:lnTo>
                  <a:lnTo>
                    <a:pt x="36784" y="5250"/>
                  </a:lnTo>
                  <a:lnTo>
                    <a:pt x="26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718637" y="2355794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0992" y="0"/>
                  </a:moveTo>
                  <a:lnTo>
                    <a:pt x="17493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5250"/>
                  </a:lnTo>
                  <a:lnTo>
                    <a:pt x="3498" y="8751"/>
                  </a:lnTo>
                  <a:lnTo>
                    <a:pt x="1749" y="1225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253"/>
                  </a:lnTo>
                  <a:lnTo>
                    <a:pt x="1749" y="29802"/>
                  </a:lnTo>
                  <a:lnTo>
                    <a:pt x="3498" y="33302"/>
                  </a:lnTo>
                  <a:lnTo>
                    <a:pt x="5248" y="36803"/>
                  </a:lnTo>
                  <a:lnTo>
                    <a:pt x="8746" y="38553"/>
                  </a:lnTo>
                  <a:lnTo>
                    <a:pt x="12245" y="42053"/>
                  </a:lnTo>
                  <a:lnTo>
                    <a:pt x="17493" y="42053"/>
                  </a:lnTo>
                  <a:lnTo>
                    <a:pt x="20992" y="43804"/>
                  </a:lnTo>
                  <a:lnTo>
                    <a:pt x="26240" y="42053"/>
                  </a:lnTo>
                  <a:lnTo>
                    <a:pt x="29738" y="42053"/>
                  </a:lnTo>
                  <a:lnTo>
                    <a:pt x="33237" y="38553"/>
                  </a:lnTo>
                  <a:lnTo>
                    <a:pt x="36784" y="36803"/>
                  </a:lnTo>
                  <a:lnTo>
                    <a:pt x="38533" y="33302"/>
                  </a:lnTo>
                  <a:lnTo>
                    <a:pt x="42032" y="29802"/>
                  </a:lnTo>
                  <a:lnTo>
                    <a:pt x="42032" y="26253"/>
                  </a:lnTo>
                  <a:lnTo>
                    <a:pt x="43781" y="21002"/>
                  </a:lnTo>
                  <a:lnTo>
                    <a:pt x="42032" y="17502"/>
                  </a:lnTo>
                  <a:lnTo>
                    <a:pt x="42032" y="12251"/>
                  </a:lnTo>
                  <a:lnTo>
                    <a:pt x="38533" y="8751"/>
                  </a:lnTo>
                  <a:lnTo>
                    <a:pt x="36784" y="5250"/>
                  </a:lnTo>
                  <a:lnTo>
                    <a:pt x="33237" y="3500"/>
                  </a:lnTo>
                  <a:lnTo>
                    <a:pt x="29738" y="1750"/>
                  </a:lnTo>
                  <a:lnTo>
                    <a:pt x="26240" y="0"/>
                  </a:lnTo>
                  <a:lnTo>
                    <a:pt x="20992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8106018" y="2058112"/>
            <a:ext cx="54610" cy="54610"/>
            <a:chOff x="6582018" y="2058112"/>
            <a:chExt cx="54610" cy="54610"/>
          </a:xfrm>
        </p:grpSpPr>
        <p:sp>
          <p:nvSpPr>
            <p:cNvPr id="128" name="object 128"/>
            <p:cNvSpPr/>
            <p:nvPr/>
          </p:nvSpPr>
          <p:spPr>
            <a:xfrm>
              <a:off x="6587267" y="2063360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7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2245" y="1750"/>
                  </a:lnTo>
                  <a:lnTo>
                    <a:pt x="8746" y="3501"/>
                  </a:lnTo>
                  <a:lnTo>
                    <a:pt x="3497" y="8751"/>
                  </a:lnTo>
                  <a:lnTo>
                    <a:pt x="1748" y="14001"/>
                  </a:lnTo>
                  <a:lnTo>
                    <a:pt x="0" y="17503"/>
                  </a:lnTo>
                  <a:lnTo>
                    <a:pt x="0" y="26253"/>
                  </a:lnTo>
                  <a:lnTo>
                    <a:pt x="5247" y="36755"/>
                  </a:lnTo>
                  <a:lnTo>
                    <a:pt x="8746" y="40255"/>
                  </a:lnTo>
                  <a:lnTo>
                    <a:pt x="12245" y="42005"/>
                  </a:lnTo>
                  <a:lnTo>
                    <a:pt x="17541" y="43755"/>
                  </a:lnTo>
                  <a:lnTo>
                    <a:pt x="26287" y="43755"/>
                  </a:lnTo>
                  <a:lnTo>
                    <a:pt x="33285" y="40255"/>
                  </a:lnTo>
                  <a:lnTo>
                    <a:pt x="36784" y="36755"/>
                  </a:lnTo>
                  <a:lnTo>
                    <a:pt x="38533" y="33254"/>
                  </a:lnTo>
                  <a:lnTo>
                    <a:pt x="42031" y="29753"/>
                  </a:lnTo>
                  <a:lnTo>
                    <a:pt x="42031" y="26253"/>
                  </a:lnTo>
                  <a:lnTo>
                    <a:pt x="43781" y="21003"/>
                  </a:lnTo>
                  <a:lnTo>
                    <a:pt x="42031" y="17503"/>
                  </a:lnTo>
                  <a:lnTo>
                    <a:pt x="42031" y="14001"/>
                  </a:lnTo>
                  <a:lnTo>
                    <a:pt x="38533" y="8751"/>
                  </a:lnTo>
                  <a:lnTo>
                    <a:pt x="33285" y="3501"/>
                  </a:lnTo>
                  <a:lnTo>
                    <a:pt x="26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587267" y="2063361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7000"/>
                  </a:lnTo>
                  <a:lnTo>
                    <a:pt x="3498" y="8751"/>
                  </a:lnTo>
                  <a:lnTo>
                    <a:pt x="1749" y="1400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253"/>
                  </a:lnTo>
                  <a:lnTo>
                    <a:pt x="1749" y="29753"/>
                  </a:lnTo>
                  <a:lnTo>
                    <a:pt x="3498" y="33254"/>
                  </a:lnTo>
                  <a:lnTo>
                    <a:pt x="5248" y="36754"/>
                  </a:lnTo>
                  <a:lnTo>
                    <a:pt x="8746" y="40255"/>
                  </a:lnTo>
                  <a:lnTo>
                    <a:pt x="12245" y="42005"/>
                  </a:lnTo>
                  <a:lnTo>
                    <a:pt x="17541" y="43755"/>
                  </a:lnTo>
                  <a:lnTo>
                    <a:pt x="21040" y="43755"/>
                  </a:lnTo>
                  <a:lnTo>
                    <a:pt x="26288" y="43755"/>
                  </a:lnTo>
                  <a:lnTo>
                    <a:pt x="29787" y="42005"/>
                  </a:lnTo>
                  <a:lnTo>
                    <a:pt x="33285" y="40255"/>
                  </a:lnTo>
                  <a:lnTo>
                    <a:pt x="36784" y="36754"/>
                  </a:lnTo>
                  <a:lnTo>
                    <a:pt x="38533" y="33254"/>
                  </a:lnTo>
                  <a:lnTo>
                    <a:pt x="42032" y="29753"/>
                  </a:lnTo>
                  <a:lnTo>
                    <a:pt x="42032" y="26253"/>
                  </a:lnTo>
                  <a:lnTo>
                    <a:pt x="43781" y="21002"/>
                  </a:lnTo>
                  <a:lnTo>
                    <a:pt x="42032" y="17502"/>
                  </a:lnTo>
                  <a:lnTo>
                    <a:pt x="42032" y="14001"/>
                  </a:lnTo>
                  <a:lnTo>
                    <a:pt x="38533" y="8751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2593340" y="4748220"/>
            <a:ext cx="7082155" cy="167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0520">
              <a:spcBef>
                <a:spcPts val="95"/>
              </a:spcBef>
            </a:pPr>
            <a:r>
              <a:rPr sz="3750" i="1" spc="-35" dirty="0">
                <a:latin typeface="Times New Roman"/>
                <a:cs typeface="Times New Roman"/>
              </a:rPr>
              <a:t>T</a:t>
            </a:r>
            <a:r>
              <a:rPr sz="3750" i="1" spc="-450" dirty="0">
                <a:latin typeface="Times New Roman"/>
                <a:cs typeface="Times New Roman"/>
              </a:rPr>
              <a:t> </a:t>
            </a:r>
            <a:r>
              <a:rPr sz="3750" spc="95" dirty="0">
                <a:latin typeface="Times New Roman"/>
                <a:cs typeface="Times New Roman"/>
              </a:rPr>
              <a:t>(</a:t>
            </a:r>
            <a:r>
              <a:rPr sz="3750" i="1" spc="114" dirty="0">
                <a:latin typeface="Times New Roman"/>
                <a:cs typeface="Times New Roman"/>
              </a:rPr>
              <a:t>n</a:t>
            </a:r>
            <a:r>
              <a:rPr sz="3750" spc="-25" dirty="0">
                <a:latin typeface="Times New Roman"/>
                <a:cs typeface="Times New Roman"/>
              </a:rPr>
              <a:t>)</a:t>
            </a:r>
            <a:r>
              <a:rPr sz="3750" spc="-30" dirty="0">
                <a:latin typeface="Times New Roman"/>
                <a:cs typeface="Times New Roman"/>
              </a:rPr>
              <a:t> </a:t>
            </a:r>
            <a:r>
              <a:rPr sz="3750" spc="-35" dirty="0">
                <a:latin typeface="Symbol"/>
                <a:cs typeface="Symbol"/>
              </a:rPr>
              <a:t></a:t>
            </a:r>
            <a:r>
              <a:rPr sz="3750" spc="-50" dirty="0">
                <a:latin typeface="Times New Roman"/>
                <a:cs typeface="Times New Roman"/>
              </a:rPr>
              <a:t> </a:t>
            </a:r>
            <a:r>
              <a:rPr sz="3750" spc="-125" dirty="0">
                <a:latin typeface="Times New Roman"/>
                <a:cs typeface="Times New Roman"/>
              </a:rPr>
              <a:t>2</a:t>
            </a:r>
            <a:r>
              <a:rPr sz="3750" i="1" spc="-35" dirty="0">
                <a:latin typeface="Times New Roman"/>
                <a:cs typeface="Times New Roman"/>
              </a:rPr>
              <a:t>T</a:t>
            </a:r>
            <a:r>
              <a:rPr sz="3750" i="1" spc="-450" dirty="0">
                <a:latin typeface="Times New Roman"/>
                <a:cs typeface="Times New Roman"/>
              </a:rPr>
              <a:t> </a:t>
            </a:r>
            <a:r>
              <a:rPr sz="3750" spc="95" dirty="0">
                <a:latin typeface="Times New Roman"/>
                <a:cs typeface="Times New Roman"/>
              </a:rPr>
              <a:t>(</a:t>
            </a:r>
            <a:r>
              <a:rPr sz="3750" i="1" spc="-35" dirty="0">
                <a:latin typeface="Times New Roman"/>
                <a:cs typeface="Times New Roman"/>
              </a:rPr>
              <a:t>n</a:t>
            </a:r>
            <a:r>
              <a:rPr sz="3750" i="1" spc="-375" dirty="0">
                <a:latin typeface="Times New Roman"/>
                <a:cs typeface="Times New Roman"/>
              </a:rPr>
              <a:t> </a:t>
            </a:r>
            <a:r>
              <a:rPr sz="3750" spc="-20" dirty="0">
                <a:latin typeface="Times New Roman"/>
                <a:cs typeface="Times New Roman"/>
              </a:rPr>
              <a:t>/</a:t>
            </a:r>
            <a:r>
              <a:rPr sz="3750" spc="-430" dirty="0">
                <a:latin typeface="Times New Roman"/>
                <a:cs typeface="Times New Roman"/>
              </a:rPr>
              <a:t> </a:t>
            </a:r>
            <a:r>
              <a:rPr sz="3750" spc="15" dirty="0">
                <a:latin typeface="Times New Roman"/>
                <a:cs typeface="Times New Roman"/>
              </a:rPr>
              <a:t>2</a:t>
            </a:r>
            <a:r>
              <a:rPr sz="3750" spc="-25" dirty="0">
                <a:latin typeface="Times New Roman"/>
                <a:cs typeface="Times New Roman"/>
              </a:rPr>
              <a:t>)</a:t>
            </a:r>
            <a:r>
              <a:rPr sz="3750" spc="-185" dirty="0">
                <a:latin typeface="Times New Roman"/>
                <a:cs typeface="Times New Roman"/>
              </a:rPr>
              <a:t> </a:t>
            </a:r>
            <a:r>
              <a:rPr sz="3750" spc="-35" dirty="0">
                <a:latin typeface="Symbol"/>
                <a:cs typeface="Symbol"/>
              </a:rPr>
              <a:t></a:t>
            </a:r>
            <a:r>
              <a:rPr sz="3750" spc="-300" dirty="0">
                <a:latin typeface="Times New Roman"/>
                <a:cs typeface="Times New Roman"/>
              </a:rPr>
              <a:t> </a:t>
            </a:r>
            <a:r>
              <a:rPr sz="3750" i="1" spc="110" dirty="0">
                <a:latin typeface="Times New Roman"/>
                <a:cs typeface="Times New Roman"/>
              </a:rPr>
              <a:t>O</a:t>
            </a:r>
            <a:r>
              <a:rPr sz="3750" spc="95" dirty="0">
                <a:latin typeface="Times New Roman"/>
                <a:cs typeface="Times New Roman"/>
              </a:rPr>
              <a:t>(</a:t>
            </a:r>
            <a:r>
              <a:rPr sz="3750" i="1" spc="114" dirty="0">
                <a:latin typeface="Times New Roman"/>
                <a:cs typeface="Times New Roman"/>
              </a:rPr>
              <a:t>n</a:t>
            </a:r>
            <a:r>
              <a:rPr sz="3750" spc="-25" dirty="0">
                <a:latin typeface="Times New Roman"/>
                <a:cs typeface="Times New Roman"/>
              </a:rPr>
              <a:t>)</a:t>
            </a:r>
            <a:r>
              <a:rPr sz="3750" spc="-30" dirty="0">
                <a:latin typeface="Times New Roman"/>
                <a:cs typeface="Times New Roman"/>
              </a:rPr>
              <a:t> </a:t>
            </a:r>
            <a:r>
              <a:rPr sz="3750" spc="-35" dirty="0">
                <a:latin typeface="Symbol"/>
                <a:cs typeface="Symbol"/>
              </a:rPr>
              <a:t></a:t>
            </a:r>
            <a:r>
              <a:rPr sz="3750" spc="-195" dirty="0">
                <a:latin typeface="Times New Roman"/>
                <a:cs typeface="Times New Roman"/>
              </a:rPr>
              <a:t> </a:t>
            </a:r>
            <a:r>
              <a:rPr sz="3750" i="1" spc="110" dirty="0">
                <a:latin typeface="Times New Roman"/>
                <a:cs typeface="Times New Roman"/>
              </a:rPr>
              <a:t>O</a:t>
            </a:r>
            <a:r>
              <a:rPr sz="3750" spc="95" dirty="0">
                <a:latin typeface="Times New Roman"/>
                <a:cs typeface="Times New Roman"/>
              </a:rPr>
              <a:t>(</a:t>
            </a:r>
            <a:r>
              <a:rPr sz="3750" i="1" spc="-35" dirty="0">
                <a:latin typeface="Times New Roman"/>
                <a:cs typeface="Times New Roman"/>
              </a:rPr>
              <a:t>n</a:t>
            </a:r>
            <a:r>
              <a:rPr sz="3750" i="1" spc="-509" dirty="0">
                <a:latin typeface="Times New Roman"/>
                <a:cs typeface="Times New Roman"/>
              </a:rPr>
              <a:t> </a:t>
            </a:r>
            <a:r>
              <a:rPr sz="3750" spc="-30" dirty="0">
                <a:latin typeface="Times New Roman"/>
                <a:cs typeface="Times New Roman"/>
              </a:rPr>
              <a:t>log</a:t>
            </a:r>
            <a:r>
              <a:rPr sz="3750" spc="-580" dirty="0">
                <a:latin typeface="Times New Roman"/>
                <a:cs typeface="Times New Roman"/>
              </a:rPr>
              <a:t> </a:t>
            </a:r>
            <a:r>
              <a:rPr sz="3750" i="1" spc="114" dirty="0">
                <a:latin typeface="Times New Roman"/>
                <a:cs typeface="Times New Roman"/>
              </a:rPr>
              <a:t>n</a:t>
            </a:r>
            <a:r>
              <a:rPr sz="3750" spc="-25" dirty="0">
                <a:latin typeface="Times New Roman"/>
                <a:cs typeface="Times New Roman"/>
              </a:rPr>
              <a:t>)</a:t>
            </a:r>
            <a:endParaRPr sz="3750">
              <a:latin typeface="Times New Roman"/>
              <a:cs typeface="Times New Roman"/>
            </a:endParaRPr>
          </a:p>
          <a:p>
            <a:pPr marL="12700" marR="867410">
              <a:lnSpc>
                <a:spcPts val="2620"/>
              </a:lnSpc>
              <a:spcBef>
                <a:spcPts val="3270"/>
              </a:spcBef>
            </a:pPr>
            <a:r>
              <a:rPr sz="2400" spc="-10" dirty="0">
                <a:latin typeface="Times New Roman"/>
                <a:cs typeface="Times New Roman"/>
                <a:hlinkClick r:id="rId6"/>
              </a:rPr>
              <a:t>http://www.cs.armstrong.edu/liang/animation/web/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ClosestPair.html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069" y="196595"/>
            <a:ext cx="3472179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0119" algn="l"/>
              </a:tabLst>
            </a:pPr>
            <a:r>
              <a:rPr dirty="0"/>
              <a:t>Big	O</a:t>
            </a:r>
            <a:r>
              <a:rPr spc="-70" dirty="0"/>
              <a:t> </a:t>
            </a:r>
            <a:r>
              <a:rPr spc="-5"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975" y="934213"/>
            <a:ext cx="8590280" cy="521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110"/>
              </a:lnSpc>
              <a:spcBef>
                <a:spcPts val="100"/>
              </a:spcBef>
              <a:buSzPct val="7692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Consider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linear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search.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ts val="3110"/>
              </a:lnSpc>
              <a:buSzPct val="7692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The linear search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algorithm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compares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key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with</a:t>
            </a:r>
            <a:r>
              <a:rPr sz="2600" dirty="0">
                <a:latin typeface="Times New Roman"/>
                <a:cs typeface="Times New Roman"/>
              </a:rPr>
              <a:t> the</a:t>
            </a:r>
            <a:endParaRPr sz="2600">
              <a:latin typeface="Times New Roman"/>
              <a:cs typeface="Times New Roman"/>
            </a:endParaRPr>
          </a:p>
          <a:p>
            <a:pPr marL="355600" marR="59055">
              <a:lnSpc>
                <a:spcPts val="3100"/>
              </a:lnSpc>
              <a:spcBef>
                <a:spcPts val="215"/>
              </a:spcBef>
            </a:pPr>
            <a:r>
              <a:rPr sz="2600" spc="-5" dirty="0">
                <a:latin typeface="Times New Roman"/>
                <a:cs typeface="Times New Roman"/>
              </a:rPr>
              <a:t>elements</a:t>
            </a:r>
            <a:r>
              <a:rPr sz="2600" dirty="0">
                <a:latin typeface="Times New Roman"/>
                <a:cs typeface="Times New Roman"/>
              </a:rPr>
              <a:t> in the</a:t>
            </a:r>
            <a:r>
              <a:rPr sz="2600" spc="-5" dirty="0">
                <a:latin typeface="Times New Roman"/>
                <a:cs typeface="Times New Roman"/>
              </a:rPr>
              <a:t> array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sequentially</a:t>
            </a:r>
            <a:r>
              <a:rPr sz="2600" dirty="0">
                <a:latin typeface="Times New Roman"/>
                <a:cs typeface="Times New Roman"/>
              </a:rPr>
              <a:t> until the</a:t>
            </a:r>
            <a:r>
              <a:rPr sz="2600" spc="-5" dirty="0">
                <a:latin typeface="Times New Roman"/>
                <a:cs typeface="Times New Roman"/>
              </a:rPr>
              <a:t> key</a:t>
            </a:r>
            <a:r>
              <a:rPr sz="2600" dirty="0">
                <a:latin typeface="Times New Roman"/>
                <a:cs typeface="Times New Roman"/>
              </a:rPr>
              <a:t> is </a:t>
            </a:r>
            <a:r>
              <a:rPr sz="2600" spc="-5" dirty="0">
                <a:latin typeface="Times New Roman"/>
                <a:cs typeface="Times New Roman"/>
              </a:rPr>
              <a:t>found</a:t>
            </a:r>
            <a:r>
              <a:rPr sz="2600" dirty="0">
                <a:latin typeface="Times New Roman"/>
                <a:cs typeface="Times New Roman"/>
              </a:rPr>
              <a:t> or 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array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latin typeface="Times New Roman"/>
                <a:cs typeface="Times New Roman"/>
              </a:rPr>
              <a:t>exhausted.</a:t>
            </a:r>
            <a:endParaRPr sz="26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2490"/>
              </a:lnSpc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200" dirty="0">
                <a:latin typeface="Times New Roman"/>
                <a:cs typeface="Times New Roman"/>
              </a:rPr>
              <a:t>If the</a:t>
            </a:r>
            <a:r>
              <a:rPr sz="2200" spc="-5" dirty="0">
                <a:latin typeface="Times New Roman"/>
                <a:cs typeface="Times New Roman"/>
              </a:rPr>
              <a:t> key</a:t>
            </a:r>
            <a:r>
              <a:rPr sz="2200" dirty="0">
                <a:latin typeface="Times New Roman"/>
                <a:cs typeface="Times New Roman"/>
              </a:rPr>
              <a:t> is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 in 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array,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 </a:t>
            </a:r>
            <a:r>
              <a:rPr sz="2200" spc="-5" dirty="0">
                <a:latin typeface="Times New Roman"/>
                <a:cs typeface="Times New Roman"/>
              </a:rPr>
              <a:t>requires </a:t>
            </a:r>
            <a:r>
              <a:rPr sz="2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comparisons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array</a:t>
            </a:r>
            <a:r>
              <a:rPr sz="2200" dirty="0">
                <a:latin typeface="Times New Roman"/>
                <a:cs typeface="Times New Roman"/>
              </a:rPr>
              <a:t> of</a:t>
            </a:r>
            <a:endParaRPr sz="2200">
              <a:latin typeface="Times New Roman"/>
              <a:cs typeface="Times New Roman"/>
            </a:endParaRPr>
          </a:p>
          <a:p>
            <a:pPr marL="755015">
              <a:lnSpc>
                <a:spcPts val="2630"/>
              </a:lnSpc>
            </a:pPr>
            <a:r>
              <a:rPr sz="2200" spc="-5" dirty="0">
                <a:latin typeface="Times New Roman"/>
                <a:cs typeface="Times New Roman"/>
              </a:rPr>
              <a:t>size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755015" marR="5715" lvl="1" indent="-285750">
              <a:lnSpc>
                <a:spcPts val="2620"/>
              </a:lnSpc>
              <a:spcBef>
                <a:spcPts val="150"/>
              </a:spcBef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array,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requires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n/2</a:t>
            </a:r>
            <a:r>
              <a:rPr sz="2200" b="1" i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comparisons</a:t>
            </a:r>
            <a:r>
              <a:rPr sz="22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2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average</a:t>
            </a:r>
            <a:r>
              <a:rPr sz="2200" spc="-5" dirty="0">
                <a:latin typeface="Times New Roman"/>
                <a:cs typeface="Times New Roman"/>
              </a:rPr>
              <a:t>. </a:t>
            </a:r>
            <a:r>
              <a:rPr sz="2200" dirty="0">
                <a:latin typeface="Times New Roman"/>
                <a:cs typeface="Times New Roman"/>
              </a:rPr>
              <a:t> The </a:t>
            </a:r>
            <a:r>
              <a:rPr sz="2200" spc="-15" dirty="0">
                <a:latin typeface="Times New Roman"/>
                <a:cs typeface="Times New Roman"/>
              </a:rPr>
              <a:t>algorithm’s</a:t>
            </a:r>
            <a:r>
              <a:rPr sz="2200" spc="-5" dirty="0">
                <a:latin typeface="Times New Roman"/>
                <a:cs typeface="Times New Roman"/>
              </a:rPr>
              <a:t> execution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 is</a:t>
            </a:r>
            <a:r>
              <a:rPr sz="2200" spc="-5" dirty="0">
                <a:latin typeface="Times New Roman"/>
                <a:cs typeface="Times New Roman"/>
              </a:rPr>
              <a:t> proportional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size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30" dirty="0">
                <a:latin typeface="Times New Roman"/>
                <a:cs typeface="Times New Roman"/>
              </a:rPr>
              <a:t>array.</a:t>
            </a:r>
            <a:endParaRPr sz="2200">
              <a:latin typeface="Times New Roman"/>
              <a:cs typeface="Times New Roman"/>
            </a:endParaRPr>
          </a:p>
          <a:p>
            <a:pPr marL="755015" marR="565150" lvl="1" indent="-285750">
              <a:lnSpc>
                <a:spcPts val="2590"/>
              </a:lnSpc>
              <a:spcBef>
                <a:spcPts val="90"/>
              </a:spcBef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 </a:t>
            </a:r>
            <a:r>
              <a:rPr sz="2200" i="1" dirty="0">
                <a:latin typeface="Times New Roman"/>
                <a:cs typeface="Times New Roman"/>
              </a:rPr>
              <a:t>double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size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array,</a:t>
            </a:r>
            <a:r>
              <a:rPr sz="2200" dirty="0">
                <a:latin typeface="Times New Roman"/>
                <a:cs typeface="Times New Roman"/>
              </a:rPr>
              <a:t> you</a:t>
            </a:r>
            <a:r>
              <a:rPr sz="2200" spc="-5" dirty="0">
                <a:latin typeface="Times New Roman"/>
                <a:cs typeface="Times New Roman"/>
              </a:rPr>
              <a:t> will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expect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-5" dirty="0">
                <a:latin typeface="Times New Roman"/>
                <a:cs typeface="Times New Roman"/>
              </a:rPr>
              <a:t> number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comparisons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 </a:t>
            </a:r>
            <a:r>
              <a:rPr sz="2200" i="1" spc="-5" dirty="0">
                <a:latin typeface="Times New Roman"/>
                <a:cs typeface="Times New Roman"/>
              </a:rPr>
              <a:t>double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3005"/>
              </a:lnSpc>
              <a:buSzPct val="7692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Computer scientists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 the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Big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O </a:t>
            </a:r>
            <a:r>
              <a:rPr sz="2600" spc="-5" dirty="0">
                <a:latin typeface="Times New Roman"/>
                <a:cs typeface="Times New Roman"/>
              </a:rPr>
              <a:t>notation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abbreviate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for</a:t>
            </a:r>
            <a:endParaRPr sz="2600">
              <a:latin typeface="Times New Roman"/>
              <a:cs typeface="Times New Roman"/>
            </a:endParaRPr>
          </a:p>
          <a:p>
            <a:pPr marL="355600">
              <a:lnSpc>
                <a:spcPts val="3110"/>
              </a:lnSpc>
              <a:spcBef>
                <a:spcPts val="95"/>
              </a:spcBef>
            </a:pPr>
            <a:r>
              <a:rPr sz="2600" spc="-5" dirty="0">
                <a:latin typeface="Times New Roman"/>
                <a:cs typeface="Times New Roman"/>
              </a:rPr>
              <a:t>“order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magnitude.”</a:t>
            </a:r>
            <a:endParaRPr sz="2600">
              <a:latin typeface="Times New Roman"/>
              <a:cs typeface="Times New Roman"/>
            </a:endParaRPr>
          </a:p>
          <a:p>
            <a:pPr marL="355600" marR="975994" indent="-342900">
              <a:lnSpc>
                <a:spcPts val="3100"/>
              </a:lnSpc>
              <a:spcBef>
                <a:spcPts val="105"/>
              </a:spcBef>
              <a:buSzPct val="76923"/>
              <a:buFont typeface="Arial"/>
              <a:buChar char="■"/>
              <a:tabLst>
                <a:tab pos="354965" algn="l"/>
                <a:tab pos="355600" algn="l"/>
                <a:tab pos="6181725" algn="l"/>
              </a:tabLst>
            </a:pPr>
            <a:r>
              <a:rPr sz="2600" spc="-5" dirty="0">
                <a:latin typeface="Times New Roman"/>
                <a:cs typeface="Times New Roman"/>
              </a:rPr>
              <a:t>Using</a:t>
            </a:r>
            <a:r>
              <a:rPr sz="2600" dirty="0">
                <a:latin typeface="Times New Roman"/>
                <a:cs typeface="Times New Roman"/>
              </a:rPr>
              <a:t> this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notation,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complexity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 the </a:t>
            </a:r>
            <a:r>
              <a:rPr sz="2600" spc="-5" dirty="0">
                <a:latin typeface="Times New Roman"/>
                <a:cs typeface="Times New Roman"/>
              </a:rPr>
              <a:t>linear search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algorithm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O(n)</a:t>
            </a:r>
            <a:r>
              <a:rPr sz="2600" spc="-5" dirty="0">
                <a:latin typeface="Times New Roman"/>
                <a:cs typeface="Times New Roman"/>
              </a:rPr>
              <a:t>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pronounced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“</a:t>
            </a:r>
            <a:r>
              <a:rPr sz="2600" i="1" spc="-20" dirty="0">
                <a:latin typeface="Times New Roman"/>
                <a:cs typeface="Times New Roman"/>
              </a:rPr>
              <a:t>order</a:t>
            </a:r>
            <a:r>
              <a:rPr sz="2600" i="1" spc="1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of	n</a:t>
            </a:r>
            <a:r>
              <a:rPr sz="2600" dirty="0">
                <a:latin typeface="Times New Roman"/>
                <a:cs typeface="Times New Roman"/>
              </a:rPr>
              <a:t>.”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738" y="425195"/>
            <a:ext cx="768032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Study:</a:t>
            </a:r>
            <a:r>
              <a:rPr spc="-10" dirty="0"/>
              <a:t> </a:t>
            </a:r>
            <a:r>
              <a:rPr spc="-5" dirty="0"/>
              <a:t>Closest Pair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Points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37737" y="2291915"/>
            <a:ext cx="304165" cy="455295"/>
            <a:chOff x="613736" y="2291914"/>
            <a:chExt cx="304165" cy="455295"/>
          </a:xfrm>
        </p:grpSpPr>
        <p:sp>
          <p:nvSpPr>
            <p:cNvPr id="4" name="object 4"/>
            <p:cNvSpPr/>
            <p:nvPr/>
          </p:nvSpPr>
          <p:spPr>
            <a:xfrm>
              <a:off x="619134" y="269722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2" y="0"/>
                  </a:moveTo>
                  <a:lnTo>
                    <a:pt x="22804" y="0"/>
                  </a:lnTo>
                  <a:lnTo>
                    <a:pt x="17541" y="0"/>
                  </a:lnTo>
                  <a:lnTo>
                    <a:pt x="10525" y="3520"/>
                  </a:lnTo>
                  <a:lnTo>
                    <a:pt x="3508" y="10563"/>
                  </a:lnTo>
                  <a:lnTo>
                    <a:pt x="0" y="17606"/>
                  </a:lnTo>
                  <a:lnTo>
                    <a:pt x="0" y="26408"/>
                  </a:lnTo>
                  <a:lnTo>
                    <a:pt x="1754" y="31690"/>
                  </a:lnTo>
                  <a:lnTo>
                    <a:pt x="3508" y="35212"/>
                  </a:lnTo>
                  <a:lnTo>
                    <a:pt x="7016" y="38733"/>
                  </a:lnTo>
                  <a:lnTo>
                    <a:pt x="17541" y="44015"/>
                  </a:lnTo>
                  <a:lnTo>
                    <a:pt x="26312" y="44015"/>
                  </a:lnTo>
                  <a:lnTo>
                    <a:pt x="31575" y="42254"/>
                  </a:lnTo>
                  <a:lnTo>
                    <a:pt x="38591" y="38733"/>
                  </a:lnTo>
                  <a:lnTo>
                    <a:pt x="42149" y="31690"/>
                  </a:lnTo>
                  <a:lnTo>
                    <a:pt x="43903" y="26408"/>
                  </a:lnTo>
                  <a:lnTo>
                    <a:pt x="43903" y="17606"/>
                  </a:lnTo>
                  <a:lnTo>
                    <a:pt x="38591" y="7042"/>
                  </a:lnTo>
                  <a:lnTo>
                    <a:pt x="35083" y="3520"/>
                  </a:lnTo>
                  <a:lnTo>
                    <a:pt x="31575" y="1760"/>
                  </a:lnTo>
                  <a:lnTo>
                    <a:pt x="26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134" y="269722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0" y="17606"/>
                  </a:lnTo>
                  <a:lnTo>
                    <a:pt x="0" y="22888"/>
                  </a:lnTo>
                  <a:lnTo>
                    <a:pt x="0" y="26409"/>
                  </a:lnTo>
                  <a:lnTo>
                    <a:pt x="14033" y="42255"/>
                  </a:lnTo>
                  <a:lnTo>
                    <a:pt x="17541" y="44016"/>
                  </a:lnTo>
                  <a:lnTo>
                    <a:pt x="22804" y="44016"/>
                  </a:lnTo>
                  <a:lnTo>
                    <a:pt x="26312" y="44016"/>
                  </a:lnTo>
                  <a:lnTo>
                    <a:pt x="31575" y="42255"/>
                  </a:lnTo>
                  <a:lnTo>
                    <a:pt x="43903" y="26409"/>
                  </a:lnTo>
                  <a:lnTo>
                    <a:pt x="43903" y="22888"/>
                  </a:lnTo>
                  <a:lnTo>
                    <a:pt x="43903" y="17606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3588" y="2297313"/>
              <a:ext cx="38735" cy="47625"/>
            </a:xfrm>
            <a:custGeom>
              <a:avLst/>
              <a:gdLst/>
              <a:ahLst/>
              <a:cxnLst/>
              <a:rect l="l" t="t" r="r" b="b"/>
              <a:pathLst>
                <a:path w="38734" h="47625">
                  <a:moveTo>
                    <a:pt x="22804" y="0"/>
                  </a:moveTo>
                  <a:lnTo>
                    <a:pt x="19295" y="0"/>
                  </a:lnTo>
                  <a:lnTo>
                    <a:pt x="15787" y="0"/>
                  </a:lnTo>
                  <a:lnTo>
                    <a:pt x="8770" y="3569"/>
                  </a:lnTo>
                  <a:lnTo>
                    <a:pt x="5262" y="7091"/>
                  </a:lnTo>
                  <a:lnTo>
                    <a:pt x="1754" y="14133"/>
                  </a:lnTo>
                  <a:lnTo>
                    <a:pt x="0" y="19415"/>
                  </a:lnTo>
                  <a:lnTo>
                    <a:pt x="0" y="28218"/>
                  </a:lnTo>
                  <a:lnTo>
                    <a:pt x="1754" y="33500"/>
                  </a:lnTo>
                  <a:lnTo>
                    <a:pt x="5262" y="40543"/>
                  </a:lnTo>
                  <a:lnTo>
                    <a:pt x="8770" y="44063"/>
                  </a:lnTo>
                  <a:lnTo>
                    <a:pt x="15787" y="47585"/>
                  </a:lnTo>
                  <a:lnTo>
                    <a:pt x="22804" y="47585"/>
                  </a:lnTo>
                  <a:lnTo>
                    <a:pt x="29821" y="44063"/>
                  </a:lnTo>
                  <a:lnTo>
                    <a:pt x="33329" y="40543"/>
                  </a:lnTo>
                  <a:lnTo>
                    <a:pt x="36837" y="33500"/>
                  </a:lnTo>
                  <a:lnTo>
                    <a:pt x="38591" y="28218"/>
                  </a:lnTo>
                  <a:lnTo>
                    <a:pt x="38591" y="19415"/>
                  </a:lnTo>
                  <a:lnTo>
                    <a:pt x="36837" y="14133"/>
                  </a:lnTo>
                  <a:lnTo>
                    <a:pt x="33329" y="7091"/>
                  </a:lnTo>
                  <a:lnTo>
                    <a:pt x="29821" y="3569"/>
                  </a:lnTo>
                  <a:lnTo>
                    <a:pt x="22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588" y="2297312"/>
              <a:ext cx="38735" cy="47625"/>
            </a:xfrm>
            <a:custGeom>
              <a:avLst/>
              <a:gdLst/>
              <a:ahLst/>
              <a:cxnLst/>
              <a:rect l="l" t="t" r="r" b="b"/>
              <a:pathLst>
                <a:path w="38734" h="47625">
                  <a:moveTo>
                    <a:pt x="19296" y="0"/>
                  </a:moveTo>
                  <a:lnTo>
                    <a:pt x="15787" y="0"/>
                  </a:lnTo>
                  <a:lnTo>
                    <a:pt x="12279" y="1809"/>
                  </a:lnTo>
                  <a:lnTo>
                    <a:pt x="8770" y="3570"/>
                  </a:lnTo>
                  <a:lnTo>
                    <a:pt x="5262" y="7091"/>
                  </a:lnTo>
                  <a:lnTo>
                    <a:pt x="3508" y="10612"/>
                  </a:lnTo>
                  <a:lnTo>
                    <a:pt x="1754" y="14134"/>
                  </a:lnTo>
                  <a:lnTo>
                    <a:pt x="0" y="19415"/>
                  </a:lnTo>
                  <a:lnTo>
                    <a:pt x="0" y="24697"/>
                  </a:lnTo>
                  <a:lnTo>
                    <a:pt x="0" y="28219"/>
                  </a:lnTo>
                  <a:lnTo>
                    <a:pt x="12279" y="45825"/>
                  </a:lnTo>
                  <a:lnTo>
                    <a:pt x="15787" y="47586"/>
                  </a:lnTo>
                  <a:lnTo>
                    <a:pt x="19296" y="47586"/>
                  </a:lnTo>
                  <a:lnTo>
                    <a:pt x="22804" y="47586"/>
                  </a:lnTo>
                  <a:lnTo>
                    <a:pt x="26312" y="45825"/>
                  </a:lnTo>
                  <a:lnTo>
                    <a:pt x="38592" y="28219"/>
                  </a:lnTo>
                  <a:lnTo>
                    <a:pt x="38592" y="24697"/>
                  </a:lnTo>
                  <a:lnTo>
                    <a:pt x="38592" y="19415"/>
                  </a:lnTo>
                  <a:lnTo>
                    <a:pt x="26312" y="1809"/>
                  </a:lnTo>
                  <a:lnTo>
                    <a:pt x="22804" y="0"/>
                  </a:lnTo>
                  <a:lnTo>
                    <a:pt x="19296" y="0"/>
                  </a:lnTo>
                </a:path>
              </a:pathLst>
            </a:custGeom>
            <a:ln w="10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401087" y="3440615"/>
            <a:ext cx="54610" cy="54610"/>
            <a:chOff x="877087" y="3440615"/>
            <a:chExt cx="54610" cy="54610"/>
          </a:xfrm>
        </p:grpSpPr>
        <p:sp>
          <p:nvSpPr>
            <p:cNvPr id="9" name="object 9"/>
            <p:cNvSpPr/>
            <p:nvPr/>
          </p:nvSpPr>
          <p:spPr>
            <a:xfrm>
              <a:off x="882359" y="344588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2" y="0"/>
                  </a:moveTo>
                  <a:lnTo>
                    <a:pt x="22804" y="0"/>
                  </a:lnTo>
                  <a:lnTo>
                    <a:pt x="17541" y="0"/>
                  </a:lnTo>
                  <a:lnTo>
                    <a:pt x="10525" y="3520"/>
                  </a:lnTo>
                  <a:lnTo>
                    <a:pt x="3508" y="10563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1754" y="31691"/>
                  </a:lnTo>
                  <a:lnTo>
                    <a:pt x="3508" y="35212"/>
                  </a:lnTo>
                  <a:lnTo>
                    <a:pt x="7016" y="38781"/>
                  </a:lnTo>
                  <a:lnTo>
                    <a:pt x="17541" y="44063"/>
                  </a:lnTo>
                  <a:lnTo>
                    <a:pt x="26312" y="44063"/>
                  </a:lnTo>
                  <a:lnTo>
                    <a:pt x="31575" y="42303"/>
                  </a:lnTo>
                  <a:lnTo>
                    <a:pt x="38567" y="38781"/>
                  </a:lnTo>
                  <a:lnTo>
                    <a:pt x="42076" y="31691"/>
                  </a:lnTo>
                  <a:lnTo>
                    <a:pt x="43830" y="26409"/>
                  </a:lnTo>
                  <a:lnTo>
                    <a:pt x="43830" y="17606"/>
                  </a:lnTo>
                  <a:lnTo>
                    <a:pt x="38567" y="7042"/>
                  </a:lnTo>
                  <a:lnTo>
                    <a:pt x="35059" y="3520"/>
                  </a:lnTo>
                  <a:lnTo>
                    <a:pt x="31575" y="1760"/>
                  </a:lnTo>
                  <a:lnTo>
                    <a:pt x="26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2359" y="344588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7042"/>
                  </a:lnTo>
                  <a:lnTo>
                    <a:pt x="3508" y="1056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2888"/>
                  </a:lnTo>
                  <a:lnTo>
                    <a:pt x="0" y="26409"/>
                  </a:lnTo>
                  <a:lnTo>
                    <a:pt x="1754" y="31691"/>
                  </a:lnTo>
                  <a:lnTo>
                    <a:pt x="3508" y="35212"/>
                  </a:lnTo>
                  <a:lnTo>
                    <a:pt x="7016" y="38783"/>
                  </a:lnTo>
                  <a:lnTo>
                    <a:pt x="10525" y="40543"/>
                  </a:lnTo>
                  <a:lnTo>
                    <a:pt x="14033" y="42304"/>
                  </a:lnTo>
                  <a:lnTo>
                    <a:pt x="17541" y="44064"/>
                  </a:lnTo>
                  <a:lnTo>
                    <a:pt x="22804" y="44064"/>
                  </a:lnTo>
                  <a:lnTo>
                    <a:pt x="26312" y="44064"/>
                  </a:lnTo>
                  <a:lnTo>
                    <a:pt x="31575" y="42304"/>
                  </a:lnTo>
                  <a:lnTo>
                    <a:pt x="35059" y="40543"/>
                  </a:lnTo>
                  <a:lnTo>
                    <a:pt x="38567" y="38783"/>
                  </a:lnTo>
                  <a:lnTo>
                    <a:pt x="40321" y="35212"/>
                  </a:lnTo>
                  <a:lnTo>
                    <a:pt x="42076" y="31691"/>
                  </a:lnTo>
                  <a:lnTo>
                    <a:pt x="43830" y="26409"/>
                  </a:lnTo>
                  <a:lnTo>
                    <a:pt x="43830" y="22888"/>
                  </a:lnTo>
                  <a:lnTo>
                    <a:pt x="43830" y="17606"/>
                  </a:lnTo>
                  <a:lnTo>
                    <a:pt x="42076" y="14085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381967" y="2972039"/>
            <a:ext cx="54610" cy="54610"/>
            <a:chOff x="1857967" y="2972039"/>
            <a:chExt cx="54610" cy="54610"/>
          </a:xfrm>
        </p:grpSpPr>
        <p:sp>
          <p:nvSpPr>
            <p:cNvPr id="12" name="object 12"/>
            <p:cNvSpPr/>
            <p:nvPr/>
          </p:nvSpPr>
          <p:spPr>
            <a:xfrm>
              <a:off x="1863239" y="297731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1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2278" y="1760"/>
                  </a:lnTo>
                  <a:lnTo>
                    <a:pt x="5261" y="5281"/>
                  </a:lnTo>
                  <a:lnTo>
                    <a:pt x="1753" y="1232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5261" y="36973"/>
                  </a:lnTo>
                  <a:lnTo>
                    <a:pt x="8770" y="38733"/>
                  </a:lnTo>
                  <a:lnTo>
                    <a:pt x="12278" y="42255"/>
                  </a:lnTo>
                  <a:lnTo>
                    <a:pt x="17541" y="42255"/>
                  </a:lnTo>
                  <a:lnTo>
                    <a:pt x="21050" y="44015"/>
                  </a:lnTo>
                  <a:lnTo>
                    <a:pt x="26311" y="42255"/>
                  </a:lnTo>
                  <a:lnTo>
                    <a:pt x="29820" y="42255"/>
                  </a:lnTo>
                  <a:lnTo>
                    <a:pt x="33328" y="38733"/>
                  </a:lnTo>
                  <a:lnTo>
                    <a:pt x="36837" y="36973"/>
                  </a:lnTo>
                  <a:lnTo>
                    <a:pt x="38591" y="33451"/>
                  </a:lnTo>
                  <a:lnTo>
                    <a:pt x="42099" y="29930"/>
                  </a:lnTo>
                  <a:lnTo>
                    <a:pt x="42099" y="26409"/>
                  </a:lnTo>
                  <a:lnTo>
                    <a:pt x="43854" y="21127"/>
                  </a:lnTo>
                  <a:lnTo>
                    <a:pt x="42099" y="17606"/>
                  </a:lnTo>
                  <a:lnTo>
                    <a:pt x="42099" y="12324"/>
                  </a:lnTo>
                  <a:lnTo>
                    <a:pt x="38591" y="8802"/>
                  </a:lnTo>
                  <a:lnTo>
                    <a:pt x="36837" y="5281"/>
                  </a:lnTo>
                  <a:lnTo>
                    <a:pt x="2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63239" y="297731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2279" y="1760"/>
                  </a:lnTo>
                  <a:lnTo>
                    <a:pt x="8770" y="3521"/>
                  </a:lnTo>
                  <a:lnTo>
                    <a:pt x="5262" y="5281"/>
                  </a:lnTo>
                  <a:lnTo>
                    <a:pt x="3508" y="8803"/>
                  </a:lnTo>
                  <a:lnTo>
                    <a:pt x="1754" y="12324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5262" y="36973"/>
                  </a:lnTo>
                  <a:lnTo>
                    <a:pt x="8770" y="38734"/>
                  </a:lnTo>
                  <a:lnTo>
                    <a:pt x="12279" y="42255"/>
                  </a:lnTo>
                  <a:lnTo>
                    <a:pt x="17541" y="42255"/>
                  </a:lnTo>
                  <a:lnTo>
                    <a:pt x="21050" y="44016"/>
                  </a:lnTo>
                  <a:lnTo>
                    <a:pt x="26312" y="42255"/>
                  </a:lnTo>
                  <a:lnTo>
                    <a:pt x="29821" y="42255"/>
                  </a:lnTo>
                  <a:lnTo>
                    <a:pt x="33329" y="38734"/>
                  </a:lnTo>
                  <a:lnTo>
                    <a:pt x="36837" y="36973"/>
                  </a:lnTo>
                  <a:lnTo>
                    <a:pt x="38592" y="33452"/>
                  </a:lnTo>
                  <a:lnTo>
                    <a:pt x="42100" y="29930"/>
                  </a:lnTo>
                  <a:lnTo>
                    <a:pt x="42100" y="26409"/>
                  </a:lnTo>
                  <a:lnTo>
                    <a:pt x="43854" y="21127"/>
                  </a:lnTo>
                  <a:lnTo>
                    <a:pt x="42100" y="17606"/>
                  </a:lnTo>
                  <a:lnTo>
                    <a:pt x="42100" y="12324"/>
                  </a:lnTo>
                  <a:lnTo>
                    <a:pt x="38592" y="8803"/>
                  </a:lnTo>
                  <a:lnTo>
                    <a:pt x="36837" y="5281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585477" y="2295611"/>
            <a:ext cx="54610" cy="54610"/>
            <a:chOff x="2061477" y="2295611"/>
            <a:chExt cx="54610" cy="54610"/>
          </a:xfrm>
        </p:grpSpPr>
        <p:sp>
          <p:nvSpPr>
            <p:cNvPr id="15" name="object 15"/>
            <p:cNvSpPr/>
            <p:nvPr/>
          </p:nvSpPr>
          <p:spPr>
            <a:xfrm>
              <a:off x="2066748" y="230088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2" y="0"/>
                  </a:lnTo>
                  <a:lnTo>
                    <a:pt x="10525" y="3521"/>
                  </a:lnTo>
                  <a:lnTo>
                    <a:pt x="3509" y="10563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1755" y="31691"/>
                  </a:lnTo>
                  <a:lnTo>
                    <a:pt x="3509" y="35212"/>
                  </a:lnTo>
                  <a:lnTo>
                    <a:pt x="7016" y="38733"/>
                  </a:lnTo>
                  <a:lnTo>
                    <a:pt x="17542" y="44015"/>
                  </a:lnTo>
                  <a:lnTo>
                    <a:pt x="26313" y="44015"/>
                  </a:lnTo>
                  <a:lnTo>
                    <a:pt x="31576" y="42255"/>
                  </a:lnTo>
                  <a:lnTo>
                    <a:pt x="38665" y="38733"/>
                  </a:lnTo>
                  <a:lnTo>
                    <a:pt x="42174" y="31691"/>
                  </a:lnTo>
                  <a:lnTo>
                    <a:pt x="43928" y="26409"/>
                  </a:lnTo>
                  <a:lnTo>
                    <a:pt x="43928" y="17606"/>
                  </a:lnTo>
                  <a:lnTo>
                    <a:pt x="38665" y="7042"/>
                  </a:lnTo>
                  <a:lnTo>
                    <a:pt x="35083" y="3521"/>
                  </a:lnTo>
                  <a:lnTo>
                    <a:pt x="31576" y="1760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66748" y="23008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7042"/>
                  </a:lnTo>
                  <a:lnTo>
                    <a:pt x="3508" y="1056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2888"/>
                  </a:lnTo>
                  <a:lnTo>
                    <a:pt x="0" y="26409"/>
                  </a:lnTo>
                  <a:lnTo>
                    <a:pt x="14033" y="42255"/>
                  </a:lnTo>
                  <a:lnTo>
                    <a:pt x="17541" y="44016"/>
                  </a:lnTo>
                  <a:lnTo>
                    <a:pt x="22804" y="44016"/>
                  </a:lnTo>
                  <a:lnTo>
                    <a:pt x="26312" y="44016"/>
                  </a:lnTo>
                  <a:lnTo>
                    <a:pt x="31575" y="42255"/>
                  </a:lnTo>
                  <a:lnTo>
                    <a:pt x="35083" y="40494"/>
                  </a:lnTo>
                  <a:lnTo>
                    <a:pt x="38665" y="38734"/>
                  </a:lnTo>
                  <a:lnTo>
                    <a:pt x="40419" y="35212"/>
                  </a:lnTo>
                  <a:lnTo>
                    <a:pt x="42173" y="31691"/>
                  </a:lnTo>
                  <a:lnTo>
                    <a:pt x="43927" y="26409"/>
                  </a:lnTo>
                  <a:lnTo>
                    <a:pt x="43927" y="22888"/>
                  </a:lnTo>
                  <a:lnTo>
                    <a:pt x="43927" y="17606"/>
                  </a:lnTo>
                  <a:lnTo>
                    <a:pt x="42173" y="14085"/>
                  </a:lnTo>
                  <a:lnTo>
                    <a:pt x="40419" y="10563"/>
                  </a:lnTo>
                  <a:lnTo>
                    <a:pt x="38665" y="7042"/>
                  </a:lnTo>
                  <a:lnTo>
                    <a:pt x="35083" y="3521"/>
                  </a:lnTo>
                  <a:lnTo>
                    <a:pt x="31575" y="1760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229505" y="2898044"/>
            <a:ext cx="54610" cy="54610"/>
            <a:chOff x="2705505" y="2898044"/>
            <a:chExt cx="54610" cy="54610"/>
          </a:xfrm>
        </p:grpSpPr>
        <p:sp>
          <p:nvSpPr>
            <p:cNvPr id="18" name="object 18"/>
            <p:cNvSpPr/>
            <p:nvPr/>
          </p:nvSpPr>
          <p:spPr>
            <a:xfrm>
              <a:off x="2710776" y="29033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288" y="0"/>
                  </a:moveTo>
                  <a:lnTo>
                    <a:pt x="21026" y="0"/>
                  </a:lnTo>
                  <a:lnTo>
                    <a:pt x="17518" y="0"/>
                  </a:lnTo>
                  <a:lnTo>
                    <a:pt x="14009" y="1761"/>
                  </a:lnTo>
                  <a:lnTo>
                    <a:pt x="8771" y="3521"/>
                  </a:lnTo>
                  <a:lnTo>
                    <a:pt x="7016" y="7043"/>
                  </a:lnTo>
                  <a:lnTo>
                    <a:pt x="3509" y="8803"/>
                  </a:lnTo>
                  <a:lnTo>
                    <a:pt x="1755" y="14085"/>
                  </a:lnTo>
                  <a:lnTo>
                    <a:pt x="0" y="17607"/>
                  </a:lnTo>
                  <a:lnTo>
                    <a:pt x="0" y="26409"/>
                  </a:lnTo>
                  <a:lnTo>
                    <a:pt x="3509" y="33453"/>
                  </a:lnTo>
                  <a:lnTo>
                    <a:pt x="7016" y="37023"/>
                  </a:lnTo>
                  <a:lnTo>
                    <a:pt x="8771" y="40543"/>
                  </a:lnTo>
                  <a:lnTo>
                    <a:pt x="14009" y="42304"/>
                  </a:lnTo>
                  <a:lnTo>
                    <a:pt x="17518" y="44065"/>
                  </a:lnTo>
                  <a:lnTo>
                    <a:pt x="26288" y="44065"/>
                  </a:lnTo>
                  <a:lnTo>
                    <a:pt x="33305" y="40543"/>
                  </a:lnTo>
                  <a:lnTo>
                    <a:pt x="40322" y="33453"/>
                  </a:lnTo>
                  <a:lnTo>
                    <a:pt x="43830" y="26409"/>
                  </a:lnTo>
                  <a:lnTo>
                    <a:pt x="43830" y="17607"/>
                  </a:lnTo>
                  <a:lnTo>
                    <a:pt x="42076" y="14085"/>
                  </a:lnTo>
                  <a:lnTo>
                    <a:pt x="40322" y="8803"/>
                  </a:lnTo>
                  <a:lnTo>
                    <a:pt x="36813" y="7043"/>
                  </a:lnTo>
                  <a:lnTo>
                    <a:pt x="33305" y="3521"/>
                  </a:lnTo>
                  <a:lnTo>
                    <a:pt x="26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10777" y="29033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25" y="0"/>
                  </a:moveTo>
                  <a:lnTo>
                    <a:pt x="17517" y="0"/>
                  </a:lnTo>
                  <a:lnTo>
                    <a:pt x="14009" y="1760"/>
                  </a:lnTo>
                  <a:lnTo>
                    <a:pt x="8770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7016" y="37022"/>
                  </a:lnTo>
                  <a:lnTo>
                    <a:pt x="8770" y="40543"/>
                  </a:lnTo>
                  <a:lnTo>
                    <a:pt x="14009" y="42304"/>
                  </a:lnTo>
                  <a:lnTo>
                    <a:pt x="17517" y="44064"/>
                  </a:lnTo>
                  <a:lnTo>
                    <a:pt x="21025" y="44064"/>
                  </a:lnTo>
                  <a:lnTo>
                    <a:pt x="26288" y="44064"/>
                  </a:lnTo>
                  <a:lnTo>
                    <a:pt x="29796" y="42304"/>
                  </a:lnTo>
                  <a:lnTo>
                    <a:pt x="33305" y="40543"/>
                  </a:lnTo>
                  <a:lnTo>
                    <a:pt x="36813" y="37022"/>
                  </a:lnTo>
                  <a:lnTo>
                    <a:pt x="40321" y="33452"/>
                  </a:lnTo>
                  <a:lnTo>
                    <a:pt x="42076" y="29930"/>
                  </a:lnTo>
                  <a:lnTo>
                    <a:pt x="43830" y="26409"/>
                  </a:lnTo>
                  <a:lnTo>
                    <a:pt x="43830" y="21127"/>
                  </a:lnTo>
                  <a:lnTo>
                    <a:pt x="43830" y="17606"/>
                  </a:lnTo>
                  <a:lnTo>
                    <a:pt x="42076" y="14085"/>
                  </a:lnTo>
                  <a:lnTo>
                    <a:pt x="40321" y="8803"/>
                  </a:lnTo>
                  <a:lnTo>
                    <a:pt x="36813" y="7042"/>
                  </a:lnTo>
                  <a:lnTo>
                    <a:pt x="33305" y="3521"/>
                  </a:lnTo>
                  <a:lnTo>
                    <a:pt x="29796" y="1760"/>
                  </a:lnTo>
                  <a:lnTo>
                    <a:pt x="26288" y="0"/>
                  </a:lnTo>
                  <a:lnTo>
                    <a:pt x="21025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381967" y="3528695"/>
            <a:ext cx="54610" cy="54610"/>
            <a:chOff x="1857967" y="3528695"/>
            <a:chExt cx="54610" cy="54610"/>
          </a:xfrm>
        </p:grpSpPr>
        <p:sp>
          <p:nvSpPr>
            <p:cNvPr id="21" name="object 21"/>
            <p:cNvSpPr/>
            <p:nvPr/>
          </p:nvSpPr>
          <p:spPr>
            <a:xfrm>
              <a:off x="1863239" y="353396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1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2278" y="1760"/>
                  </a:lnTo>
                  <a:lnTo>
                    <a:pt x="8770" y="3520"/>
                  </a:lnTo>
                  <a:lnTo>
                    <a:pt x="5261" y="7042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1753" y="31691"/>
                  </a:lnTo>
                  <a:lnTo>
                    <a:pt x="5261" y="38733"/>
                  </a:lnTo>
                  <a:lnTo>
                    <a:pt x="12278" y="42303"/>
                  </a:lnTo>
                  <a:lnTo>
                    <a:pt x="17541" y="44063"/>
                  </a:lnTo>
                  <a:lnTo>
                    <a:pt x="26311" y="44063"/>
                  </a:lnTo>
                  <a:lnTo>
                    <a:pt x="36837" y="38733"/>
                  </a:lnTo>
                  <a:lnTo>
                    <a:pt x="38591" y="35212"/>
                  </a:lnTo>
                  <a:lnTo>
                    <a:pt x="42099" y="31691"/>
                  </a:lnTo>
                  <a:lnTo>
                    <a:pt x="42099" y="26409"/>
                  </a:lnTo>
                  <a:lnTo>
                    <a:pt x="43854" y="22887"/>
                  </a:lnTo>
                  <a:lnTo>
                    <a:pt x="42099" y="17606"/>
                  </a:lnTo>
                  <a:lnTo>
                    <a:pt x="42099" y="14084"/>
                  </a:lnTo>
                  <a:lnTo>
                    <a:pt x="38591" y="10563"/>
                  </a:lnTo>
                  <a:lnTo>
                    <a:pt x="36837" y="7042"/>
                  </a:lnTo>
                  <a:lnTo>
                    <a:pt x="33328" y="3520"/>
                  </a:lnTo>
                  <a:lnTo>
                    <a:pt x="2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63239" y="353396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2279" y="1760"/>
                  </a:lnTo>
                  <a:lnTo>
                    <a:pt x="8770" y="3521"/>
                  </a:lnTo>
                  <a:lnTo>
                    <a:pt x="5262" y="7042"/>
                  </a:lnTo>
                  <a:lnTo>
                    <a:pt x="3508" y="1056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2888"/>
                  </a:lnTo>
                  <a:lnTo>
                    <a:pt x="0" y="26409"/>
                  </a:lnTo>
                  <a:lnTo>
                    <a:pt x="1754" y="31691"/>
                  </a:lnTo>
                  <a:lnTo>
                    <a:pt x="3508" y="35212"/>
                  </a:lnTo>
                  <a:lnTo>
                    <a:pt x="5262" y="38734"/>
                  </a:lnTo>
                  <a:lnTo>
                    <a:pt x="8770" y="40494"/>
                  </a:lnTo>
                  <a:lnTo>
                    <a:pt x="12279" y="42304"/>
                  </a:lnTo>
                  <a:lnTo>
                    <a:pt x="17541" y="44064"/>
                  </a:lnTo>
                  <a:lnTo>
                    <a:pt x="21050" y="44064"/>
                  </a:lnTo>
                  <a:lnTo>
                    <a:pt x="26312" y="44064"/>
                  </a:lnTo>
                  <a:lnTo>
                    <a:pt x="29821" y="42304"/>
                  </a:lnTo>
                  <a:lnTo>
                    <a:pt x="33329" y="40494"/>
                  </a:lnTo>
                  <a:lnTo>
                    <a:pt x="36837" y="38734"/>
                  </a:lnTo>
                  <a:lnTo>
                    <a:pt x="38592" y="35212"/>
                  </a:lnTo>
                  <a:lnTo>
                    <a:pt x="42100" y="31691"/>
                  </a:lnTo>
                  <a:lnTo>
                    <a:pt x="42100" y="26409"/>
                  </a:lnTo>
                  <a:lnTo>
                    <a:pt x="43854" y="22888"/>
                  </a:lnTo>
                  <a:lnTo>
                    <a:pt x="42100" y="17606"/>
                  </a:lnTo>
                  <a:lnTo>
                    <a:pt x="42100" y="14085"/>
                  </a:lnTo>
                  <a:lnTo>
                    <a:pt x="38592" y="1056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269584" y="1590838"/>
            <a:ext cx="502284" cy="2317115"/>
            <a:chOff x="1745584" y="1590837"/>
            <a:chExt cx="502284" cy="2317115"/>
          </a:xfrm>
        </p:grpSpPr>
        <p:sp>
          <p:nvSpPr>
            <p:cNvPr id="24" name="object 24"/>
            <p:cNvSpPr/>
            <p:nvPr/>
          </p:nvSpPr>
          <p:spPr>
            <a:xfrm>
              <a:off x="2198361" y="326972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2" y="0"/>
                  </a:lnTo>
                  <a:lnTo>
                    <a:pt x="10525" y="3521"/>
                  </a:lnTo>
                  <a:lnTo>
                    <a:pt x="3509" y="10563"/>
                  </a:lnTo>
                  <a:lnTo>
                    <a:pt x="0" y="17607"/>
                  </a:lnTo>
                  <a:lnTo>
                    <a:pt x="0" y="26409"/>
                  </a:lnTo>
                  <a:lnTo>
                    <a:pt x="1753" y="31691"/>
                  </a:lnTo>
                  <a:lnTo>
                    <a:pt x="3509" y="35262"/>
                  </a:lnTo>
                  <a:lnTo>
                    <a:pt x="7016" y="38783"/>
                  </a:lnTo>
                  <a:lnTo>
                    <a:pt x="17542" y="44065"/>
                  </a:lnTo>
                  <a:lnTo>
                    <a:pt x="26313" y="44065"/>
                  </a:lnTo>
                  <a:lnTo>
                    <a:pt x="31576" y="42304"/>
                  </a:lnTo>
                  <a:lnTo>
                    <a:pt x="38592" y="38783"/>
                  </a:lnTo>
                  <a:lnTo>
                    <a:pt x="42100" y="31691"/>
                  </a:lnTo>
                  <a:lnTo>
                    <a:pt x="43854" y="26409"/>
                  </a:lnTo>
                  <a:lnTo>
                    <a:pt x="43854" y="17607"/>
                  </a:lnTo>
                  <a:lnTo>
                    <a:pt x="38592" y="7043"/>
                  </a:lnTo>
                  <a:lnTo>
                    <a:pt x="35083" y="3521"/>
                  </a:lnTo>
                  <a:lnTo>
                    <a:pt x="31576" y="1761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98361" y="1596234"/>
              <a:ext cx="44450" cy="2306320"/>
            </a:xfrm>
            <a:custGeom>
              <a:avLst/>
              <a:gdLst/>
              <a:ahLst/>
              <a:cxnLst/>
              <a:rect l="l" t="t" r="r" b="b"/>
              <a:pathLst>
                <a:path w="44450" h="2306320">
                  <a:moveTo>
                    <a:pt x="22804" y="1673489"/>
                  </a:moveTo>
                  <a:lnTo>
                    <a:pt x="17541" y="1673489"/>
                  </a:lnTo>
                  <a:lnTo>
                    <a:pt x="14033" y="1675250"/>
                  </a:lnTo>
                  <a:lnTo>
                    <a:pt x="10525" y="1677011"/>
                  </a:lnTo>
                  <a:lnTo>
                    <a:pt x="7016" y="1680532"/>
                  </a:lnTo>
                  <a:lnTo>
                    <a:pt x="3508" y="1684053"/>
                  </a:lnTo>
                  <a:lnTo>
                    <a:pt x="1754" y="1687574"/>
                  </a:lnTo>
                  <a:lnTo>
                    <a:pt x="0" y="1691096"/>
                  </a:lnTo>
                  <a:lnTo>
                    <a:pt x="0" y="1696378"/>
                  </a:lnTo>
                  <a:lnTo>
                    <a:pt x="0" y="1699899"/>
                  </a:lnTo>
                  <a:lnTo>
                    <a:pt x="1754" y="1705181"/>
                  </a:lnTo>
                  <a:lnTo>
                    <a:pt x="3508" y="1708751"/>
                  </a:lnTo>
                  <a:lnTo>
                    <a:pt x="7016" y="1712272"/>
                  </a:lnTo>
                  <a:lnTo>
                    <a:pt x="10525" y="1714033"/>
                  </a:lnTo>
                  <a:lnTo>
                    <a:pt x="14033" y="1715794"/>
                  </a:lnTo>
                  <a:lnTo>
                    <a:pt x="17541" y="1717554"/>
                  </a:lnTo>
                  <a:lnTo>
                    <a:pt x="22804" y="1717554"/>
                  </a:lnTo>
                  <a:lnTo>
                    <a:pt x="26312" y="1717554"/>
                  </a:lnTo>
                  <a:lnTo>
                    <a:pt x="31575" y="1715794"/>
                  </a:lnTo>
                  <a:lnTo>
                    <a:pt x="35083" y="1714033"/>
                  </a:lnTo>
                  <a:lnTo>
                    <a:pt x="38592" y="1712272"/>
                  </a:lnTo>
                  <a:lnTo>
                    <a:pt x="40346" y="1708751"/>
                  </a:lnTo>
                  <a:lnTo>
                    <a:pt x="42100" y="1705181"/>
                  </a:lnTo>
                  <a:lnTo>
                    <a:pt x="43854" y="1699899"/>
                  </a:lnTo>
                  <a:lnTo>
                    <a:pt x="43854" y="1696378"/>
                  </a:lnTo>
                  <a:lnTo>
                    <a:pt x="43854" y="1691096"/>
                  </a:lnTo>
                  <a:lnTo>
                    <a:pt x="42100" y="1687574"/>
                  </a:lnTo>
                  <a:lnTo>
                    <a:pt x="40346" y="1684053"/>
                  </a:lnTo>
                  <a:lnTo>
                    <a:pt x="38592" y="1680532"/>
                  </a:lnTo>
                  <a:lnTo>
                    <a:pt x="35083" y="1677011"/>
                  </a:lnTo>
                  <a:lnTo>
                    <a:pt x="31575" y="1675250"/>
                  </a:lnTo>
                  <a:lnTo>
                    <a:pt x="26312" y="1673489"/>
                  </a:lnTo>
                  <a:lnTo>
                    <a:pt x="22804" y="1673489"/>
                  </a:lnTo>
                </a:path>
                <a:path w="44450" h="2306320">
                  <a:moveTo>
                    <a:pt x="15787" y="0"/>
                  </a:moveTo>
                  <a:lnTo>
                    <a:pt x="15787" y="2305902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46537" y="3740940"/>
              <a:ext cx="468630" cy="88265"/>
            </a:xfrm>
            <a:custGeom>
              <a:avLst/>
              <a:gdLst/>
              <a:ahLst/>
              <a:cxnLst/>
              <a:rect l="l" t="t" r="r" b="b"/>
              <a:pathLst>
                <a:path w="468630" h="88264">
                  <a:moveTo>
                    <a:pt x="87757" y="0"/>
                  </a:moveTo>
                  <a:lnTo>
                    <a:pt x="0" y="44064"/>
                  </a:lnTo>
                  <a:lnTo>
                    <a:pt x="87757" y="88080"/>
                  </a:lnTo>
                  <a:lnTo>
                    <a:pt x="62667" y="51107"/>
                  </a:lnTo>
                  <a:lnTo>
                    <a:pt x="56133" y="51107"/>
                  </a:lnTo>
                  <a:lnTo>
                    <a:pt x="52625" y="49346"/>
                  </a:lnTo>
                  <a:lnTo>
                    <a:pt x="50871" y="47586"/>
                  </a:lnTo>
                  <a:lnTo>
                    <a:pt x="50871" y="40543"/>
                  </a:lnTo>
                  <a:lnTo>
                    <a:pt x="52625" y="38783"/>
                  </a:lnTo>
                  <a:lnTo>
                    <a:pt x="56133" y="37022"/>
                  </a:lnTo>
                  <a:lnTo>
                    <a:pt x="62661" y="37022"/>
                  </a:lnTo>
                  <a:lnTo>
                    <a:pt x="87757" y="0"/>
                  </a:lnTo>
                  <a:close/>
                </a:path>
                <a:path w="468630" h="88264">
                  <a:moveTo>
                    <a:pt x="380803" y="0"/>
                  </a:moveTo>
                  <a:lnTo>
                    <a:pt x="408846" y="44064"/>
                  </a:lnTo>
                  <a:lnTo>
                    <a:pt x="380803" y="88080"/>
                  </a:lnTo>
                  <a:lnTo>
                    <a:pt x="454458" y="51107"/>
                  </a:lnTo>
                  <a:lnTo>
                    <a:pt x="412354" y="51107"/>
                  </a:lnTo>
                  <a:lnTo>
                    <a:pt x="415862" y="47586"/>
                  </a:lnTo>
                  <a:lnTo>
                    <a:pt x="415862" y="40543"/>
                  </a:lnTo>
                  <a:lnTo>
                    <a:pt x="412354" y="37022"/>
                  </a:lnTo>
                  <a:lnTo>
                    <a:pt x="454474" y="37022"/>
                  </a:lnTo>
                  <a:lnTo>
                    <a:pt x="380803" y="0"/>
                  </a:lnTo>
                  <a:close/>
                </a:path>
                <a:path w="468630" h="88264">
                  <a:moveTo>
                    <a:pt x="62661" y="37022"/>
                  </a:moveTo>
                  <a:lnTo>
                    <a:pt x="56133" y="37022"/>
                  </a:lnTo>
                  <a:lnTo>
                    <a:pt x="52625" y="38783"/>
                  </a:lnTo>
                  <a:lnTo>
                    <a:pt x="50871" y="40543"/>
                  </a:lnTo>
                  <a:lnTo>
                    <a:pt x="50871" y="47586"/>
                  </a:lnTo>
                  <a:lnTo>
                    <a:pt x="52625" y="49346"/>
                  </a:lnTo>
                  <a:lnTo>
                    <a:pt x="56133" y="51107"/>
                  </a:lnTo>
                  <a:lnTo>
                    <a:pt x="62667" y="51107"/>
                  </a:lnTo>
                  <a:lnTo>
                    <a:pt x="57888" y="44064"/>
                  </a:lnTo>
                  <a:lnTo>
                    <a:pt x="62661" y="37022"/>
                  </a:lnTo>
                  <a:close/>
                </a:path>
                <a:path w="468630" h="88264">
                  <a:moveTo>
                    <a:pt x="404364" y="37022"/>
                  </a:moveTo>
                  <a:lnTo>
                    <a:pt x="62661" y="37022"/>
                  </a:lnTo>
                  <a:lnTo>
                    <a:pt x="57888" y="44064"/>
                  </a:lnTo>
                  <a:lnTo>
                    <a:pt x="62667" y="51107"/>
                  </a:lnTo>
                  <a:lnTo>
                    <a:pt x="404359" y="51107"/>
                  </a:lnTo>
                  <a:lnTo>
                    <a:pt x="408846" y="44064"/>
                  </a:lnTo>
                  <a:lnTo>
                    <a:pt x="404364" y="37022"/>
                  </a:lnTo>
                  <a:close/>
                </a:path>
                <a:path w="468630" h="88264">
                  <a:moveTo>
                    <a:pt x="454474" y="37022"/>
                  </a:moveTo>
                  <a:lnTo>
                    <a:pt x="412354" y="37022"/>
                  </a:lnTo>
                  <a:lnTo>
                    <a:pt x="415862" y="40543"/>
                  </a:lnTo>
                  <a:lnTo>
                    <a:pt x="415862" y="47586"/>
                  </a:lnTo>
                  <a:lnTo>
                    <a:pt x="412354" y="51107"/>
                  </a:lnTo>
                  <a:lnTo>
                    <a:pt x="454458" y="51107"/>
                  </a:lnTo>
                  <a:lnTo>
                    <a:pt x="468488" y="44064"/>
                  </a:lnTo>
                  <a:lnTo>
                    <a:pt x="454474" y="37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46537" y="3740940"/>
              <a:ext cx="468630" cy="88265"/>
            </a:xfrm>
            <a:custGeom>
              <a:avLst/>
              <a:gdLst/>
              <a:ahLst/>
              <a:cxnLst/>
              <a:rect l="l" t="t" r="r" b="b"/>
              <a:pathLst>
                <a:path w="468630" h="88264">
                  <a:moveTo>
                    <a:pt x="408846" y="51107"/>
                  </a:moveTo>
                  <a:lnTo>
                    <a:pt x="57888" y="51107"/>
                  </a:lnTo>
                  <a:lnTo>
                    <a:pt x="56133" y="51107"/>
                  </a:lnTo>
                  <a:lnTo>
                    <a:pt x="52625" y="49346"/>
                  </a:lnTo>
                  <a:lnTo>
                    <a:pt x="50871" y="47586"/>
                  </a:lnTo>
                  <a:lnTo>
                    <a:pt x="50871" y="44064"/>
                  </a:lnTo>
                  <a:lnTo>
                    <a:pt x="50871" y="40543"/>
                  </a:lnTo>
                  <a:lnTo>
                    <a:pt x="52625" y="38783"/>
                  </a:lnTo>
                  <a:lnTo>
                    <a:pt x="56133" y="37022"/>
                  </a:lnTo>
                  <a:lnTo>
                    <a:pt x="57888" y="37022"/>
                  </a:lnTo>
                  <a:lnTo>
                    <a:pt x="408846" y="37022"/>
                  </a:lnTo>
                  <a:lnTo>
                    <a:pt x="412354" y="37022"/>
                  </a:lnTo>
                  <a:lnTo>
                    <a:pt x="414108" y="38783"/>
                  </a:lnTo>
                  <a:lnTo>
                    <a:pt x="415862" y="40543"/>
                  </a:lnTo>
                  <a:lnTo>
                    <a:pt x="415862" y="44064"/>
                  </a:lnTo>
                  <a:lnTo>
                    <a:pt x="415862" y="47586"/>
                  </a:lnTo>
                  <a:lnTo>
                    <a:pt x="414108" y="49346"/>
                  </a:lnTo>
                  <a:lnTo>
                    <a:pt x="412354" y="51107"/>
                  </a:lnTo>
                  <a:lnTo>
                    <a:pt x="408846" y="51107"/>
                  </a:lnTo>
                  <a:close/>
                </a:path>
                <a:path w="468630" h="88264">
                  <a:moveTo>
                    <a:pt x="408846" y="44064"/>
                  </a:moveTo>
                  <a:lnTo>
                    <a:pt x="380803" y="0"/>
                  </a:lnTo>
                  <a:lnTo>
                    <a:pt x="468488" y="44064"/>
                  </a:lnTo>
                  <a:lnTo>
                    <a:pt x="380803" y="88080"/>
                  </a:lnTo>
                  <a:lnTo>
                    <a:pt x="408846" y="44064"/>
                  </a:lnTo>
                  <a:close/>
                </a:path>
                <a:path w="468630" h="88264">
                  <a:moveTo>
                    <a:pt x="57888" y="44064"/>
                  </a:moveTo>
                  <a:lnTo>
                    <a:pt x="87757" y="88080"/>
                  </a:lnTo>
                  <a:lnTo>
                    <a:pt x="0" y="44064"/>
                  </a:lnTo>
                  <a:lnTo>
                    <a:pt x="87757" y="0"/>
                  </a:lnTo>
                  <a:lnTo>
                    <a:pt x="57888" y="440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594448" y="2355472"/>
            <a:ext cx="54610" cy="54610"/>
            <a:chOff x="3070448" y="2355472"/>
            <a:chExt cx="54610" cy="54610"/>
          </a:xfrm>
        </p:grpSpPr>
        <p:sp>
          <p:nvSpPr>
            <p:cNvPr id="29" name="object 29"/>
            <p:cNvSpPr/>
            <p:nvPr/>
          </p:nvSpPr>
          <p:spPr>
            <a:xfrm>
              <a:off x="3075720" y="236074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2" y="0"/>
                  </a:lnTo>
                  <a:lnTo>
                    <a:pt x="7016" y="5281"/>
                  </a:lnTo>
                  <a:lnTo>
                    <a:pt x="3509" y="8803"/>
                  </a:lnTo>
                  <a:lnTo>
                    <a:pt x="1753" y="1232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3509" y="33501"/>
                  </a:lnTo>
                  <a:lnTo>
                    <a:pt x="7016" y="37023"/>
                  </a:lnTo>
                  <a:lnTo>
                    <a:pt x="10525" y="38783"/>
                  </a:lnTo>
                  <a:lnTo>
                    <a:pt x="14033" y="42304"/>
                  </a:lnTo>
                  <a:lnTo>
                    <a:pt x="17542" y="42304"/>
                  </a:lnTo>
                  <a:lnTo>
                    <a:pt x="22804" y="44065"/>
                  </a:lnTo>
                  <a:lnTo>
                    <a:pt x="26313" y="42304"/>
                  </a:lnTo>
                  <a:lnTo>
                    <a:pt x="31574" y="42304"/>
                  </a:lnTo>
                  <a:lnTo>
                    <a:pt x="35059" y="38783"/>
                  </a:lnTo>
                  <a:lnTo>
                    <a:pt x="38641" y="37023"/>
                  </a:lnTo>
                  <a:lnTo>
                    <a:pt x="43903" y="26409"/>
                  </a:lnTo>
                  <a:lnTo>
                    <a:pt x="43903" y="17606"/>
                  </a:lnTo>
                  <a:lnTo>
                    <a:pt x="42148" y="12324"/>
                  </a:lnTo>
                  <a:lnTo>
                    <a:pt x="38641" y="5281"/>
                  </a:lnTo>
                  <a:lnTo>
                    <a:pt x="31574" y="1760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5720" y="236074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5281"/>
                  </a:lnTo>
                  <a:lnTo>
                    <a:pt x="3508" y="8803"/>
                  </a:lnTo>
                  <a:lnTo>
                    <a:pt x="1754" y="12324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79"/>
                  </a:lnTo>
                  <a:lnTo>
                    <a:pt x="3508" y="33501"/>
                  </a:lnTo>
                  <a:lnTo>
                    <a:pt x="7016" y="37022"/>
                  </a:lnTo>
                  <a:lnTo>
                    <a:pt x="10525" y="38783"/>
                  </a:lnTo>
                  <a:lnTo>
                    <a:pt x="14033" y="42304"/>
                  </a:lnTo>
                  <a:lnTo>
                    <a:pt x="17541" y="42304"/>
                  </a:lnTo>
                  <a:lnTo>
                    <a:pt x="22804" y="44064"/>
                  </a:lnTo>
                  <a:lnTo>
                    <a:pt x="26312" y="42304"/>
                  </a:lnTo>
                  <a:lnTo>
                    <a:pt x="31575" y="42304"/>
                  </a:lnTo>
                  <a:lnTo>
                    <a:pt x="35059" y="38783"/>
                  </a:lnTo>
                  <a:lnTo>
                    <a:pt x="38640" y="37022"/>
                  </a:lnTo>
                  <a:lnTo>
                    <a:pt x="40394" y="33501"/>
                  </a:lnTo>
                  <a:lnTo>
                    <a:pt x="42149" y="29979"/>
                  </a:lnTo>
                  <a:lnTo>
                    <a:pt x="43903" y="26409"/>
                  </a:lnTo>
                  <a:lnTo>
                    <a:pt x="43903" y="21127"/>
                  </a:lnTo>
                  <a:lnTo>
                    <a:pt x="43903" y="17606"/>
                  </a:lnTo>
                  <a:lnTo>
                    <a:pt x="42149" y="12324"/>
                  </a:lnTo>
                  <a:lnTo>
                    <a:pt x="40394" y="8803"/>
                  </a:lnTo>
                  <a:lnTo>
                    <a:pt x="38640" y="5281"/>
                  </a:lnTo>
                  <a:lnTo>
                    <a:pt x="35059" y="3521"/>
                  </a:lnTo>
                  <a:lnTo>
                    <a:pt x="31575" y="1760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238452" y="2633802"/>
            <a:ext cx="444500" cy="583565"/>
            <a:chOff x="3714452" y="2633801"/>
            <a:chExt cx="444500" cy="583565"/>
          </a:xfrm>
        </p:grpSpPr>
        <p:sp>
          <p:nvSpPr>
            <p:cNvPr id="32" name="object 32"/>
            <p:cNvSpPr/>
            <p:nvPr/>
          </p:nvSpPr>
          <p:spPr>
            <a:xfrm>
              <a:off x="3719724" y="263907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4033" y="1760"/>
                  </a:lnTo>
                  <a:lnTo>
                    <a:pt x="8770" y="3521"/>
                  </a:lnTo>
                  <a:lnTo>
                    <a:pt x="7016" y="7042"/>
                  </a:lnTo>
                  <a:lnTo>
                    <a:pt x="3507" y="8803"/>
                  </a:lnTo>
                  <a:lnTo>
                    <a:pt x="1753" y="14085"/>
                  </a:lnTo>
                  <a:lnTo>
                    <a:pt x="0" y="17606"/>
                  </a:lnTo>
                  <a:lnTo>
                    <a:pt x="0" y="26459"/>
                  </a:lnTo>
                  <a:lnTo>
                    <a:pt x="3507" y="33501"/>
                  </a:lnTo>
                  <a:lnTo>
                    <a:pt x="7016" y="37023"/>
                  </a:lnTo>
                  <a:lnTo>
                    <a:pt x="8770" y="40543"/>
                  </a:lnTo>
                  <a:lnTo>
                    <a:pt x="14033" y="42304"/>
                  </a:lnTo>
                  <a:lnTo>
                    <a:pt x="17541" y="44065"/>
                  </a:lnTo>
                  <a:lnTo>
                    <a:pt x="26313" y="44065"/>
                  </a:lnTo>
                  <a:lnTo>
                    <a:pt x="33329" y="40543"/>
                  </a:lnTo>
                  <a:lnTo>
                    <a:pt x="40346" y="33501"/>
                  </a:lnTo>
                  <a:lnTo>
                    <a:pt x="43854" y="26459"/>
                  </a:lnTo>
                  <a:lnTo>
                    <a:pt x="43854" y="17606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19724" y="263907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8770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58"/>
                  </a:lnTo>
                  <a:lnTo>
                    <a:pt x="1754" y="29979"/>
                  </a:lnTo>
                  <a:lnTo>
                    <a:pt x="3508" y="33501"/>
                  </a:lnTo>
                  <a:lnTo>
                    <a:pt x="7016" y="37022"/>
                  </a:lnTo>
                  <a:lnTo>
                    <a:pt x="8770" y="40543"/>
                  </a:lnTo>
                  <a:lnTo>
                    <a:pt x="14033" y="42304"/>
                  </a:lnTo>
                  <a:lnTo>
                    <a:pt x="17541" y="44064"/>
                  </a:lnTo>
                  <a:lnTo>
                    <a:pt x="21050" y="44064"/>
                  </a:lnTo>
                  <a:lnTo>
                    <a:pt x="26312" y="44064"/>
                  </a:lnTo>
                  <a:lnTo>
                    <a:pt x="29821" y="42304"/>
                  </a:lnTo>
                  <a:lnTo>
                    <a:pt x="33329" y="40543"/>
                  </a:lnTo>
                  <a:lnTo>
                    <a:pt x="36837" y="37022"/>
                  </a:lnTo>
                  <a:lnTo>
                    <a:pt x="40346" y="33501"/>
                  </a:lnTo>
                  <a:lnTo>
                    <a:pt x="42100" y="29979"/>
                  </a:lnTo>
                  <a:lnTo>
                    <a:pt x="43854" y="26458"/>
                  </a:lnTo>
                  <a:lnTo>
                    <a:pt x="43854" y="21127"/>
                  </a:lnTo>
                  <a:lnTo>
                    <a:pt x="43854" y="17606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81133" y="316755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1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2278" y="1760"/>
                  </a:lnTo>
                  <a:lnTo>
                    <a:pt x="8770" y="3520"/>
                  </a:lnTo>
                  <a:lnTo>
                    <a:pt x="3507" y="8802"/>
                  </a:lnTo>
                  <a:lnTo>
                    <a:pt x="1753" y="1408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5261" y="36973"/>
                  </a:lnTo>
                  <a:lnTo>
                    <a:pt x="8770" y="40493"/>
                  </a:lnTo>
                  <a:lnTo>
                    <a:pt x="12278" y="42255"/>
                  </a:lnTo>
                  <a:lnTo>
                    <a:pt x="17541" y="44063"/>
                  </a:lnTo>
                  <a:lnTo>
                    <a:pt x="26311" y="44063"/>
                  </a:lnTo>
                  <a:lnTo>
                    <a:pt x="33328" y="40493"/>
                  </a:lnTo>
                  <a:lnTo>
                    <a:pt x="36837" y="36973"/>
                  </a:lnTo>
                  <a:lnTo>
                    <a:pt x="38591" y="33451"/>
                  </a:lnTo>
                  <a:lnTo>
                    <a:pt x="42100" y="29930"/>
                  </a:lnTo>
                  <a:lnTo>
                    <a:pt x="42100" y="26409"/>
                  </a:lnTo>
                  <a:lnTo>
                    <a:pt x="43854" y="21127"/>
                  </a:lnTo>
                  <a:lnTo>
                    <a:pt x="42100" y="17606"/>
                  </a:lnTo>
                  <a:lnTo>
                    <a:pt x="42100" y="14084"/>
                  </a:lnTo>
                  <a:lnTo>
                    <a:pt x="38591" y="8802"/>
                  </a:lnTo>
                  <a:lnTo>
                    <a:pt x="33328" y="3520"/>
                  </a:lnTo>
                  <a:lnTo>
                    <a:pt x="2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81133" y="316755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2279" y="1760"/>
                  </a:lnTo>
                  <a:lnTo>
                    <a:pt x="8770" y="3521"/>
                  </a:lnTo>
                  <a:lnTo>
                    <a:pt x="5262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5262" y="36973"/>
                  </a:lnTo>
                  <a:lnTo>
                    <a:pt x="8770" y="40494"/>
                  </a:lnTo>
                  <a:lnTo>
                    <a:pt x="12279" y="42255"/>
                  </a:lnTo>
                  <a:lnTo>
                    <a:pt x="17541" y="44064"/>
                  </a:lnTo>
                  <a:lnTo>
                    <a:pt x="21050" y="44064"/>
                  </a:lnTo>
                  <a:lnTo>
                    <a:pt x="26312" y="44064"/>
                  </a:lnTo>
                  <a:lnTo>
                    <a:pt x="29821" y="42255"/>
                  </a:lnTo>
                  <a:lnTo>
                    <a:pt x="33329" y="40494"/>
                  </a:lnTo>
                  <a:lnTo>
                    <a:pt x="36837" y="36973"/>
                  </a:lnTo>
                  <a:lnTo>
                    <a:pt x="38592" y="33452"/>
                  </a:lnTo>
                  <a:lnTo>
                    <a:pt x="42100" y="29930"/>
                  </a:lnTo>
                  <a:lnTo>
                    <a:pt x="42100" y="26409"/>
                  </a:lnTo>
                  <a:lnTo>
                    <a:pt x="43854" y="21127"/>
                  </a:lnTo>
                  <a:lnTo>
                    <a:pt x="42100" y="17606"/>
                  </a:lnTo>
                  <a:lnTo>
                    <a:pt x="42100" y="14085"/>
                  </a:lnTo>
                  <a:lnTo>
                    <a:pt x="38592" y="880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32880" y="2684017"/>
              <a:ext cx="179070" cy="484505"/>
            </a:xfrm>
            <a:custGeom>
              <a:avLst/>
              <a:gdLst/>
              <a:ahLst/>
              <a:cxnLst/>
              <a:rect l="l" t="t" r="r" b="b"/>
              <a:pathLst>
                <a:path w="179070" h="484505">
                  <a:moveTo>
                    <a:pt x="96455" y="412185"/>
                  </a:moveTo>
                  <a:lnTo>
                    <a:pt x="163163" y="484420"/>
                  </a:lnTo>
                  <a:lnTo>
                    <a:pt x="171204" y="435074"/>
                  </a:lnTo>
                  <a:lnTo>
                    <a:pt x="142113" y="435074"/>
                  </a:lnTo>
                  <a:lnTo>
                    <a:pt x="140358" y="433313"/>
                  </a:lnTo>
                  <a:lnTo>
                    <a:pt x="138604" y="429792"/>
                  </a:lnTo>
                  <a:lnTo>
                    <a:pt x="137258" y="425336"/>
                  </a:lnTo>
                  <a:lnTo>
                    <a:pt x="96455" y="412185"/>
                  </a:lnTo>
                  <a:close/>
                </a:path>
                <a:path w="179070" h="484505">
                  <a:moveTo>
                    <a:pt x="137258" y="425336"/>
                  </a:moveTo>
                  <a:lnTo>
                    <a:pt x="138604" y="429792"/>
                  </a:lnTo>
                  <a:lnTo>
                    <a:pt x="140358" y="433313"/>
                  </a:lnTo>
                  <a:lnTo>
                    <a:pt x="142113" y="435074"/>
                  </a:lnTo>
                  <a:lnTo>
                    <a:pt x="147375" y="435074"/>
                  </a:lnTo>
                  <a:lnTo>
                    <a:pt x="150884" y="433313"/>
                  </a:lnTo>
                  <a:lnTo>
                    <a:pt x="152638" y="431552"/>
                  </a:lnTo>
                  <a:lnTo>
                    <a:pt x="152638" y="428031"/>
                  </a:lnTo>
                  <a:lnTo>
                    <a:pt x="145621" y="428031"/>
                  </a:lnTo>
                  <a:lnTo>
                    <a:pt x="137258" y="425336"/>
                  </a:lnTo>
                  <a:close/>
                </a:path>
                <a:path w="179070" h="484505">
                  <a:moveTo>
                    <a:pt x="178950" y="387536"/>
                  </a:moveTo>
                  <a:lnTo>
                    <a:pt x="151143" y="421322"/>
                  </a:lnTo>
                  <a:lnTo>
                    <a:pt x="152638" y="426270"/>
                  </a:lnTo>
                  <a:lnTo>
                    <a:pt x="152638" y="431552"/>
                  </a:lnTo>
                  <a:lnTo>
                    <a:pt x="150884" y="433313"/>
                  </a:lnTo>
                  <a:lnTo>
                    <a:pt x="147375" y="435074"/>
                  </a:lnTo>
                  <a:lnTo>
                    <a:pt x="171204" y="435074"/>
                  </a:lnTo>
                  <a:lnTo>
                    <a:pt x="178950" y="387536"/>
                  </a:lnTo>
                  <a:close/>
                </a:path>
                <a:path w="179070" h="484505">
                  <a:moveTo>
                    <a:pt x="33329" y="56340"/>
                  </a:moveTo>
                  <a:lnTo>
                    <a:pt x="27809" y="63055"/>
                  </a:lnTo>
                  <a:lnTo>
                    <a:pt x="137258" y="425336"/>
                  </a:lnTo>
                  <a:lnTo>
                    <a:pt x="145621" y="428031"/>
                  </a:lnTo>
                  <a:lnTo>
                    <a:pt x="151143" y="421322"/>
                  </a:lnTo>
                  <a:lnTo>
                    <a:pt x="41665" y="58946"/>
                  </a:lnTo>
                  <a:lnTo>
                    <a:pt x="33329" y="56340"/>
                  </a:lnTo>
                  <a:close/>
                </a:path>
                <a:path w="179070" h="484505">
                  <a:moveTo>
                    <a:pt x="151143" y="421322"/>
                  </a:moveTo>
                  <a:lnTo>
                    <a:pt x="145621" y="428031"/>
                  </a:lnTo>
                  <a:lnTo>
                    <a:pt x="152638" y="428031"/>
                  </a:lnTo>
                  <a:lnTo>
                    <a:pt x="152638" y="426270"/>
                  </a:lnTo>
                  <a:lnTo>
                    <a:pt x="151143" y="421322"/>
                  </a:lnTo>
                  <a:close/>
                </a:path>
                <a:path w="179070" h="484505">
                  <a:moveTo>
                    <a:pt x="17541" y="0"/>
                  </a:moveTo>
                  <a:lnTo>
                    <a:pt x="0" y="96884"/>
                  </a:lnTo>
                  <a:lnTo>
                    <a:pt x="27809" y="63055"/>
                  </a:lnTo>
                  <a:lnTo>
                    <a:pt x="26312" y="58101"/>
                  </a:lnTo>
                  <a:lnTo>
                    <a:pt x="26312" y="54579"/>
                  </a:lnTo>
                  <a:lnTo>
                    <a:pt x="31575" y="49297"/>
                  </a:lnTo>
                  <a:lnTo>
                    <a:pt x="63017" y="49297"/>
                  </a:lnTo>
                  <a:lnTo>
                    <a:pt x="17541" y="0"/>
                  </a:lnTo>
                  <a:close/>
                </a:path>
                <a:path w="179070" h="484505">
                  <a:moveTo>
                    <a:pt x="63017" y="49297"/>
                  </a:moveTo>
                  <a:lnTo>
                    <a:pt x="36837" y="49297"/>
                  </a:lnTo>
                  <a:lnTo>
                    <a:pt x="38592" y="51058"/>
                  </a:lnTo>
                  <a:lnTo>
                    <a:pt x="40346" y="54579"/>
                  </a:lnTo>
                  <a:lnTo>
                    <a:pt x="41665" y="58946"/>
                  </a:lnTo>
                  <a:lnTo>
                    <a:pt x="84176" y="72235"/>
                  </a:lnTo>
                  <a:lnTo>
                    <a:pt x="63017" y="49297"/>
                  </a:lnTo>
                  <a:close/>
                </a:path>
                <a:path w="179070" h="484505">
                  <a:moveTo>
                    <a:pt x="36837" y="49297"/>
                  </a:moveTo>
                  <a:lnTo>
                    <a:pt x="31575" y="49297"/>
                  </a:lnTo>
                  <a:lnTo>
                    <a:pt x="26312" y="54579"/>
                  </a:lnTo>
                  <a:lnTo>
                    <a:pt x="26312" y="58101"/>
                  </a:lnTo>
                  <a:lnTo>
                    <a:pt x="27809" y="63055"/>
                  </a:lnTo>
                  <a:lnTo>
                    <a:pt x="33329" y="56340"/>
                  </a:lnTo>
                  <a:lnTo>
                    <a:pt x="40878" y="56340"/>
                  </a:lnTo>
                  <a:lnTo>
                    <a:pt x="40346" y="54579"/>
                  </a:lnTo>
                  <a:lnTo>
                    <a:pt x="38592" y="51058"/>
                  </a:lnTo>
                  <a:lnTo>
                    <a:pt x="36837" y="49297"/>
                  </a:lnTo>
                  <a:close/>
                </a:path>
                <a:path w="179070" h="484505">
                  <a:moveTo>
                    <a:pt x="40878" y="56340"/>
                  </a:moveTo>
                  <a:lnTo>
                    <a:pt x="33329" y="56340"/>
                  </a:lnTo>
                  <a:lnTo>
                    <a:pt x="41665" y="58946"/>
                  </a:lnTo>
                  <a:lnTo>
                    <a:pt x="40878" y="56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32880" y="2684017"/>
              <a:ext cx="179070" cy="484505"/>
            </a:xfrm>
            <a:custGeom>
              <a:avLst/>
              <a:gdLst/>
              <a:ahLst/>
              <a:cxnLst/>
              <a:rect l="l" t="t" r="r" b="b"/>
              <a:pathLst>
                <a:path w="179070" h="484505">
                  <a:moveTo>
                    <a:pt x="40346" y="54579"/>
                  </a:moveTo>
                  <a:lnTo>
                    <a:pt x="152638" y="426270"/>
                  </a:lnTo>
                  <a:lnTo>
                    <a:pt x="152638" y="428031"/>
                  </a:lnTo>
                  <a:lnTo>
                    <a:pt x="152638" y="431552"/>
                  </a:lnTo>
                  <a:lnTo>
                    <a:pt x="150884" y="433313"/>
                  </a:lnTo>
                  <a:lnTo>
                    <a:pt x="147375" y="435074"/>
                  </a:lnTo>
                  <a:lnTo>
                    <a:pt x="145621" y="435074"/>
                  </a:lnTo>
                  <a:lnTo>
                    <a:pt x="142113" y="435074"/>
                  </a:lnTo>
                  <a:lnTo>
                    <a:pt x="140358" y="433313"/>
                  </a:lnTo>
                  <a:lnTo>
                    <a:pt x="138604" y="429792"/>
                  </a:lnTo>
                  <a:lnTo>
                    <a:pt x="26312" y="58101"/>
                  </a:lnTo>
                  <a:lnTo>
                    <a:pt x="26312" y="54579"/>
                  </a:lnTo>
                  <a:lnTo>
                    <a:pt x="28066" y="52819"/>
                  </a:lnTo>
                  <a:lnTo>
                    <a:pt x="29821" y="51058"/>
                  </a:lnTo>
                  <a:lnTo>
                    <a:pt x="31575" y="49297"/>
                  </a:lnTo>
                  <a:lnTo>
                    <a:pt x="35083" y="49297"/>
                  </a:lnTo>
                  <a:lnTo>
                    <a:pt x="36837" y="49297"/>
                  </a:lnTo>
                  <a:lnTo>
                    <a:pt x="38592" y="51058"/>
                  </a:lnTo>
                  <a:lnTo>
                    <a:pt x="40346" y="54579"/>
                  </a:lnTo>
                  <a:close/>
                </a:path>
                <a:path w="179070" h="484505">
                  <a:moveTo>
                    <a:pt x="33329" y="56340"/>
                  </a:moveTo>
                  <a:lnTo>
                    <a:pt x="0" y="96884"/>
                  </a:lnTo>
                  <a:lnTo>
                    <a:pt x="17541" y="0"/>
                  </a:lnTo>
                  <a:lnTo>
                    <a:pt x="84176" y="72235"/>
                  </a:lnTo>
                  <a:lnTo>
                    <a:pt x="33329" y="56340"/>
                  </a:lnTo>
                  <a:close/>
                </a:path>
                <a:path w="179070" h="484505">
                  <a:moveTo>
                    <a:pt x="145621" y="428031"/>
                  </a:moveTo>
                  <a:lnTo>
                    <a:pt x="178950" y="387536"/>
                  </a:lnTo>
                  <a:lnTo>
                    <a:pt x="163163" y="484420"/>
                  </a:lnTo>
                  <a:lnTo>
                    <a:pt x="96455" y="412185"/>
                  </a:lnTo>
                  <a:lnTo>
                    <a:pt x="145621" y="4280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65370" y="2741238"/>
              <a:ext cx="293370" cy="192405"/>
            </a:xfrm>
            <a:custGeom>
              <a:avLst/>
              <a:gdLst/>
              <a:ahLst/>
              <a:cxnLst/>
              <a:rect l="l" t="t" r="r" b="b"/>
              <a:pathLst>
                <a:path w="293370" h="192405">
                  <a:moveTo>
                    <a:pt x="293021" y="0"/>
                  </a:moveTo>
                  <a:lnTo>
                    <a:pt x="0" y="0"/>
                  </a:lnTo>
                  <a:lnTo>
                    <a:pt x="0" y="192007"/>
                  </a:lnTo>
                  <a:lnTo>
                    <a:pt x="293021" y="192007"/>
                  </a:lnTo>
                  <a:lnTo>
                    <a:pt x="2930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465757" y="3082675"/>
            <a:ext cx="208915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mid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54778" y="2730351"/>
            <a:ext cx="17272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900" spc="15" dirty="0">
                <a:latin typeface="Times New Roman"/>
                <a:cs typeface="Times New Roman"/>
              </a:rPr>
              <a:t>d</a:t>
            </a:r>
            <a:r>
              <a:rPr sz="825" spc="22" baseline="-10101" dirty="0">
                <a:latin typeface="Times New Roman"/>
                <a:cs typeface="Times New Roman"/>
              </a:rPr>
              <a:t>2</a:t>
            </a:r>
            <a:endParaRPr sz="825" baseline="-10101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57333" y="2061298"/>
            <a:ext cx="54610" cy="54610"/>
            <a:chOff x="1433333" y="2061298"/>
            <a:chExt cx="54610" cy="54610"/>
          </a:xfrm>
        </p:grpSpPr>
        <p:sp>
          <p:nvSpPr>
            <p:cNvPr id="42" name="object 42"/>
            <p:cNvSpPr/>
            <p:nvPr/>
          </p:nvSpPr>
          <p:spPr>
            <a:xfrm>
              <a:off x="1438605" y="206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1050" y="0"/>
                  </a:lnTo>
                  <a:lnTo>
                    <a:pt x="17542" y="0"/>
                  </a:lnTo>
                  <a:lnTo>
                    <a:pt x="14033" y="1761"/>
                  </a:lnTo>
                  <a:lnTo>
                    <a:pt x="8770" y="3521"/>
                  </a:lnTo>
                  <a:lnTo>
                    <a:pt x="7016" y="7043"/>
                  </a:lnTo>
                  <a:lnTo>
                    <a:pt x="3509" y="8803"/>
                  </a:lnTo>
                  <a:lnTo>
                    <a:pt x="1753" y="14085"/>
                  </a:lnTo>
                  <a:lnTo>
                    <a:pt x="0" y="17607"/>
                  </a:lnTo>
                  <a:lnTo>
                    <a:pt x="0" y="26409"/>
                  </a:lnTo>
                  <a:lnTo>
                    <a:pt x="3509" y="33451"/>
                  </a:lnTo>
                  <a:lnTo>
                    <a:pt x="7016" y="36973"/>
                  </a:lnTo>
                  <a:lnTo>
                    <a:pt x="8770" y="40495"/>
                  </a:lnTo>
                  <a:lnTo>
                    <a:pt x="14033" y="42255"/>
                  </a:lnTo>
                  <a:lnTo>
                    <a:pt x="17542" y="44015"/>
                  </a:lnTo>
                  <a:lnTo>
                    <a:pt x="26313" y="44015"/>
                  </a:lnTo>
                  <a:lnTo>
                    <a:pt x="33329" y="40495"/>
                  </a:lnTo>
                  <a:lnTo>
                    <a:pt x="40346" y="33451"/>
                  </a:lnTo>
                  <a:lnTo>
                    <a:pt x="43854" y="26409"/>
                  </a:lnTo>
                  <a:lnTo>
                    <a:pt x="43854" y="17607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6837" y="7043"/>
                  </a:lnTo>
                  <a:lnTo>
                    <a:pt x="33329" y="3521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38605" y="206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8770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7016" y="36973"/>
                  </a:lnTo>
                  <a:lnTo>
                    <a:pt x="8770" y="40494"/>
                  </a:lnTo>
                  <a:lnTo>
                    <a:pt x="14033" y="42255"/>
                  </a:lnTo>
                  <a:lnTo>
                    <a:pt x="17541" y="44016"/>
                  </a:lnTo>
                  <a:lnTo>
                    <a:pt x="21050" y="44016"/>
                  </a:lnTo>
                  <a:lnTo>
                    <a:pt x="26312" y="44016"/>
                  </a:lnTo>
                  <a:lnTo>
                    <a:pt x="29821" y="42255"/>
                  </a:lnTo>
                  <a:lnTo>
                    <a:pt x="33329" y="40494"/>
                  </a:lnTo>
                  <a:lnTo>
                    <a:pt x="36837" y="36973"/>
                  </a:lnTo>
                  <a:lnTo>
                    <a:pt x="40346" y="33452"/>
                  </a:lnTo>
                  <a:lnTo>
                    <a:pt x="42100" y="29930"/>
                  </a:lnTo>
                  <a:lnTo>
                    <a:pt x="43854" y="26409"/>
                  </a:lnTo>
                  <a:lnTo>
                    <a:pt x="43854" y="21127"/>
                  </a:lnTo>
                  <a:lnTo>
                    <a:pt x="43854" y="17606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296316" y="2193396"/>
            <a:ext cx="54610" cy="54610"/>
            <a:chOff x="3772316" y="2193396"/>
            <a:chExt cx="54610" cy="54610"/>
          </a:xfrm>
        </p:grpSpPr>
        <p:sp>
          <p:nvSpPr>
            <p:cNvPr id="45" name="object 45"/>
            <p:cNvSpPr/>
            <p:nvPr/>
          </p:nvSpPr>
          <p:spPr>
            <a:xfrm>
              <a:off x="3777588" y="219866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1" y="0"/>
                  </a:lnTo>
                  <a:lnTo>
                    <a:pt x="10524" y="3520"/>
                  </a:lnTo>
                  <a:lnTo>
                    <a:pt x="7016" y="7042"/>
                  </a:lnTo>
                  <a:lnTo>
                    <a:pt x="3507" y="8802"/>
                  </a:lnTo>
                  <a:lnTo>
                    <a:pt x="1753" y="14133"/>
                  </a:lnTo>
                  <a:lnTo>
                    <a:pt x="1753" y="17654"/>
                  </a:lnTo>
                  <a:lnTo>
                    <a:pt x="0" y="21175"/>
                  </a:lnTo>
                  <a:lnTo>
                    <a:pt x="1753" y="26457"/>
                  </a:lnTo>
                  <a:lnTo>
                    <a:pt x="1753" y="29979"/>
                  </a:lnTo>
                  <a:lnTo>
                    <a:pt x="3507" y="33500"/>
                  </a:lnTo>
                  <a:lnTo>
                    <a:pt x="10524" y="40543"/>
                  </a:lnTo>
                  <a:lnTo>
                    <a:pt x="17541" y="44063"/>
                  </a:lnTo>
                  <a:lnTo>
                    <a:pt x="26313" y="44063"/>
                  </a:lnTo>
                  <a:lnTo>
                    <a:pt x="31574" y="42303"/>
                  </a:lnTo>
                  <a:lnTo>
                    <a:pt x="35083" y="40543"/>
                  </a:lnTo>
                  <a:lnTo>
                    <a:pt x="38591" y="37021"/>
                  </a:lnTo>
                  <a:lnTo>
                    <a:pt x="43854" y="26457"/>
                  </a:lnTo>
                  <a:lnTo>
                    <a:pt x="43854" y="17654"/>
                  </a:lnTo>
                  <a:lnTo>
                    <a:pt x="42100" y="14133"/>
                  </a:lnTo>
                  <a:lnTo>
                    <a:pt x="40346" y="8802"/>
                  </a:lnTo>
                  <a:lnTo>
                    <a:pt x="35083" y="3520"/>
                  </a:lnTo>
                  <a:lnTo>
                    <a:pt x="31574" y="1760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77587" y="219866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134"/>
                  </a:lnTo>
                  <a:lnTo>
                    <a:pt x="1754" y="17655"/>
                  </a:lnTo>
                  <a:lnTo>
                    <a:pt x="0" y="21176"/>
                  </a:lnTo>
                  <a:lnTo>
                    <a:pt x="1754" y="26458"/>
                  </a:lnTo>
                  <a:lnTo>
                    <a:pt x="1754" y="29979"/>
                  </a:lnTo>
                  <a:lnTo>
                    <a:pt x="3508" y="33501"/>
                  </a:lnTo>
                  <a:lnTo>
                    <a:pt x="7016" y="37022"/>
                  </a:lnTo>
                  <a:lnTo>
                    <a:pt x="10525" y="40543"/>
                  </a:lnTo>
                  <a:lnTo>
                    <a:pt x="14033" y="42304"/>
                  </a:lnTo>
                  <a:lnTo>
                    <a:pt x="17541" y="44064"/>
                  </a:lnTo>
                  <a:lnTo>
                    <a:pt x="22804" y="44064"/>
                  </a:lnTo>
                  <a:lnTo>
                    <a:pt x="26312" y="44064"/>
                  </a:lnTo>
                  <a:lnTo>
                    <a:pt x="31575" y="42304"/>
                  </a:lnTo>
                  <a:lnTo>
                    <a:pt x="35083" y="40543"/>
                  </a:lnTo>
                  <a:lnTo>
                    <a:pt x="38592" y="37022"/>
                  </a:lnTo>
                  <a:lnTo>
                    <a:pt x="40346" y="33501"/>
                  </a:lnTo>
                  <a:lnTo>
                    <a:pt x="42100" y="29979"/>
                  </a:lnTo>
                  <a:lnTo>
                    <a:pt x="43854" y="26458"/>
                  </a:lnTo>
                  <a:lnTo>
                    <a:pt x="43854" y="21176"/>
                  </a:lnTo>
                  <a:lnTo>
                    <a:pt x="43854" y="17655"/>
                  </a:lnTo>
                  <a:lnTo>
                    <a:pt x="42100" y="14134"/>
                  </a:lnTo>
                  <a:lnTo>
                    <a:pt x="40346" y="8803"/>
                  </a:lnTo>
                  <a:lnTo>
                    <a:pt x="38592" y="7042"/>
                  </a:lnTo>
                  <a:lnTo>
                    <a:pt x="35083" y="3521"/>
                  </a:lnTo>
                  <a:lnTo>
                    <a:pt x="31575" y="1760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077019" y="3646708"/>
            <a:ext cx="54610" cy="54610"/>
            <a:chOff x="3553019" y="3646708"/>
            <a:chExt cx="54610" cy="54610"/>
          </a:xfrm>
        </p:grpSpPr>
        <p:sp>
          <p:nvSpPr>
            <p:cNvPr id="48" name="object 48"/>
            <p:cNvSpPr/>
            <p:nvPr/>
          </p:nvSpPr>
          <p:spPr>
            <a:xfrm>
              <a:off x="3558291" y="365197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1" y="0"/>
                  </a:lnTo>
                  <a:lnTo>
                    <a:pt x="10524" y="3521"/>
                  </a:lnTo>
                  <a:lnTo>
                    <a:pt x="7016" y="7043"/>
                  </a:lnTo>
                  <a:lnTo>
                    <a:pt x="3507" y="8803"/>
                  </a:lnTo>
                  <a:lnTo>
                    <a:pt x="1753" y="14085"/>
                  </a:lnTo>
                  <a:lnTo>
                    <a:pt x="0" y="17655"/>
                  </a:lnTo>
                  <a:lnTo>
                    <a:pt x="0" y="26459"/>
                  </a:lnTo>
                  <a:lnTo>
                    <a:pt x="3507" y="33501"/>
                  </a:lnTo>
                  <a:lnTo>
                    <a:pt x="10524" y="40544"/>
                  </a:lnTo>
                  <a:lnTo>
                    <a:pt x="17541" y="44065"/>
                  </a:lnTo>
                  <a:lnTo>
                    <a:pt x="26313" y="44065"/>
                  </a:lnTo>
                  <a:lnTo>
                    <a:pt x="31574" y="42304"/>
                  </a:lnTo>
                  <a:lnTo>
                    <a:pt x="35083" y="40544"/>
                  </a:lnTo>
                  <a:lnTo>
                    <a:pt x="38591" y="37023"/>
                  </a:lnTo>
                  <a:lnTo>
                    <a:pt x="43854" y="26459"/>
                  </a:lnTo>
                  <a:lnTo>
                    <a:pt x="43854" y="17655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5083" y="3521"/>
                  </a:lnTo>
                  <a:lnTo>
                    <a:pt x="31574" y="1761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58290" y="365197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55"/>
                  </a:lnTo>
                  <a:lnTo>
                    <a:pt x="0" y="21176"/>
                  </a:lnTo>
                  <a:lnTo>
                    <a:pt x="0" y="26458"/>
                  </a:lnTo>
                  <a:lnTo>
                    <a:pt x="1754" y="29979"/>
                  </a:lnTo>
                  <a:lnTo>
                    <a:pt x="3508" y="33501"/>
                  </a:lnTo>
                  <a:lnTo>
                    <a:pt x="7016" y="37022"/>
                  </a:lnTo>
                  <a:lnTo>
                    <a:pt x="10525" y="40543"/>
                  </a:lnTo>
                  <a:lnTo>
                    <a:pt x="14033" y="42304"/>
                  </a:lnTo>
                  <a:lnTo>
                    <a:pt x="17541" y="44064"/>
                  </a:lnTo>
                  <a:lnTo>
                    <a:pt x="22804" y="44064"/>
                  </a:lnTo>
                  <a:lnTo>
                    <a:pt x="26312" y="44064"/>
                  </a:lnTo>
                  <a:lnTo>
                    <a:pt x="31575" y="42304"/>
                  </a:lnTo>
                  <a:lnTo>
                    <a:pt x="35083" y="40543"/>
                  </a:lnTo>
                  <a:lnTo>
                    <a:pt x="38592" y="37022"/>
                  </a:lnTo>
                  <a:lnTo>
                    <a:pt x="40346" y="33501"/>
                  </a:lnTo>
                  <a:lnTo>
                    <a:pt x="42100" y="29979"/>
                  </a:lnTo>
                  <a:lnTo>
                    <a:pt x="43854" y="26458"/>
                  </a:lnTo>
                  <a:lnTo>
                    <a:pt x="43854" y="21176"/>
                  </a:lnTo>
                  <a:lnTo>
                    <a:pt x="43854" y="17655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8592" y="7042"/>
                  </a:lnTo>
                  <a:lnTo>
                    <a:pt x="35083" y="3521"/>
                  </a:lnTo>
                  <a:lnTo>
                    <a:pt x="31575" y="1760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343700" y="2480193"/>
            <a:ext cx="17272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900" spc="15" dirty="0">
                <a:latin typeface="Times New Roman"/>
                <a:cs typeface="Times New Roman"/>
              </a:rPr>
              <a:t>d</a:t>
            </a:r>
            <a:r>
              <a:rPr sz="825" spc="22" baseline="-10101" dirty="0">
                <a:latin typeface="Times New Roman"/>
                <a:cs typeface="Times New Roman"/>
              </a:rPr>
              <a:t>1</a:t>
            </a:r>
            <a:endParaRPr sz="825" baseline="-10101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172954" y="2344900"/>
            <a:ext cx="251460" cy="354330"/>
            <a:chOff x="648954" y="2344900"/>
            <a:chExt cx="251460" cy="354330"/>
          </a:xfrm>
        </p:grpSpPr>
        <p:sp>
          <p:nvSpPr>
            <p:cNvPr id="52" name="object 52"/>
            <p:cNvSpPr/>
            <p:nvPr/>
          </p:nvSpPr>
          <p:spPr>
            <a:xfrm>
              <a:off x="649832" y="2345779"/>
              <a:ext cx="249554" cy="352425"/>
            </a:xfrm>
            <a:custGeom>
              <a:avLst/>
              <a:gdLst/>
              <a:ahLst/>
              <a:cxnLst/>
              <a:rect l="l" t="t" r="r" b="b"/>
              <a:pathLst>
                <a:path w="249555" h="352425">
                  <a:moveTo>
                    <a:pt x="14082" y="255439"/>
                  </a:moveTo>
                  <a:lnTo>
                    <a:pt x="0" y="352323"/>
                  </a:lnTo>
                  <a:lnTo>
                    <a:pt x="76090" y="311780"/>
                  </a:lnTo>
                  <a:lnTo>
                    <a:pt x="31624" y="311780"/>
                  </a:lnTo>
                  <a:lnTo>
                    <a:pt x="26361" y="306498"/>
                  </a:lnTo>
                  <a:lnTo>
                    <a:pt x="26361" y="302977"/>
                  </a:lnTo>
                  <a:lnTo>
                    <a:pt x="28115" y="301216"/>
                  </a:lnTo>
                  <a:lnTo>
                    <a:pt x="30610" y="297666"/>
                  </a:lnTo>
                  <a:lnTo>
                    <a:pt x="14082" y="255439"/>
                  </a:lnTo>
                  <a:close/>
                </a:path>
                <a:path w="249555" h="352425">
                  <a:moveTo>
                    <a:pt x="30610" y="297666"/>
                  </a:moveTo>
                  <a:lnTo>
                    <a:pt x="28115" y="301216"/>
                  </a:lnTo>
                  <a:lnTo>
                    <a:pt x="26361" y="302977"/>
                  </a:lnTo>
                  <a:lnTo>
                    <a:pt x="26361" y="306498"/>
                  </a:lnTo>
                  <a:lnTo>
                    <a:pt x="31624" y="311780"/>
                  </a:lnTo>
                  <a:lnTo>
                    <a:pt x="36886" y="311780"/>
                  </a:lnTo>
                  <a:lnTo>
                    <a:pt x="40394" y="308258"/>
                  </a:lnTo>
                  <a:lnTo>
                    <a:pt x="42666" y="305048"/>
                  </a:lnTo>
                  <a:lnTo>
                    <a:pt x="33378" y="304737"/>
                  </a:lnTo>
                  <a:lnTo>
                    <a:pt x="30610" y="297666"/>
                  </a:lnTo>
                  <a:close/>
                </a:path>
                <a:path w="249555" h="352425">
                  <a:moveTo>
                    <a:pt x="42666" y="305048"/>
                  </a:moveTo>
                  <a:lnTo>
                    <a:pt x="40394" y="308258"/>
                  </a:lnTo>
                  <a:lnTo>
                    <a:pt x="36886" y="311780"/>
                  </a:lnTo>
                  <a:lnTo>
                    <a:pt x="76090" y="311780"/>
                  </a:lnTo>
                  <a:lnTo>
                    <a:pt x="86003" y="306498"/>
                  </a:lnTo>
                  <a:lnTo>
                    <a:pt x="42666" y="305048"/>
                  </a:lnTo>
                  <a:close/>
                </a:path>
                <a:path w="249555" h="352425">
                  <a:moveTo>
                    <a:pt x="215861" y="40494"/>
                  </a:moveTo>
                  <a:lnTo>
                    <a:pt x="214107" y="40494"/>
                  </a:lnTo>
                  <a:lnTo>
                    <a:pt x="210599" y="42255"/>
                  </a:lnTo>
                  <a:lnTo>
                    <a:pt x="208845" y="44016"/>
                  </a:lnTo>
                  <a:lnTo>
                    <a:pt x="30610" y="297666"/>
                  </a:lnTo>
                  <a:lnTo>
                    <a:pt x="33378" y="304737"/>
                  </a:lnTo>
                  <a:lnTo>
                    <a:pt x="42666" y="305048"/>
                  </a:lnTo>
                  <a:lnTo>
                    <a:pt x="217937" y="57371"/>
                  </a:lnTo>
                  <a:lnTo>
                    <a:pt x="214107" y="47586"/>
                  </a:lnTo>
                  <a:lnTo>
                    <a:pt x="221124" y="47586"/>
                  </a:lnTo>
                  <a:lnTo>
                    <a:pt x="221124" y="44016"/>
                  </a:lnTo>
                  <a:lnTo>
                    <a:pt x="219370" y="42255"/>
                  </a:lnTo>
                  <a:lnTo>
                    <a:pt x="215861" y="40494"/>
                  </a:lnTo>
                  <a:close/>
                </a:path>
                <a:path w="249555" h="352425">
                  <a:moveTo>
                    <a:pt x="242592" y="40494"/>
                  </a:moveTo>
                  <a:lnTo>
                    <a:pt x="215861" y="40494"/>
                  </a:lnTo>
                  <a:lnTo>
                    <a:pt x="219370" y="42255"/>
                  </a:lnTo>
                  <a:lnTo>
                    <a:pt x="221124" y="44016"/>
                  </a:lnTo>
                  <a:lnTo>
                    <a:pt x="221124" y="52868"/>
                  </a:lnTo>
                  <a:lnTo>
                    <a:pt x="217937" y="57371"/>
                  </a:lnTo>
                  <a:lnTo>
                    <a:pt x="233403" y="96884"/>
                  </a:lnTo>
                  <a:lnTo>
                    <a:pt x="242592" y="40494"/>
                  </a:lnTo>
                  <a:close/>
                </a:path>
                <a:path w="249555" h="352425">
                  <a:moveTo>
                    <a:pt x="221124" y="47586"/>
                  </a:moveTo>
                  <a:lnTo>
                    <a:pt x="214107" y="47586"/>
                  </a:lnTo>
                  <a:lnTo>
                    <a:pt x="217937" y="57371"/>
                  </a:lnTo>
                  <a:lnTo>
                    <a:pt x="221124" y="52868"/>
                  </a:lnTo>
                  <a:lnTo>
                    <a:pt x="221124" y="47586"/>
                  </a:lnTo>
                  <a:close/>
                </a:path>
                <a:path w="249555" h="352425">
                  <a:moveTo>
                    <a:pt x="249191" y="0"/>
                  </a:moveTo>
                  <a:lnTo>
                    <a:pt x="161482" y="47586"/>
                  </a:lnTo>
                  <a:lnTo>
                    <a:pt x="206336" y="47586"/>
                  </a:lnTo>
                  <a:lnTo>
                    <a:pt x="208845" y="44016"/>
                  </a:lnTo>
                  <a:lnTo>
                    <a:pt x="210599" y="42255"/>
                  </a:lnTo>
                  <a:lnTo>
                    <a:pt x="214107" y="40494"/>
                  </a:lnTo>
                  <a:lnTo>
                    <a:pt x="242592" y="40494"/>
                  </a:lnTo>
                  <a:lnTo>
                    <a:pt x="249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9832" y="2345779"/>
              <a:ext cx="249554" cy="352425"/>
            </a:xfrm>
            <a:custGeom>
              <a:avLst/>
              <a:gdLst/>
              <a:ahLst/>
              <a:cxnLst/>
              <a:rect l="l" t="t" r="r" b="b"/>
              <a:pathLst>
                <a:path w="249555" h="352425">
                  <a:moveTo>
                    <a:pt x="221124" y="52868"/>
                  </a:moveTo>
                  <a:lnTo>
                    <a:pt x="40394" y="308258"/>
                  </a:lnTo>
                  <a:lnTo>
                    <a:pt x="36886" y="311780"/>
                  </a:lnTo>
                  <a:lnTo>
                    <a:pt x="35132" y="311780"/>
                  </a:lnTo>
                  <a:lnTo>
                    <a:pt x="31624" y="311780"/>
                  </a:lnTo>
                  <a:lnTo>
                    <a:pt x="29869" y="310019"/>
                  </a:lnTo>
                  <a:lnTo>
                    <a:pt x="28115" y="308258"/>
                  </a:lnTo>
                  <a:lnTo>
                    <a:pt x="26361" y="306498"/>
                  </a:lnTo>
                  <a:lnTo>
                    <a:pt x="26361" y="302977"/>
                  </a:lnTo>
                  <a:lnTo>
                    <a:pt x="28115" y="301216"/>
                  </a:lnTo>
                  <a:lnTo>
                    <a:pt x="208845" y="44016"/>
                  </a:lnTo>
                  <a:lnTo>
                    <a:pt x="210599" y="42255"/>
                  </a:lnTo>
                  <a:lnTo>
                    <a:pt x="214107" y="40494"/>
                  </a:lnTo>
                  <a:lnTo>
                    <a:pt x="215861" y="40494"/>
                  </a:lnTo>
                  <a:lnTo>
                    <a:pt x="219370" y="42255"/>
                  </a:lnTo>
                  <a:lnTo>
                    <a:pt x="221124" y="44016"/>
                  </a:lnTo>
                  <a:lnTo>
                    <a:pt x="221124" y="47586"/>
                  </a:lnTo>
                  <a:lnTo>
                    <a:pt x="221124" y="49346"/>
                  </a:lnTo>
                  <a:lnTo>
                    <a:pt x="221124" y="52868"/>
                  </a:lnTo>
                  <a:close/>
                </a:path>
                <a:path w="249555" h="352425">
                  <a:moveTo>
                    <a:pt x="214107" y="47586"/>
                  </a:moveTo>
                  <a:lnTo>
                    <a:pt x="161482" y="47586"/>
                  </a:lnTo>
                  <a:lnTo>
                    <a:pt x="249191" y="0"/>
                  </a:lnTo>
                  <a:lnTo>
                    <a:pt x="233403" y="96884"/>
                  </a:lnTo>
                  <a:lnTo>
                    <a:pt x="214107" y="47586"/>
                  </a:lnTo>
                  <a:close/>
                </a:path>
                <a:path w="249555" h="352425">
                  <a:moveTo>
                    <a:pt x="33378" y="304737"/>
                  </a:moveTo>
                  <a:lnTo>
                    <a:pt x="86003" y="306498"/>
                  </a:lnTo>
                  <a:lnTo>
                    <a:pt x="0" y="352323"/>
                  </a:lnTo>
                  <a:lnTo>
                    <a:pt x="14082" y="255439"/>
                  </a:lnTo>
                  <a:lnTo>
                    <a:pt x="33378" y="3047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435936" y="3827818"/>
            <a:ext cx="84455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722285" y="3739988"/>
            <a:ext cx="470534" cy="90170"/>
            <a:chOff x="2198285" y="3739988"/>
            <a:chExt cx="470534" cy="90170"/>
          </a:xfrm>
        </p:grpSpPr>
        <p:sp>
          <p:nvSpPr>
            <p:cNvPr id="56" name="object 56"/>
            <p:cNvSpPr/>
            <p:nvPr/>
          </p:nvSpPr>
          <p:spPr>
            <a:xfrm>
              <a:off x="2199238" y="3740940"/>
              <a:ext cx="468630" cy="88265"/>
            </a:xfrm>
            <a:custGeom>
              <a:avLst/>
              <a:gdLst/>
              <a:ahLst/>
              <a:cxnLst/>
              <a:rect l="l" t="t" r="r" b="b"/>
              <a:pathLst>
                <a:path w="468630" h="88264">
                  <a:moveTo>
                    <a:pt x="87757" y="0"/>
                  </a:moveTo>
                  <a:lnTo>
                    <a:pt x="0" y="44064"/>
                  </a:lnTo>
                  <a:lnTo>
                    <a:pt x="87757" y="88080"/>
                  </a:lnTo>
                  <a:lnTo>
                    <a:pt x="64181" y="51107"/>
                  </a:lnTo>
                  <a:lnTo>
                    <a:pt x="56182" y="51107"/>
                  </a:lnTo>
                  <a:lnTo>
                    <a:pt x="52674" y="47586"/>
                  </a:lnTo>
                  <a:lnTo>
                    <a:pt x="50920" y="44064"/>
                  </a:lnTo>
                  <a:lnTo>
                    <a:pt x="52674" y="40543"/>
                  </a:lnTo>
                  <a:lnTo>
                    <a:pt x="56182" y="37022"/>
                  </a:lnTo>
                  <a:lnTo>
                    <a:pt x="64176" y="37022"/>
                  </a:lnTo>
                  <a:lnTo>
                    <a:pt x="87757" y="0"/>
                  </a:lnTo>
                  <a:close/>
                </a:path>
                <a:path w="468630" h="88264">
                  <a:moveTo>
                    <a:pt x="380803" y="0"/>
                  </a:moveTo>
                  <a:lnTo>
                    <a:pt x="410624" y="44064"/>
                  </a:lnTo>
                  <a:lnTo>
                    <a:pt x="380803" y="88080"/>
                  </a:lnTo>
                  <a:lnTo>
                    <a:pt x="454458" y="51107"/>
                  </a:lnTo>
                  <a:lnTo>
                    <a:pt x="412378" y="51107"/>
                  </a:lnTo>
                  <a:lnTo>
                    <a:pt x="415887" y="49346"/>
                  </a:lnTo>
                  <a:lnTo>
                    <a:pt x="415887" y="47586"/>
                  </a:lnTo>
                  <a:lnTo>
                    <a:pt x="417641" y="44064"/>
                  </a:lnTo>
                  <a:lnTo>
                    <a:pt x="415887" y="40543"/>
                  </a:lnTo>
                  <a:lnTo>
                    <a:pt x="415887" y="38783"/>
                  </a:lnTo>
                  <a:lnTo>
                    <a:pt x="412378" y="37022"/>
                  </a:lnTo>
                  <a:lnTo>
                    <a:pt x="454474" y="37022"/>
                  </a:lnTo>
                  <a:lnTo>
                    <a:pt x="380803" y="0"/>
                  </a:lnTo>
                  <a:close/>
                </a:path>
                <a:path w="468630" h="88264">
                  <a:moveTo>
                    <a:pt x="64176" y="37022"/>
                  </a:moveTo>
                  <a:lnTo>
                    <a:pt x="56182" y="37022"/>
                  </a:lnTo>
                  <a:lnTo>
                    <a:pt x="52674" y="40543"/>
                  </a:lnTo>
                  <a:lnTo>
                    <a:pt x="50920" y="44064"/>
                  </a:lnTo>
                  <a:lnTo>
                    <a:pt x="52674" y="47586"/>
                  </a:lnTo>
                  <a:lnTo>
                    <a:pt x="56182" y="51107"/>
                  </a:lnTo>
                  <a:lnTo>
                    <a:pt x="64181" y="51107"/>
                  </a:lnTo>
                  <a:lnTo>
                    <a:pt x="59690" y="44064"/>
                  </a:lnTo>
                  <a:lnTo>
                    <a:pt x="64176" y="37022"/>
                  </a:lnTo>
                  <a:close/>
                </a:path>
                <a:path w="468630" h="88264">
                  <a:moveTo>
                    <a:pt x="405858" y="37022"/>
                  </a:moveTo>
                  <a:lnTo>
                    <a:pt x="64176" y="37022"/>
                  </a:lnTo>
                  <a:lnTo>
                    <a:pt x="59690" y="44064"/>
                  </a:lnTo>
                  <a:lnTo>
                    <a:pt x="64181" y="51107"/>
                  </a:lnTo>
                  <a:lnTo>
                    <a:pt x="405853" y="51107"/>
                  </a:lnTo>
                  <a:lnTo>
                    <a:pt x="410624" y="44064"/>
                  </a:lnTo>
                  <a:lnTo>
                    <a:pt x="405858" y="37022"/>
                  </a:lnTo>
                  <a:close/>
                </a:path>
                <a:path w="468630" h="88264">
                  <a:moveTo>
                    <a:pt x="454474" y="37022"/>
                  </a:moveTo>
                  <a:lnTo>
                    <a:pt x="412378" y="37022"/>
                  </a:lnTo>
                  <a:lnTo>
                    <a:pt x="415887" y="38783"/>
                  </a:lnTo>
                  <a:lnTo>
                    <a:pt x="415887" y="40543"/>
                  </a:lnTo>
                  <a:lnTo>
                    <a:pt x="417641" y="44064"/>
                  </a:lnTo>
                  <a:lnTo>
                    <a:pt x="415887" y="47586"/>
                  </a:lnTo>
                  <a:lnTo>
                    <a:pt x="415887" y="49346"/>
                  </a:lnTo>
                  <a:lnTo>
                    <a:pt x="412378" y="51107"/>
                  </a:lnTo>
                  <a:lnTo>
                    <a:pt x="454458" y="51107"/>
                  </a:lnTo>
                  <a:lnTo>
                    <a:pt x="468488" y="44064"/>
                  </a:lnTo>
                  <a:lnTo>
                    <a:pt x="454474" y="37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99238" y="3740940"/>
              <a:ext cx="468630" cy="88265"/>
            </a:xfrm>
            <a:custGeom>
              <a:avLst/>
              <a:gdLst/>
              <a:ahLst/>
              <a:cxnLst/>
              <a:rect l="l" t="t" r="r" b="b"/>
              <a:pathLst>
                <a:path w="468630" h="88264">
                  <a:moveTo>
                    <a:pt x="410624" y="51107"/>
                  </a:moveTo>
                  <a:lnTo>
                    <a:pt x="59690" y="51107"/>
                  </a:lnTo>
                  <a:lnTo>
                    <a:pt x="56182" y="51107"/>
                  </a:lnTo>
                  <a:lnTo>
                    <a:pt x="54428" y="49346"/>
                  </a:lnTo>
                  <a:lnTo>
                    <a:pt x="52674" y="47586"/>
                  </a:lnTo>
                  <a:lnTo>
                    <a:pt x="50920" y="44064"/>
                  </a:lnTo>
                  <a:lnTo>
                    <a:pt x="52674" y="40543"/>
                  </a:lnTo>
                  <a:lnTo>
                    <a:pt x="54428" y="38783"/>
                  </a:lnTo>
                  <a:lnTo>
                    <a:pt x="56182" y="37022"/>
                  </a:lnTo>
                  <a:lnTo>
                    <a:pt x="59690" y="37022"/>
                  </a:lnTo>
                  <a:lnTo>
                    <a:pt x="410624" y="37022"/>
                  </a:lnTo>
                  <a:lnTo>
                    <a:pt x="412378" y="37022"/>
                  </a:lnTo>
                  <a:lnTo>
                    <a:pt x="415887" y="38783"/>
                  </a:lnTo>
                  <a:lnTo>
                    <a:pt x="415887" y="40543"/>
                  </a:lnTo>
                  <a:lnTo>
                    <a:pt x="417641" y="44064"/>
                  </a:lnTo>
                  <a:lnTo>
                    <a:pt x="415887" y="47586"/>
                  </a:lnTo>
                  <a:lnTo>
                    <a:pt x="415887" y="49346"/>
                  </a:lnTo>
                  <a:lnTo>
                    <a:pt x="412378" y="51107"/>
                  </a:lnTo>
                  <a:lnTo>
                    <a:pt x="410624" y="51107"/>
                  </a:lnTo>
                  <a:close/>
                </a:path>
                <a:path w="468630" h="88264">
                  <a:moveTo>
                    <a:pt x="410624" y="44064"/>
                  </a:moveTo>
                  <a:lnTo>
                    <a:pt x="380803" y="0"/>
                  </a:lnTo>
                  <a:lnTo>
                    <a:pt x="468488" y="44064"/>
                  </a:lnTo>
                  <a:lnTo>
                    <a:pt x="380803" y="88080"/>
                  </a:lnTo>
                  <a:lnTo>
                    <a:pt x="410624" y="44064"/>
                  </a:lnTo>
                  <a:close/>
                </a:path>
                <a:path w="468630" h="88264">
                  <a:moveTo>
                    <a:pt x="59690" y="44064"/>
                  </a:moveTo>
                  <a:lnTo>
                    <a:pt x="87757" y="88080"/>
                  </a:lnTo>
                  <a:lnTo>
                    <a:pt x="0" y="44064"/>
                  </a:lnTo>
                  <a:lnTo>
                    <a:pt x="87757" y="0"/>
                  </a:lnTo>
                  <a:lnTo>
                    <a:pt x="59690" y="440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888637" y="3831339"/>
            <a:ext cx="84455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278431" y="1811059"/>
            <a:ext cx="905510" cy="2098675"/>
            <a:chOff x="1754431" y="1811058"/>
            <a:chExt cx="905510" cy="2098675"/>
          </a:xfrm>
        </p:grpSpPr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4431" y="1855199"/>
              <a:ext cx="12279" cy="205045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646676" y="1812011"/>
              <a:ext cx="12700" cy="2096770"/>
            </a:xfrm>
            <a:custGeom>
              <a:avLst/>
              <a:gdLst/>
              <a:ahLst/>
              <a:cxnLst/>
              <a:rect l="l" t="t" r="r" b="b"/>
              <a:pathLst>
                <a:path w="12700" h="2096770">
                  <a:moveTo>
                    <a:pt x="8770" y="0"/>
                  </a:moveTo>
                  <a:lnTo>
                    <a:pt x="3508" y="0"/>
                  </a:lnTo>
                  <a:lnTo>
                    <a:pt x="1754" y="1760"/>
                  </a:lnTo>
                  <a:lnTo>
                    <a:pt x="1754" y="3521"/>
                  </a:lnTo>
                  <a:lnTo>
                    <a:pt x="0" y="5281"/>
                  </a:lnTo>
                  <a:lnTo>
                    <a:pt x="0" y="38783"/>
                  </a:lnTo>
                  <a:lnTo>
                    <a:pt x="1754" y="40543"/>
                  </a:lnTo>
                  <a:lnTo>
                    <a:pt x="1754" y="42304"/>
                  </a:lnTo>
                  <a:lnTo>
                    <a:pt x="3508" y="44064"/>
                  </a:lnTo>
                  <a:lnTo>
                    <a:pt x="8770" y="44064"/>
                  </a:lnTo>
                  <a:lnTo>
                    <a:pt x="10525" y="42304"/>
                  </a:lnTo>
                  <a:lnTo>
                    <a:pt x="10525" y="40543"/>
                  </a:lnTo>
                  <a:lnTo>
                    <a:pt x="12279" y="38783"/>
                  </a:lnTo>
                  <a:lnTo>
                    <a:pt x="12279" y="5281"/>
                  </a:lnTo>
                  <a:lnTo>
                    <a:pt x="10525" y="3521"/>
                  </a:lnTo>
                  <a:lnTo>
                    <a:pt x="10525" y="1760"/>
                  </a:lnTo>
                  <a:lnTo>
                    <a:pt x="8770" y="0"/>
                  </a:lnTo>
                  <a:close/>
                </a:path>
                <a:path w="12700" h="2096770">
                  <a:moveTo>
                    <a:pt x="8770" y="77517"/>
                  </a:moveTo>
                  <a:lnTo>
                    <a:pt x="3508" y="77517"/>
                  </a:lnTo>
                  <a:lnTo>
                    <a:pt x="1754" y="79277"/>
                  </a:lnTo>
                  <a:lnTo>
                    <a:pt x="1754" y="81038"/>
                  </a:lnTo>
                  <a:lnTo>
                    <a:pt x="0" y="82799"/>
                  </a:lnTo>
                  <a:lnTo>
                    <a:pt x="0" y="116251"/>
                  </a:lnTo>
                  <a:lnTo>
                    <a:pt x="1754" y="118011"/>
                  </a:lnTo>
                  <a:lnTo>
                    <a:pt x="1754" y="119772"/>
                  </a:lnTo>
                  <a:lnTo>
                    <a:pt x="3508" y="121533"/>
                  </a:lnTo>
                  <a:lnTo>
                    <a:pt x="8770" y="121533"/>
                  </a:lnTo>
                  <a:lnTo>
                    <a:pt x="10525" y="119772"/>
                  </a:lnTo>
                  <a:lnTo>
                    <a:pt x="10525" y="118011"/>
                  </a:lnTo>
                  <a:lnTo>
                    <a:pt x="12279" y="116251"/>
                  </a:lnTo>
                  <a:lnTo>
                    <a:pt x="12279" y="82799"/>
                  </a:lnTo>
                  <a:lnTo>
                    <a:pt x="10525" y="81038"/>
                  </a:lnTo>
                  <a:lnTo>
                    <a:pt x="10525" y="79277"/>
                  </a:lnTo>
                  <a:lnTo>
                    <a:pt x="8770" y="77517"/>
                  </a:lnTo>
                  <a:close/>
                </a:path>
                <a:path w="12700" h="2096770">
                  <a:moveTo>
                    <a:pt x="8770" y="197289"/>
                  </a:moveTo>
                  <a:lnTo>
                    <a:pt x="3508" y="197289"/>
                  </a:lnTo>
                  <a:lnTo>
                    <a:pt x="7016" y="199050"/>
                  </a:lnTo>
                  <a:lnTo>
                    <a:pt x="8770" y="197289"/>
                  </a:lnTo>
                  <a:close/>
                </a:path>
                <a:path w="12700" h="2096770">
                  <a:moveTo>
                    <a:pt x="8770" y="155034"/>
                  </a:moveTo>
                  <a:lnTo>
                    <a:pt x="3508" y="155034"/>
                  </a:lnTo>
                  <a:lnTo>
                    <a:pt x="1754" y="156794"/>
                  </a:lnTo>
                  <a:lnTo>
                    <a:pt x="1754" y="158555"/>
                  </a:lnTo>
                  <a:lnTo>
                    <a:pt x="0" y="160316"/>
                  </a:lnTo>
                  <a:lnTo>
                    <a:pt x="0" y="192007"/>
                  </a:lnTo>
                  <a:lnTo>
                    <a:pt x="1754" y="195529"/>
                  </a:lnTo>
                  <a:lnTo>
                    <a:pt x="1754" y="197289"/>
                  </a:lnTo>
                  <a:lnTo>
                    <a:pt x="10525" y="197289"/>
                  </a:lnTo>
                  <a:lnTo>
                    <a:pt x="10525" y="195529"/>
                  </a:lnTo>
                  <a:lnTo>
                    <a:pt x="12279" y="192007"/>
                  </a:lnTo>
                  <a:lnTo>
                    <a:pt x="12279" y="160316"/>
                  </a:lnTo>
                  <a:lnTo>
                    <a:pt x="10525" y="158555"/>
                  </a:lnTo>
                  <a:lnTo>
                    <a:pt x="10525" y="156794"/>
                  </a:lnTo>
                  <a:lnTo>
                    <a:pt x="8770" y="155034"/>
                  </a:lnTo>
                  <a:close/>
                </a:path>
                <a:path w="12700" h="2096770">
                  <a:moveTo>
                    <a:pt x="10525" y="232551"/>
                  </a:moveTo>
                  <a:lnTo>
                    <a:pt x="1754" y="232551"/>
                  </a:lnTo>
                  <a:lnTo>
                    <a:pt x="1754" y="234312"/>
                  </a:lnTo>
                  <a:lnTo>
                    <a:pt x="0" y="236072"/>
                  </a:lnTo>
                  <a:lnTo>
                    <a:pt x="0" y="269524"/>
                  </a:lnTo>
                  <a:lnTo>
                    <a:pt x="1754" y="271285"/>
                  </a:lnTo>
                  <a:lnTo>
                    <a:pt x="1754" y="273046"/>
                  </a:lnTo>
                  <a:lnTo>
                    <a:pt x="3508" y="274806"/>
                  </a:lnTo>
                  <a:lnTo>
                    <a:pt x="8770" y="274806"/>
                  </a:lnTo>
                  <a:lnTo>
                    <a:pt x="10525" y="273046"/>
                  </a:lnTo>
                  <a:lnTo>
                    <a:pt x="10525" y="271285"/>
                  </a:lnTo>
                  <a:lnTo>
                    <a:pt x="12279" y="269524"/>
                  </a:lnTo>
                  <a:lnTo>
                    <a:pt x="12279" y="236072"/>
                  </a:lnTo>
                  <a:lnTo>
                    <a:pt x="10525" y="234312"/>
                  </a:lnTo>
                  <a:lnTo>
                    <a:pt x="10525" y="232551"/>
                  </a:lnTo>
                  <a:close/>
                </a:path>
                <a:path w="12700" h="2096770">
                  <a:moveTo>
                    <a:pt x="7016" y="230790"/>
                  </a:moveTo>
                  <a:lnTo>
                    <a:pt x="3508" y="232551"/>
                  </a:lnTo>
                  <a:lnTo>
                    <a:pt x="8770" y="232551"/>
                  </a:lnTo>
                  <a:lnTo>
                    <a:pt x="7016" y="230790"/>
                  </a:lnTo>
                  <a:close/>
                </a:path>
                <a:path w="12700" h="2096770">
                  <a:moveTo>
                    <a:pt x="8770" y="308307"/>
                  </a:moveTo>
                  <a:lnTo>
                    <a:pt x="3508" y="308307"/>
                  </a:lnTo>
                  <a:lnTo>
                    <a:pt x="1754" y="310068"/>
                  </a:lnTo>
                  <a:lnTo>
                    <a:pt x="1754" y="311829"/>
                  </a:lnTo>
                  <a:lnTo>
                    <a:pt x="0" y="313589"/>
                  </a:lnTo>
                  <a:lnTo>
                    <a:pt x="0" y="347042"/>
                  </a:lnTo>
                  <a:lnTo>
                    <a:pt x="1754" y="348802"/>
                  </a:lnTo>
                  <a:lnTo>
                    <a:pt x="1754" y="350563"/>
                  </a:lnTo>
                  <a:lnTo>
                    <a:pt x="3508" y="352323"/>
                  </a:lnTo>
                  <a:lnTo>
                    <a:pt x="8770" y="352323"/>
                  </a:lnTo>
                  <a:lnTo>
                    <a:pt x="10525" y="350563"/>
                  </a:lnTo>
                  <a:lnTo>
                    <a:pt x="10525" y="348802"/>
                  </a:lnTo>
                  <a:lnTo>
                    <a:pt x="12279" y="347042"/>
                  </a:lnTo>
                  <a:lnTo>
                    <a:pt x="12279" y="313589"/>
                  </a:lnTo>
                  <a:lnTo>
                    <a:pt x="10525" y="311829"/>
                  </a:lnTo>
                  <a:lnTo>
                    <a:pt x="10525" y="310068"/>
                  </a:lnTo>
                  <a:lnTo>
                    <a:pt x="8770" y="308307"/>
                  </a:lnTo>
                  <a:close/>
                </a:path>
                <a:path w="12700" h="2096770">
                  <a:moveTo>
                    <a:pt x="8770" y="385776"/>
                  </a:moveTo>
                  <a:lnTo>
                    <a:pt x="3508" y="385776"/>
                  </a:lnTo>
                  <a:lnTo>
                    <a:pt x="1754" y="387536"/>
                  </a:lnTo>
                  <a:lnTo>
                    <a:pt x="1754" y="389297"/>
                  </a:lnTo>
                  <a:lnTo>
                    <a:pt x="0" y="391058"/>
                  </a:lnTo>
                  <a:lnTo>
                    <a:pt x="0" y="424559"/>
                  </a:lnTo>
                  <a:lnTo>
                    <a:pt x="1754" y="426319"/>
                  </a:lnTo>
                  <a:lnTo>
                    <a:pt x="1754" y="428080"/>
                  </a:lnTo>
                  <a:lnTo>
                    <a:pt x="3508" y="429841"/>
                  </a:lnTo>
                  <a:lnTo>
                    <a:pt x="8770" y="429841"/>
                  </a:lnTo>
                  <a:lnTo>
                    <a:pt x="10525" y="428080"/>
                  </a:lnTo>
                  <a:lnTo>
                    <a:pt x="10525" y="426319"/>
                  </a:lnTo>
                  <a:lnTo>
                    <a:pt x="12279" y="424559"/>
                  </a:lnTo>
                  <a:lnTo>
                    <a:pt x="12279" y="391058"/>
                  </a:lnTo>
                  <a:lnTo>
                    <a:pt x="10525" y="389297"/>
                  </a:lnTo>
                  <a:lnTo>
                    <a:pt x="10525" y="387536"/>
                  </a:lnTo>
                  <a:lnTo>
                    <a:pt x="8770" y="385776"/>
                  </a:lnTo>
                  <a:close/>
                </a:path>
                <a:path w="12700" h="2096770">
                  <a:moveTo>
                    <a:pt x="8770" y="505597"/>
                  </a:moveTo>
                  <a:lnTo>
                    <a:pt x="3508" y="505597"/>
                  </a:lnTo>
                  <a:lnTo>
                    <a:pt x="7016" y="507358"/>
                  </a:lnTo>
                  <a:lnTo>
                    <a:pt x="8770" y="505597"/>
                  </a:lnTo>
                  <a:close/>
                </a:path>
                <a:path w="12700" h="2096770">
                  <a:moveTo>
                    <a:pt x="8770" y="463293"/>
                  </a:moveTo>
                  <a:lnTo>
                    <a:pt x="3508" y="463293"/>
                  </a:lnTo>
                  <a:lnTo>
                    <a:pt x="1754" y="465053"/>
                  </a:lnTo>
                  <a:lnTo>
                    <a:pt x="1754" y="466814"/>
                  </a:lnTo>
                  <a:lnTo>
                    <a:pt x="0" y="468575"/>
                  </a:lnTo>
                  <a:lnTo>
                    <a:pt x="0" y="500315"/>
                  </a:lnTo>
                  <a:lnTo>
                    <a:pt x="1754" y="503836"/>
                  </a:lnTo>
                  <a:lnTo>
                    <a:pt x="1754" y="505597"/>
                  </a:lnTo>
                  <a:lnTo>
                    <a:pt x="10525" y="505597"/>
                  </a:lnTo>
                  <a:lnTo>
                    <a:pt x="10525" y="503836"/>
                  </a:lnTo>
                  <a:lnTo>
                    <a:pt x="12279" y="500315"/>
                  </a:lnTo>
                  <a:lnTo>
                    <a:pt x="12279" y="468575"/>
                  </a:lnTo>
                  <a:lnTo>
                    <a:pt x="10525" y="466814"/>
                  </a:lnTo>
                  <a:lnTo>
                    <a:pt x="10525" y="465053"/>
                  </a:lnTo>
                  <a:lnTo>
                    <a:pt x="8770" y="463293"/>
                  </a:lnTo>
                  <a:close/>
                </a:path>
                <a:path w="12700" h="2096770">
                  <a:moveTo>
                    <a:pt x="10525" y="540810"/>
                  </a:moveTo>
                  <a:lnTo>
                    <a:pt x="1754" y="540810"/>
                  </a:lnTo>
                  <a:lnTo>
                    <a:pt x="1754" y="542571"/>
                  </a:lnTo>
                  <a:lnTo>
                    <a:pt x="0" y="544331"/>
                  </a:lnTo>
                  <a:lnTo>
                    <a:pt x="0" y="577783"/>
                  </a:lnTo>
                  <a:lnTo>
                    <a:pt x="1754" y="579593"/>
                  </a:lnTo>
                  <a:lnTo>
                    <a:pt x="1754" y="581354"/>
                  </a:lnTo>
                  <a:lnTo>
                    <a:pt x="3508" y="583114"/>
                  </a:lnTo>
                  <a:lnTo>
                    <a:pt x="8770" y="583114"/>
                  </a:lnTo>
                  <a:lnTo>
                    <a:pt x="10525" y="581354"/>
                  </a:lnTo>
                  <a:lnTo>
                    <a:pt x="10525" y="579593"/>
                  </a:lnTo>
                  <a:lnTo>
                    <a:pt x="12279" y="577783"/>
                  </a:lnTo>
                  <a:lnTo>
                    <a:pt x="12279" y="544331"/>
                  </a:lnTo>
                  <a:lnTo>
                    <a:pt x="10525" y="542571"/>
                  </a:lnTo>
                  <a:lnTo>
                    <a:pt x="10525" y="540810"/>
                  </a:lnTo>
                  <a:close/>
                </a:path>
                <a:path w="12700" h="2096770">
                  <a:moveTo>
                    <a:pt x="7016" y="539049"/>
                  </a:moveTo>
                  <a:lnTo>
                    <a:pt x="3508" y="540810"/>
                  </a:lnTo>
                  <a:lnTo>
                    <a:pt x="8770" y="540810"/>
                  </a:lnTo>
                  <a:lnTo>
                    <a:pt x="7016" y="539049"/>
                  </a:lnTo>
                  <a:close/>
                </a:path>
                <a:path w="12700" h="2096770">
                  <a:moveTo>
                    <a:pt x="8770" y="616566"/>
                  </a:moveTo>
                  <a:lnTo>
                    <a:pt x="3508" y="616566"/>
                  </a:lnTo>
                  <a:lnTo>
                    <a:pt x="1754" y="618327"/>
                  </a:lnTo>
                  <a:lnTo>
                    <a:pt x="1754" y="620088"/>
                  </a:lnTo>
                  <a:lnTo>
                    <a:pt x="0" y="621848"/>
                  </a:lnTo>
                  <a:lnTo>
                    <a:pt x="0" y="655301"/>
                  </a:lnTo>
                  <a:lnTo>
                    <a:pt x="1754" y="657061"/>
                  </a:lnTo>
                  <a:lnTo>
                    <a:pt x="1754" y="658822"/>
                  </a:lnTo>
                  <a:lnTo>
                    <a:pt x="3508" y="660582"/>
                  </a:lnTo>
                  <a:lnTo>
                    <a:pt x="8770" y="660582"/>
                  </a:lnTo>
                  <a:lnTo>
                    <a:pt x="10525" y="658822"/>
                  </a:lnTo>
                  <a:lnTo>
                    <a:pt x="10525" y="657061"/>
                  </a:lnTo>
                  <a:lnTo>
                    <a:pt x="12279" y="655301"/>
                  </a:lnTo>
                  <a:lnTo>
                    <a:pt x="12279" y="621848"/>
                  </a:lnTo>
                  <a:lnTo>
                    <a:pt x="10525" y="620088"/>
                  </a:lnTo>
                  <a:lnTo>
                    <a:pt x="10525" y="618327"/>
                  </a:lnTo>
                  <a:lnTo>
                    <a:pt x="8770" y="616566"/>
                  </a:lnTo>
                  <a:close/>
                </a:path>
                <a:path w="12700" h="2096770">
                  <a:moveTo>
                    <a:pt x="8770" y="694084"/>
                  </a:moveTo>
                  <a:lnTo>
                    <a:pt x="3508" y="694084"/>
                  </a:lnTo>
                  <a:lnTo>
                    <a:pt x="1754" y="695844"/>
                  </a:lnTo>
                  <a:lnTo>
                    <a:pt x="1754" y="697605"/>
                  </a:lnTo>
                  <a:lnTo>
                    <a:pt x="0" y="699365"/>
                  </a:lnTo>
                  <a:lnTo>
                    <a:pt x="0" y="732818"/>
                  </a:lnTo>
                  <a:lnTo>
                    <a:pt x="1754" y="734578"/>
                  </a:lnTo>
                  <a:lnTo>
                    <a:pt x="1754" y="736339"/>
                  </a:lnTo>
                  <a:lnTo>
                    <a:pt x="3508" y="738100"/>
                  </a:lnTo>
                  <a:lnTo>
                    <a:pt x="8770" y="738100"/>
                  </a:lnTo>
                  <a:lnTo>
                    <a:pt x="10525" y="736339"/>
                  </a:lnTo>
                  <a:lnTo>
                    <a:pt x="10525" y="734578"/>
                  </a:lnTo>
                  <a:lnTo>
                    <a:pt x="12279" y="732818"/>
                  </a:lnTo>
                  <a:lnTo>
                    <a:pt x="12279" y="699365"/>
                  </a:lnTo>
                  <a:lnTo>
                    <a:pt x="10525" y="697605"/>
                  </a:lnTo>
                  <a:lnTo>
                    <a:pt x="10525" y="695844"/>
                  </a:lnTo>
                  <a:lnTo>
                    <a:pt x="8770" y="694084"/>
                  </a:lnTo>
                  <a:close/>
                </a:path>
                <a:path w="12700" h="2096770">
                  <a:moveTo>
                    <a:pt x="8770" y="813856"/>
                  </a:moveTo>
                  <a:lnTo>
                    <a:pt x="3508" y="813856"/>
                  </a:lnTo>
                  <a:lnTo>
                    <a:pt x="7016" y="815617"/>
                  </a:lnTo>
                  <a:lnTo>
                    <a:pt x="8770" y="813856"/>
                  </a:lnTo>
                  <a:close/>
                </a:path>
                <a:path w="12700" h="2096770">
                  <a:moveTo>
                    <a:pt x="8770" y="771601"/>
                  </a:moveTo>
                  <a:lnTo>
                    <a:pt x="3508" y="771601"/>
                  </a:lnTo>
                  <a:lnTo>
                    <a:pt x="1754" y="773361"/>
                  </a:lnTo>
                  <a:lnTo>
                    <a:pt x="1754" y="775122"/>
                  </a:lnTo>
                  <a:lnTo>
                    <a:pt x="0" y="776883"/>
                  </a:lnTo>
                  <a:lnTo>
                    <a:pt x="0" y="808574"/>
                  </a:lnTo>
                  <a:lnTo>
                    <a:pt x="1754" y="812095"/>
                  </a:lnTo>
                  <a:lnTo>
                    <a:pt x="1754" y="813856"/>
                  </a:lnTo>
                  <a:lnTo>
                    <a:pt x="10525" y="813856"/>
                  </a:lnTo>
                  <a:lnTo>
                    <a:pt x="10525" y="812095"/>
                  </a:lnTo>
                  <a:lnTo>
                    <a:pt x="12279" y="808574"/>
                  </a:lnTo>
                  <a:lnTo>
                    <a:pt x="12279" y="776883"/>
                  </a:lnTo>
                  <a:lnTo>
                    <a:pt x="10525" y="775122"/>
                  </a:lnTo>
                  <a:lnTo>
                    <a:pt x="10525" y="773361"/>
                  </a:lnTo>
                  <a:lnTo>
                    <a:pt x="8770" y="771601"/>
                  </a:lnTo>
                  <a:close/>
                </a:path>
                <a:path w="12700" h="2096770">
                  <a:moveTo>
                    <a:pt x="10525" y="849069"/>
                  </a:moveTo>
                  <a:lnTo>
                    <a:pt x="1754" y="849069"/>
                  </a:lnTo>
                  <a:lnTo>
                    <a:pt x="1754" y="850830"/>
                  </a:lnTo>
                  <a:lnTo>
                    <a:pt x="0" y="852590"/>
                  </a:lnTo>
                  <a:lnTo>
                    <a:pt x="0" y="886091"/>
                  </a:lnTo>
                  <a:lnTo>
                    <a:pt x="1754" y="887852"/>
                  </a:lnTo>
                  <a:lnTo>
                    <a:pt x="1754" y="889613"/>
                  </a:lnTo>
                  <a:lnTo>
                    <a:pt x="3508" y="891373"/>
                  </a:lnTo>
                  <a:lnTo>
                    <a:pt x="8770" y="891373"/>
                  </a:lnTo>
                  <a:lnTo>
                    <a:pt x="10525" y="889613"/>
                  </a:lnTo>
                  <a:lnTo>
                    <a:pt x="10525" y="887852"/>
                  </a:lnTo>
                  <a:lnTo>
                    <a:pt x="12279" y="886091"/>
                  </a:lnTo>
                  <a:lnTo>
                    <a:pt x="12279" y="852590"/>
                  </a:lnTo>
                  <a:lnTo>
                    <a:pt x="10525" y="850830"/>
                  </a:lnTo>
                  <a:lnTo>
                    <a:pt x="10525" y="849069"/>
                  </a:lnTo>
                  <a:close/>
                </a:path>
                <a:path w="12700" h="2096770">
                  <a:moveTo>
                    <a:pt x="7016" y="847308"/>
                  </a:moveTo>
                  <a:lnTo>
                    <a:pt x="3508" y="849069"/>
                  </a:lnTo>
                  <a:lnTo>
                    <a:pt x="8770" y="849069"/>
                  </a:lnTo>
                  <a:lnTo>
                    <a:pt x="7016" y="847308"/>
                  </a:lnTo>
                  <a:close/>
                </a:path>
                <a:path w="12700" h="2096770">
                  <a:moveTo>
                    <a:pt x="8770" y="924825"/>
                  </a:moveTo>
                  <a:lnTo>
                    <a:pt x="3508" y="924825"/>
                  </a:lnTo>
                  <a:lnTo>
                    <a:pt x="1754" y="926586"/>
                  </a:lnTo>
                  <a:lnTo>
                    <a:pt x="1754" y="928347"/>
                  </a:lnTo>
                  <a:lnTo>
                    <a:pt x="0" y="930107"/>
                  </a:lnTo>
                  <a:lnTo>
                    <a:pt x="0" y="963608"/>
                  </a:lnTo>
                  <a:lnTo>
                    <a:pt x="1754" y="965369"/>
                  </a:lnTo>
                  <a:lnTo>
                    <a:pt x="1754" y="967130"/>
                  </a:lnTo>
                  <a:lnTo>
                    <a:pt x="3508" y="968890"/>
                  </a:lnTo>
                  <a:lnTo>
                    <a:pt x="8770" y="968890"/>
                  </a:lnTo>
                  <a:lnTo>
                    <a:pt x="10525" y="967130"/>
                  </a:lnTo>
                  <a:lnTo>
                    <a:pt x="10525" y="965369"/>
                  </a:lnTo>
                  <a:lnTo>
                    <a:pt x="12279" y="963608"/>
                  </a:lnTo>
                  <a:lnTo>
                    <a:pt x="12279" y="930107"/>
                  </a:lnTo>
                  <a:lnTo>
                    <a:pt x="10525" y="928347"/>
                  </a:lnTo>
                  <a:lnTo>
                    <a:pt x="10525" y="926586"/>
                  </a:lnTo>
                  <a:lnTo>
                    <a:pt x="8770" y="924825"/>
                  </a:lnTo>
                  <a:close/>
                </a:path>
                <a:path w="12700" h="2096770">
                  <a:moveTo>
                    <a:pt x="8770" y="1002343"/>
                  </a:moveTo>
                  <a:lnTo>
                    <a:pt x="3508" y="1002343"/>
                  </a:lnTo>
                  <a:lnTo>
                    <a:pt x="1754" y="1004103"/>
                  </a:lnTo>
                  <a:lnTo>
                    <a:pt x="1754" y="1005864"/>
                  </a:lnTo>
                  <a:lnTo>
                    <a:pt x="0" y="1007624"/>
                  </a:lnTo>
                  <a:lnTo>
                    <a:pt x="0" y="1041126"/>
                  </a:lnTo>
                  <a:lnTo>
                    <a:pt x="1754" y="1042886"/>
                  </a:lnTo>
                  <a:lnTo>
                    <a:pt x="1754" y="1044647"/>
                  </a:lnTo>
                  <a:lnTo>
                    <a:pt x="3508" y="1046407"/>
                  </a:lnTo>
                  <a:lnTo>
                    <a:pt x="8770" y="1046407"/>
                  </a:lnTo>
                  <a:lnTo>
                    <a:pt x="10525" y="1044647"/>
                  </a:lnTo>
                  <a:lnTo>
                    <a:pt x="10525" y="1042886"/>
                  </a:lnTo>
                  <a:lnTo>
                    <a:pt x="12279" y="1041126"/>
                  </a:lnTo>
                  <a:lnTo>
                    <a:pt x="12279" y="1007624"/>
                  </a:lnTo>
                  <a:lnTo>
                    <a:pt x="10525" y="1005864"/>
                  </a:lnTo>
                  <a:lnTo>
                    <a:pt x="10525" y="1004103"/>
                  </a:lnTo>
                  <a:lnTo>
                    <a:pt x="8770" y="1002343"/>
                  </a:lnTo>
                  <a:close/>
                </a:path>
                <a:path w="12700" h="2096770">
                  <a:moveTo>
                    <a:pt x="8770" y="1122115"/>
                  </a:moveTo>
                  <a:lnTo>
                    <a:pt x="3508" y="1122115"/>
                  </a:lnTo>
                  <a:lnTo>
                    <a:pt x="7016" y="1123876"/>
                  </a:lnTo>
                  <a:lnTo>
                    <a:pt x="8770" y="1122115"/>
                  </a:lnTo>
                  <a:close/>
                </a:path>
                <a:path w="12700" h="2096770">
                  <a:moveTo>
                    <a:pt x="8770" y="1079860"/>
                  </a:moveTo>
                  <a:lnTo>
                    <a:pt x="3508" y="1079860"/>
                  </a:lnTo>
                  <a:lnTo>
                    <a:pt x="1754" y="1081620"/>
                  </a:lnTo>
                  <a:lnTo>
                    <a:pt x="1754" y="1083381"/>
                  </a:lnTo>
                  <a:lnTo>
                    <a:pt x="0" y="1085142"/>
                  </a:lnTo>
                  <a:lnTo>
                    <a:pt x="0" y="1116833"/>
                  </a:lnTo>
                  <a:lnTo>
                    <a:pt x="1754" y="1120354"/>
                  </a:lnTo>
                  <a:lnTo>
                    <a:pt x="1754" y="1122115"/>
                  </a:lnTo>
                  <a:lnTo>
                    <a:pt x="10525" y="1122115"/>
                  </a:lnTo>
                  <a:lnTo>
                    <a:pt x="10525" y="1120354"/>
                  </a:lnTo>
                  <a:lnTo>
                    <a:pt x="12279" y="1116833"/>
                  </a:lnTo>
                  <a:lnTo>
                    <a:pt x="12279" y="1085142"/>
                  </a:lnTo>
                  <a:lnTo>
                    <a:pt x="10525" y="1083381"/>
                  </a:lnTo>
                  <a:lnTo>
                    <a:pt x="10525" y="1081620"/>
                  </a:lnTo>
                  <a:lnTo>
                    <a:pt x="8770" y="1079860"/>
                  </a:lnTo>
                  <a:close/>
                </a:path>
                <a:path w="12700" h="2096770">
                  <a:moveTo>
                    <a:pt x="10525" y="1157377"/>
                  </a:moveTo>
                  <a:lnTo>
                    <a:pt x="1754" y="1157377"/>
                  </a:lnTo>
                  <a:lnTo>
                    <a:pt x="1754" y="1159137"/>
                  </a:lnTo>
                  <a:lnTo>
                    <a:pt x="0" y="1160898"/>
                  </a:lnTo>
                  <a:lnTo>
                    <a:pt x="0" y="1194350"/>
                  </a:lnTo>
                  <a:lnTo>
                    <a:pt x="1754" y="1196111"/>
                  </a:lnTo>
                  <a:lnTo>
                    <a:pt x="1754" y="1197872"/>
                  </a:lnTo>
                  <a:lnTo>
                    <a:pt x="3508" y="1199632"/>
                  </a:lnTo>
                  <a:lnTo>
                    <a:pt x="8770" y="1199632"/>
                  </a:lnTo>
                  <a:lnTo>
                    <a:pt x="10525" y="1197872"/>
                  </a:lnTo>
                  <a:lnTo>
                    <a:pt x="10525" y="1196111"/>
                  </a:lnTo>
                  <a:lnTo>
                    <a:pt x="12279" y="1194350"/>
                  </a:lnTo>
                  <a:lnTo>
                    <a:pt x="12279" y="1160898"/>
                  </a:lnTo>
                  <a:lnTo>
                    <a:pt x="10525" y="1159137"/>
                  </a:lnTo>
                  <a:lnTo>
                    <a:pt x="10525" y="1157377"/>
                  </a:lnTo>
                  <a:close/>
                </a:path>
                <a:path w="12700" h="2096770">
                  <a:moveTo>
                    <a:pt x="7016" y="1155616"/>
                  </a:moveTo>
                  <a:lnTo>
                    <a:pt x="3508" y="1157377"/>
                  </a:lnTo>
                  <a:lnTo>
                    <a:pt x="8770" y="1157377"/>
                  </a:lnTo>
                  <a:lnTo>
                    <a:pt x="7016" y="1155616"/>
                  </a:lnTo>
                  <a:close/>
                </a:path>
                <a:path w="12700" h="2096770">
                  <a:moveTo>
                    <a:pt x="8770" y="1233133"/>
                  </a:moveTo>
                  <a:lnTo>
                    <a:pt x="3508" y="1233133"/>
                  </a:lnTo>
                  <a:lnTo>
                    <a:pt x="1754" y="1234894"/>
                  </a:lnTo>
                  <a:lnTo>
                    <a:pt x="1754" y="1236655"/>
                  </a:lnTo>
                  <a:lnTo>
                    <a:pt x="0" y="1238415"/>
                  </a:lnTo>
                  <a:lnTo>
                    <a:pt x="0" y="1271867"/>
                  </a:lnTo>
                  <a:lnTo>
                    <a:pt x="1754" y="1273628"/>
                  </a:lnTo>
                  <a:lnTo>
                    <a:pt x="1754" y="1275389"/>
                  </a:lnTo>
                  <a:lnTo>
                    <a:pt x="3508" y="1277149"/>
                  </a:lnTo>
                  <a:lnTo>
                    <a:pt x="8770" y="1277149"/>
                  </a:lnTo>
                  <a:lnTo>
                    <a:pt x="10525" y="1275389"/>
                  </a:lnTo>
                  <a:lnTo>
                    <a:pt x="10525" y="1273628"/>
                  </a:lnTo>
                  <a:lnTo>
                    <a:pt x="12279" y="1271867"/>
                  </a:lnTo>
                  <a:lnTo>
                    <a:pt x="12279" y="1238415"/>
                  </a:lnTo>
                  <a:lnTo>
                    <a:pt x="10525" y="1236655"/>
                  </a:lnTo>
                  <a:lnTo>
                    <a:pt x="10525" y="1234894"/>
                  </a:lnTo>
                  <a:lnTo>
                    <a:pt x="8770" y="1233133"/>
                  </a:lnTo>
                  <a:close/>
                </a:path>
                <a:path w="12700" h="2096770">
                  <a:moveTo>
                    <a:pt x="8770" y="1310650"/>
                  </a:moveTo>
                  <a:lnTo>
                    <a:pt x="3508" y="1310650"/>
                  </a:lnTo>
                  <a:lnTo>
                    <a:pt x="1754" y="1312411"/>
                  </a:lnTo>
                  <a:lnTo>
                    <a:pt x="1754" y="1314172"/>
                  </a:lnTo>
                  <a:lnTo>
                    <a:pt x="0" y="1315932"/>
                  </a:lnTo>
                  <a:lnTo>
                    <a:pt x="0" y="1349385"/>
                  </a:lnTo>
                  <a:lnTo>
                    <a:pt x="1754" y="1351145"/>
                  </a:lnTo>
                  <a:lnTo>
                    <a:pt x="1754" y="1352906"/>
                  </a:lnTo>
                  <a:lnTo>
                    <a:pt x="3508" y="1354666"/>
                  </a:lnTo>
                  <a:lnTo>
                    <a:pt x="8770" y="1354666"/>
                  </a:lnTo>
                  <a:lnTo>
                    <a:pt x="10525" y="1352906"/>
                  </a:lnTo>
                  <a:lnTo>
                    <a:pt x="10525" y="1351145"/>
                  </a:lnTo>
                  <a:lnTo>
                    <a:pt x="12279" y="1349385"/>
                  </a:lnTo>
                  <a:lnTo>
                    <a:pt x="12279" y="1315932"/>
                  </a:lnTo>
                  <a:lnTo>
                    <a:pt x="10525" y="1314172"/>
                  </a:lnTo>
                  <a:lnTo>
                    <a:pt x="10525" y="1312411"/>
                  </a:lnTo>
                  <a:lnTo>
                    <a:pt x="8770" y="1310650"/>
                  </a:lnTo>
                  <a:close/>
                </a:path>
                <a:path w="12700" h="2096770">
                  <a:moveTo>
                    <a:pt x="8770" y="1430423"/>
                  </a:moveTo>
                  <a:lnTo>
                    <a:pt x="3508" y="1430423"/>
                  </a:lnTo>
                  <a:lnTo>
                    <a:pt x="7016" y="1432184"/>
                  </a:lnTo>
                  <a:lnTo>
                    <a:pt x="8770" y="1430423"/>
                  </a:lnTo>
                  <a:close/>
                </a:path>
                <a:path w="12700" h="2096770">
                  <a:moveTo>
                    <a:pt x="8770" y="1388119"/>
                  </a:moveTo>
                  <a:lnTo>
                    <a:pt x="3508" y="1388119"/>
                  </a:lnTo>
                  <a:lnTo>
                    <a:pt x="1754" y="1389879"/>
                  </a:lnTo>
                  <a:lnTo>
                    <a:pt x="1754" y="1391640"/>
                  </a:lnTo>
                  <a:lnTo>
                    <a:pt x="0" y="1393401"/>
                  </a:lnTo>
                  <a:lnTo>
                    <a:pt x="0" y="1425141"/>
                  </a:lnTo>
                  <a:lnTo>
                    <a:pt x="1754" y="1428662"/>
                  </a:lnTo>
                  <a:lnTo>
                    <a:pt x="1754" y="1430423"/>
                  </a:lnTo>
                  <a:lnTo>
                    <a:pt x="10525" y="1430423"/>
                  </a:lnTo>
                  <a:lnTo>
                    <a:pt x="10525" y="1428662"/>
                  </a:lnTo>
                  <a:lnTo>
                    <a:pt x="12279" y="1425141"/>
                  </a:lnTo>
                  <a:lnTo>
                    <a:pt x="12279" y="1393401"/>
                  </a:lnTo>
                  <a:lnTo>
                    <a:pt x="10525" y="1391640"/>
                  </a:lnTo>
                  <a:lnTo>
                    <a:pt x="10525" y="1389879"/>
                  </a:lnTo>
                  <a:lnTo>
                    <a:pt x="8770" y="1388119"/>
                  </a:lnTo>
                  <a:close/>
                </a:path>
                <a:path w="12700" h="2096770">
                  <a:moveTo>
                    <a:pt x="10525" y="1465636"/>
                  </a:moveTo>
                  <a:lnTo>
                    <a:pt x="1754" y="1465636"/>
                  </a:lnTo>
                  <a:lnTo>
                    <a:pt x="1754" y="1467396"/>
                  </a:lnTo>
                  <a:lnTo>
                    <a:pt x="0" y="1469157"/>
                  </a:lnTo>
                  <a:lnTo>
                    <a:pt x="0" y="1502658"/>
                  </a:lnTo>
                  <a:lnTo>
                    <a:pt x="1754" y="1504419"/>
                  </a:lnTo>
                  <a:lnTo>
                    <a:pt x="1754" y="1506179"/>
                  </a:lnTo>
                  <a:lnTo>
                    <a:pt x="3508" y="1507940"/>
                  </a:lnTo>
                  <a:lnTo>
                    <a:pt x="8770" y="1507940"/>
                  </a:lnTo>
                  <a:lnTo>
                    <a:pt x="10525" y="1506179"/>
                  </a:lnTo>
                  <a:lnTo>
                    <a:pt x="10525" y="1504419"/>
                  </a:lnTo>
                  <a:lnTo>
                    <a:pt x="12279" y="1502658"/>
                  </a:lnTo>
                  <a:lnTo>
                    <a:pt x="12279" y="1469157"/>
                  </a:lnTo>
                  <a:lnTo>
                    <a:pt x="10525" y="1467396"/>
                  </a:lnTo>
                  <a:lnTo>
                    <a:pt x="10525" y="1465636"/>
                  </a:lnTo>
                  <a:close/>
                </a:path>
                <a:path w="12700" h="2096770">
                  <a:moveTo>
                    <a:pt x="7016" y="1463875"/>
                  </a:moveTo>
                  <a:lnTo>
                    <a:pt x="3508" y="1465636"/>
                  </a:lnTo>
                  <a:lnTo>
                    <a:pt x="8770" y="1465636"/>
                  </a:lnTo>
                  <a:lnTo>
                    <a:pt x="7016" y="1463875"/>
                  </a:lnTo>
                  <a:close/>
                </a:path>
                <a:path w="12700" h="2096770">
                  <a:moveTo>
                    <a:pt x="8770" y="1541392"/>
                  </a:moveTo>
                  <a:lnTo>
                    <a:pt x="3508" y="1541392"/>
                  </a:lnTo>
                  <a:lnTo>
                    <a:pt x="1754" y="1543153"/>
                  </a:lnTo>
                  <a:lnTo>
                    <a:pt x="1754" y="1544914"/>
                  </a:lnTo>
                  <a:lnTo>
                    <a:pt x="0" y="1546674"/>
                  </a:lnTo>
                  <a:lnTo>
                    <a:pt x="0" y="1580126"/>
                  </a:lnTo>
                  <a:lnTo>
                    <a:pt x="1754" y="1581887"/>
                  </a:lnTo>
                  <a:lnTo>
                    <a:pt x="1754" y="1583697"/>
                  </a:lnTo>
                  <a:lnTo>
                    <a:pt x="3508" y="1585457"/>
                  </a:lnTo>
                  <a:lnTo>
                    <a:pt x="8770" y="1585457"/>
                  </a:lnTo>
                  <a:lnTo>
                    <a:pt x="10525" y="1583697"/>
                  </a:lnTo>
                  <a:lnTo>
                    <a:pt x="10525" y="1581887"/>
                  </a:lnTo>
                  <a:lnTo>
                    <a:pt x="12279" y="1580126"/>
                  </a:lnTo>
                  <a:lnTo>
                    <a:pt x="12279" y="1546674"/>
                  </a:lnTo>
                  <a:lnTo>
                    <a:pt x="10525" y="1544914"/>
                  </a:lnTo>
                  <a:lnTo>
                    <a:pt x="10525" y="1543153"/>
                  </a:lnTo>
                  <a:lnTo>
                    <a:pt x="8770" y="1541392"/>
                  </a:lnTo>
                  <a:close/>
                </a:path>
                <a:path w="12700" h="2096770">
                  <a:moveTo>
                    <a:pt x="8770" y="1618909"/>
                  </a:moveTo>
                  <a:lnTo>
                    <a:pt x="3508" y="1618909"/>
                  </a:lnTo>
                  <a:lnTo>
                    <a:pt x="1754" y="1620670"/>
                  </a:lnTo>
                  <a:lnTo>
                    <a:pt x="1754" y="1622431"/>
                  </a:lnTo>
                  <a:lnTo>
                    <a:pt x="0" y="1624191"/>
                  </a:lnTo>
                  <a:lnTo>
                    <a:pt x="0" y="1657644"/>
                  </a:lnTo>
                  <a:lnTo>
                    <a:pt x="1754" y="1659404"/>
                  </a:lnTo>
                  <a:lnTo>
                    <a:pt x="1754" y="1661165"/>
                  </a:lnTo>
                  <a:lnTo>
                    <a:pt x="3508" y="1662925"/>
                  </a:lnTo>
                  <a:lnTo>
                    <a:pt x="8770" y="1662925"/>
                  </a:lnTo>
                  <a:lnTo>
                    <a:pt x="10525" y="1661165"/>
                  </a:lnTo>
                  <a:lnTo>
                    <a:pt x="10525" y="1659404"/>
                  </a:lnTo>
                  <a:lnTo>
                    <a:pt x="12279" y="1657644"/>
                  </a:lnTo>
                  <a:lnTo>
                    <a:pt x="12279" y="1624191"/>
                  </a:lnTo>
                  <a:lnTo>
                    <a:pt x="10525" y="1622431"/>
                  </a:lnTo>
                  <a:lnTo>
                    <a:pt x="10525" y="1620670"/>
                  </a:lnTo>
                  <a:lnTo>
                    <a:pt x="8770" y="1618909"/>
                  </a:lnTo>
                  <a:close/>
                </a:path>
                <a:path w="12700" h="2096770">
                  <a:moveTo>
                    <a:pt x="8770" y="1738682"/>
                  </a:moveTo>
                  <a:lnTo>
                    <a:pt x="3508" y="1738682"/>
                  </a:lnTo>
                  <a:lnTo>
                    <a:pt x="7016" y="1740443"/>
                  </a:lnTo>
                  <a:lnTo>
                    <a:pt x="8770" y="1738682"/>
                  </a:lnTo>
                  <a:close/>
                </a:path>
                <a:path w="12700" h="2096770">
                  <a:moveTo>
                    <a:pt x="8770" y="1696427"/>
                  </a:moveTo>
                  <a:lnTo>
                    <a:pt x="3508" y="1696427"/>
                  </a:lnTo>
                  <a:lnTo>
                    <a:pt x="1754" y="1698187"/>
                  </a:lnTo>
                  <a:lnTo>
                    <a:pt x="1754" y="1699948"/>
                  </a:lnTo>
                  <a:lnTo>
                    <a:pt x="0" y="1701708"/>
                  </a:lnTo>
                  <a:lnTo>
                    <a:pt x="0" y="1733400"/>
                  </a:lnTo>
                  <a:lnTo>
                    <a:pt x="1754" y="1736921"/>
                  </a:lnTo>
                  <a:lnTo>
                    <a:pt x="1754" y="1738682"/>
                  </a:lnTo>
                  <a:lnTo>
                    <a:pt x="10525" y="1738682"/>
                  </a:lnTo>
                  <a:lnTo>
                    <a:pt x="10525" y="1736921"/>
                  </a:lnTo>
                  <a:lnTo>
                    <a:pt x="12279" y="1733400"/>
                  </a:lnTo>
                  <a:lnTo>
                    <a:pt x="12279" y="1701708"/>
                  </a:lnTo>
                  <a:lnTo>
                    <a:pt x="10525" y="1699948"/>
                  </a:lnTo>
                  <a:lnTo>
                    <a:pt x="10525" y="1698187"/>
                  </a:lnTo>
                  <a:lnTo>
                    <a:pt x="8770" y="1696427"/>
                  </a:lnTo>
                  <a:close/>
                </a:path>
                <a:path w="12700" h="2096770">
                  <a:moveTo>
                    <a:pt x="10525" y="1773944"/>
                  </a:moveTo>
                  <a:lnTo>
                    <a:pt x="1754" y="1773944"/>
                  </a:lnTo>
                  <a:lnTo>
                    <a:pt x="1754" y="1775704"/>
                  </a:lnTo>
                  <a:lnTo>
                    <a:pt x="0" y="1777465"/>
                  </a:lnTo>
                  <a:lnTo>
                    <a:pt x="0" y="1810917"/>
                  </a:lnTo>
                  <a:lnTo>
                    <a:pt x="1754" y="1812678"/>
                  </a:lnTo>
                  <a:lnTo>
                    <a:pt x="1754" y="1814438"/>
                  </a:lnTo>
                  <a:lnTo>
                    <a:pt x="3508" y="1816199"/>
                  </a:lnTo>
                  <a:lnTo>
                    <a:pt x="8770" y="1816199"/>
                  </a:lnTo>
                  <a:lnTo>
                    <a:pt x="10525" y="1814438"/>
                  </a:lnTo>
                  <a:lnTo>
                    <a:pt x="10525" y="1812678"/>
                  </a:lnTo>
                  <a:lnTo>
                    <a:pt x="12279" y="1810917"/>
                  </a:lnTo>
                  <a:lnTo>
                    <a:pt x="12279" y="1777465"/>
                  </a:lnTo>
                  <a:lnTo>
                    <a:pt x="10525" y="1775704"/>
                  </a:lnTo>
                  <a:lnTo>
                    <a:pt x="10525" y="1773944"/>
                  </a:lnTo>
                  <a:close/>
                </a:path>
                <a:path w="12700" h="2096770">
                  <a:moveTo>
                    <a:pt x="7016" y="1772183"/>
                  </a:moveTo>
                  <a:lnTo>
                    <a:pt x="3508" y="1773944"/>
                  </a:lnTo>
                  <a:lnTo>
                    <a:pt x="8770" y="1773944"/>
                  </a:lnTo>
                  <a:lnTo>
                    <a:pt x="7016" y="1772183"/>
                  </a:lnTo>
                  <a:close/>
                </a:path>
                <a:path w="12700" h="2096770">
                  <a:moveTo>
                    <a:pt x="8770" y="1849651"/>
                  </a:moveTo>
                  <a:lnTo>
                    <a:pt x="3508" y="1849651"/>
                  </a:lnTo>
                  <a:lnTo>
                    <a:pt x="1754" y="1851412"/>
                  </a:lnTo>
                  <a:lnTo>
                    <a:pt x="1754" y="1853173"/>
                  </a:lnTo>
                  <a:lnTo>
                    <a:pt x="0" y="1854933"/>
                  </a:lnTo>
                  <a:lnTo>
                    <a:pt x="0" y="1888434"/>
                  </a:lnTo>
                  <a:lnTo>
                    <a:pt x="1754" y="1890195"/>
                  </a:lnTo>
                  <a:lnTo>
                    <a:pt x="1754" y="1891956"/>
                  </a:lnTo>
                  <a:lnTo>
                    <a:pt x="3508" y="1893716"/>
                  </a:lnTo>
                  <a:lnTo>
                    <a:pt x="8770" y="1893716"/>
                  </a:lnTo>
                  <a:lnTo>
                    <a:pt x="10525" y="1891956"/>
                  </a:lnTo>
                  <a:lnTo>
                    <a:pt x="10525" y="1890195"/>
                  </a:lnTo>
                  <a:lnTo>
                    <a:pt x="12279" y="1888434"/>
                  </a:lnTo>
                  <a:lnTo>
                    <a:pt x="12279" y="1854933"/>
                  </a:lnTo>
                  <a:lnTo>
                    <a:pt x="10525" y="1853173"/>
                  </a:lnTo>
                  <a:lnTo>
                    <a:pt x="10525" y="1851412"/>
                  </a:lnTo>
                  <a:lnTo>
                    <a:pt x="8770" y="1849651"/>
                  </a:lnTo>
                  <a:close/>
                </a:path>
                <a:path w="12700" h="2096770">
                  <a:moveTo>
                    <a:pt x="8770" y="1927168"/>
                  </a:moveTo>
                  <a:lnTo>
                    <a:pt x="3508" y="1927168"/>
                  </a:lnTo>
                  <a:lnTo>
                    <a:pt x="1754" y="1928929"/>
                  </a:lnTo>
                  <a:lnTo>
                    <a:pt x="1754" y="1930690"/>
                  </a:lnTo>
                  <a:lnTo>
                    <a:pt x="0" y="1932450"/>
                  </a:lnTo>
                  <a:lnTo>
                    <a:pt x="0" y="1965951"/>
                  </a:lnTo>
                  <a:lnTo>
                    <a:pt x="1754" y="1967712"/>
                  </a:lnTo>
                  <a:lnTo>
                    <a:pt x="1754" y="1969473"/>
                  </a:lnTo>
                  <a:lnTo>
                    <a:pt x="3508" y="1971233"/>
                  </a:lnTo>
                  <a:lnTo>
                    <a:pt x="8770" y="1971233"/>
                  </a:lnTo>
                  <a:lnTo>
                    <a:pt x="10525" y="1969473"/>
                  </a:lnTo>
                  <a:lnTo>
                    <a:pt x="10525" y="1967712"/>
                  </a:lnTo>
                  <a:lnTo>
                    <a:pt x="12279" y="1965951"/>
                  </a:lnTo>
                  <a:lnTo>
                    <a:pt x="12279" y="1932450"/>
                  </a:lnTo>
                  <a:lnTo>
                    <a:pt x="10525" y="1930690"/>
                  </a:lnTo>
                  <a:lnTo>
                    <a:pt x="10525" y="1928929"/>
                  </a:lnTo>
                  <a:lnTo>
                    <a:pt x="8770" y="1927168"/>
                  </a:lnTo>
                  <a:close/>
                </a:path>
                <a:path w="12700" h="2096770">
                  <a:moveTo>
                    <a:pt x="8770" y="2046990"/>
                  </a:moveTo>
                  <a:lnTo>
                    <a:pt x="3508" y="2046990"/>
                  </a:lnTo>
                  <a:lnTo>
                    <a:pt x="7016" y="2048750"/>
                  </a:lnTo>
                  <a:lnTo>
                    <a:pt x="8770" y="2046990"/>
                  </a:lnTo>
                  <a:close/>
                </a:path>
                <a:path w="12700" h="2096770">
                  <a:moveTo>
                    <a:pt x="8770" y="2004686"/>
                  </a:moveTo>
                  <a:lnTo>
                    <a:pt x="3508" y="2004686"/>
                  </a:lnTo>
                  <a:lnTo>
                    <a:pt x="1754" y="2006446"/>
                  </a:lnTo>
                  <a:lnTo>
                    <a:pt x="1754" y="2008207"/>
                  </a:lnTo>
                  <a:lnTo>
                    <a:pt x="0" y="2009967"/>
                  </a:lnTo>
                  <a:lnTo>
                    <a:pt x="0" y="2041708"/>
                  </a:lnTo>
                  <a:lnTo>
                    <a:pt x="1754" y="2045229"/>
                  </a:lnTo>
                  <a:lnTo>
                    <a:pt x="1754" y="2046990"/>
                  </a:lnTo>
                  <a:lnTo>
                    <a:pt x="10525" y="2046990"/>
                  </a:lnTo>
                  <a:lnTo>
                    <a:pt x="10525" y="2045229"/>
                  </a:lnTo>
                  <a:lnTo>
                    <a:pt x="12279" y="2041708"/>
                  </a:lnTo>
                  <a:lnTo>
                    <a:pt x="12279" y="2009967"/>
                  </a:lnTo>
                  <a:lnTo>
                    <a:pt x="10525" y="2008207"/>
                  </a:lnTo>
                  <a:lnTo>
                    <a:pt x="10525" y="2006446"/>
                  </a:lnTo>
                  <a:lnTo>
                    <a:pt x="8770" y="2004686"/>
                  </a:lnTo>
                  <a:close/>
                </a:path>
                <a:path w="12700" h="2096770">
                  <a:moveTo>
                    <a:pt x="8770" y="2094527"/>
                  </a:moveTo>
                  <a:lnTo>
                    <a:pt x="3508" y="2094527"/>
                  </a:lnTo>
                  <a:lnTo>
                    <a:pt x="7016" y="2096288"/>
                  </a:lnTo>
                  <a:lnTo>
                    <a:pt x="8770" y="2094527"/>
                  </a:lnTo>
                  <a:close/>
                </a:path>
                <a:path w="12700" h="2096770">
                  <a:moveTo>
                    <a:pt x="10525" y="2082203"/>
                  </a:moveTo>
                  <a:lnTo>
                    <a:pt x="1754" y="2082203"/>
                  </a:lnTo>
                  <a:lnTo>
                    <a:pt x="1754" y="2083963"/>
                  </a:lnTo>
                  <a:lnTo>
                    <a:pt x="0" y="2085724"/>
                  </a:lnTo>
                  <a:lnTo>
                    <a:pt x="0" y="2091006"/>
                  </a:lnTo>
                  <a:lnTo>
                    <a:pt x="1754" y="2092767"/>
                  </a:lnTo>
                  <a:lnTo>
                    <a:pt x="1754" y="2094527"/>
                  </a:lnTo>
                  <a:lnTo>
                    <a:pt x="10525" y="2094527"/>
                  </a:lnTo>
                  <a:lnTo>
                    <a:pt x="10525" y="2092767"/>
                  </a:lnTo>
                  <a:lnTo>
                    <a:pt x="12279" y="2091006"/>
                  </a:lnTo>
                  <a:lnTo>
                    <a:pt x="12279" y="2085724"/>
                  </a:lnTo>
                  <a:lnTo>
                    <a:pt x="10525" y="2083963"/>
                  </a:lnTo>
                  <a:lnTo>
                    <a:pt x="10525" y="2082203"/>
                  </a:lnTo>
                  <a:close/>
                </a:path>
                <a:path w="12700" h="2096770">
                  <a:moveTo>
                    <a:pt x="7016" y="2080442"/>
                  </a:moveTo>
                  <a:lnTo>
                    <a:pt x="3508" y="2082203"/>
                  </a:lnTo>
                  <a:lnTo>
                    <a:pt x="8770" y="2082203"/>
                  </a:lnTo>
                  <a:lnTo>
                    <a:pt x="7016" y="2080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646676" y="1812011"/>
              <a:ext cx="12700" cy="2096770"/>
            </a:xfrm>
            <a:custGeom>
              <a:avLst/>
              <a:gdLst/>
              <a:ahLst/>
              <a:cxnLst/>
              <a:rect l="l" t="t" r="r" b="b"/>
              <a:pathLst>
                <a:path w="12700" h="2096770">
                  <a:moveTo>
                    <a:pt x="12279" y="5281"/>
                  </a:moveTo>
                  <a:lnTo>
                    <a:pt x="12279" y="38783"/>
                  </a:lnTo>
                  <a:lnTo>
                    <a:pt x="10525" y="40543"/>
                  </a:lnTo>
                  <a:lnTo>
                    <a:pt x="10525" y="42304"/>
                  </a:lnTo>
                  <a:lnTo>
                    <a:pt x="8770" y="44064"/>
                  </a:lnTo>
                  <a:lnTo>
                    <a:pt x="7016" y="44064"/>
                  </a:lnTo>
                  <a:lnTo>
                    <a:pt x="3508" y="44064"/>
                  </a:lnTo>
                  <a:lnTo>
                    <a:pt x="1754" y="42304"/>
                  </a:lnTo>
                  <a:lnTo>
                    <a:pt x="1754" y="40543"/>
                  </a:lnTo>
                  <a:lnTo>
                    <a:pt x="0" y="38783"/>
                  </a:lnTo>
                  <a:lnTo>
                    <a:pt x="0" y="5281"/>
                  </a:lnTo>
                  <a:lnTo>
                    <a:pt x="1754" y="3521"/>
                  </a:lnTo>
                  <a:lnTo>
                    <a:pt x="1754" y="1760"/>
                  </a:lnTo>
                  <a:lnTo>
                    <a:pt x="3508" y="0"/>
                  </a:lnTo>
                  <a:lnTo>
                    <a:pt x="7016" y="0"/>
                  </a:lnTo>
                  <a:lnTo>
                    <a:pt x="8770" y="0"/>
                  </a:lnTo>
                  <a:lnTo>
                    <a:pt x="10525" y="1760"/>
                  </a:lnTo>
                  <a:lnTo>
                    <a:pt x="10525" y="3521"/>
                  </a:lnTo>
                  <a:lnTo>
                    <a:pt x="12279" y="5281"/>
                  </a:lnTo>
                  <a:close/>
                </a:path>
                <a:path w="12700" h="2096770">
                  <a:moveTo>
                    <a:pt x="12279" y="82799"/>
                  </a:moveTo>
                  <a:lnTo>
                    <a:pt x="12279" y="116251"/>
                  </a:lnTo>
                  <a:lnTo>
                    <a:pt x="10525" y="118011"/>
                  </a:lnTo>
                  <a:lnTo>
                    <a:pt x="10525" y="119772"/>
                  </a:lnTo>
                  <a:lnTo>
                    <a:pt x="8770" y="121533"/>
                  </a:lnTo>
                  <a:lnTo>
                    <a:pt x="7016" y="121533"/>
                  </a:lnTo>
                  <a:lnTo>
                    <a:pt x="3508" y="121533"/>
                  </a:lnTo>
                  <a:lnTo>
                    <a:pt x="1754" y="119772"/>
                  </a:lnTo>
                  <a:lnTo>
                    <a:pt x="1754" y="118011"/>
                  </a:lnTo>
                  <a:lnTo>
                    <a:pt x="0" y="116251"/>
                  </a:lnTo>
                  <a:lnTo>
                    <a:pt x="0" y="82799"/>
                  </a:lnTo>
                  <a:lnTo>
                    <a:pt x="1754" y="81038"/>
                  </a:lnTo>
                  <a:lnTo>
                    <a:pt x="1754" y="79277"/>
                  </a:lnTo>
                  <a:lnTo>
                    <a:pt x="3508" y="77517"/>
                  </a:lnTo>
                  <a:lnTo>
                    <a:pt x="7016" y="77517"/>
                  </a:lnTo>
                  <a:lnTo>
                    <a:pt x="8770" y="77517"/>
                  </a:lnTo>
                  <a:lnTo>
                    <a:pt x="10525" y="79277"/>
                  </a:lnTo>
                  <a:lnTo>
                    <a:pt x="10525" y="81038"/>
                  </a:lnTo>
                  <a:lnTo>
                    <a:pt x="12279" y="82799"/>
                  </a:lnTo>
                  <a:close/>
                </a:path>
                <a:path w="12700" h="2096770">
                  <a:moveTo>
                    <a:pt x="12279" y="160316"/>
                  </a:moveTo>
                  <a:lnTo>
                    <a:pt x="12279" y="192007"/>
                  </a:lnTo>
                  <a:lnTo>
                    <a:pt x="10525" y="195529"/>
                  </a:lnTo>
                  <a:lnTo>
                    <a:pt x="10525" y="197289"/>
                  </a:lnTo>
                  <a:lnTo>
                    <a:pt x="8770" y="197289"/>
                  </a:lnTo>
                  <a:lnTo>
                    <a:pt x="7016" y="199050"/>
                  </a:lnTo>
                  <a:lnTo>
                    <a:pt x="3508" y="197289"/>
                  </a:lnTo>
                  <a:lnTo>
                    <a:pt x="1754" y="197289"/>
                  </a:lnTo>
                  <a:lnTo>
                    <a:pt x="1754" y="195529"/>
                  </a:lnTo>
                  <a:lnTo>
                    <a:pt x="0" y="192007"/>
                  </a:lnTo>
                  <a:lnTo>
                    <a:pt x="0" y="160316"/>
                  </a:lnTo>
                  <a:lnTo>
                    <a:pt x="1754" y="158555"/>
                  </a:lnTo>
                  <a:lnTo>
                    <a:pt x="1754" y="156794"/>
                  </a:lnTo>
                  <a:lnTo>
                    <a:pt x="3508" y="155034"/>
                  </a:lnTo>
                  <a:lnTo>
                    <a:pt x="7016" y="155034"/>
                  </a:lnTo>
                  <a:lnTo>
                    <a:pt x="8770" y="155034"/>
                  </a:lnTo>
                  <a:lnTo>
                    <a:pt x="10525" y="156794"/>
                  </a:lnTo>
                  <a:lnTo>
                    <a:pt x="10525" y="158555"/>
                  </a:lnTo>
                  <a:lnTo>
                    <a:pt x="12279" y="160316"/>
                  </a:lnTo>
                  <a:close/>
                </a:path>
                <a:path w="12700" h="2096770">
                  <a:moveTo>
                    <a:pt x="12279" y="236072"/>
                  </a:moveTo>
                  <a:lnTo>
                    <a:pt x="12279" y="269524"/>
                  </a:lnTo>
                  <a:lnTo>
                    <a:pt x="10525" y="271285"/>
                  </a:lnTo>
                  <a:lnTo>
                    <a:pt x="10525" y="273046"/>
                  </a:lnTo>
                  <a:lnTo>
                    <a:pt x="8770" y="274806"/>
                  </a:lnTo>
                  <a:lnTo>
                    <a:pt x="7016" y="274806"/>
                  </a:lnTo>
                  <a:lnTo>
                    <a:pt x="3508" y="274806"/>
                  </a:lnTo>
                  <a:lnTo>
                    <a:pt x="1754" y="273046"/>
                  </a:lnTo>
                  <a:lnTo>
                    <a:pt x="1754" y="271285"/>
                  </a:lnTo>
                  <a:lnTo>
                    <a:pt x="0" y="269524"/>
                  </a:lnTo>
                  <a:lnTo>
                    <a:pt x="0" y="236072"/>
                  </a:lnTo>
                  <a:lnTo>
                    <a:pt x="1754" y="234312"/>
                  </a:lnTo>
                  <a:lnTo>
                    <a:pt x="1754" y="232551"/>
                  </a:lnTo>
                  <a:lnTo>
                    <a:pt x="3508" y="232551"/>
                  </a:lnTo>
                  <a:lnTo>
                    <a:pt x="7016" y="230790"/>
                  </a:lnTo>
                  <a:lnTo>
                    <a:pt x="8770" y="232551"/>
                  </a:lnTo>
                  <a:lnTo>
                    <a:pt x="10525" y="232551"/>
                  </a:lnTo>
                  <a:lnTo>
                    <a:pt x="10525" y="234312"/>
                  </a:lnTo>
                  <a:lnTo>
                    <a:pt x="12279" y="236072"/>
                  </a:lnTo>
                  <a:close/>
                </a:path>
                <a:path w="12700" h="2096770">
                  <a:moveTo>
                    <a:pt x="12279" y="313589"/>
                  </a:moveTo>
                  <a:lnTo>
                    <a:pt x="12279" y="347042"/>
                  </a:lnTo>
                  <a:lnTo>
                    <a:pt x="10525" y="348802"/>
                  </a:lnTo>
                  <a:lnTo>
                    <a:pt x="10525" y="350563"/>
                  </a:lnTo>
                  <a:lnTo>
                    <a:pt x="8770" y="352323"/>
                  </a:lnTo>
                  <a:lnTo>
                    <a:pt x="7016" y="352323"/>
                  </a:lnTo>
                  <a:lnTo>
                    <a:pt x="3508" y="352323"/>
                  </a:lnTo>
                  <a:lnTo>
                    <a:pt x="1754" y="350563"/>
                  </a:lnTo>
                  <a:lnTo>
                    <a:pt x="1754" y="348802"/>
                  </a:lnTo>
                  <a:lnTo>
                    <a:pt x="0" y="347042"/>
                  </a:lnTo>
                  <a:lnTo>
                    <a:pt x="0" y="313589"/>
                  </a:lnTo>
                  <a:lnTo>
                    <a:pt x="1754" y="311829"/>
                  </a:lnTo>
                  <a:lnTo>
                    <a:pt x="1754" y="310068"/>
                  </a:lnTo>
                  <a:lnTo>
                    <a:pt x="3508" y="308307"/>
                  </a:lnTo>
                  <a:lnTo>
                    <a:pt x="7016" y="308307"/>
                  </a:lnTo>
                  <a:lnTo>
                    <a:pt x="8770" y="308307"/>
                  </a:lnTo>
                  <a:lnTo>
                    <a:pt x="10525" y="310068"/>
                  </a:lnTo>
                  <a:lnTo>
                    <a:pt x="10525" y="311829"/>
                  </a:lnTo>
                  <a:lnTo>
                    <a:pt x="12279" y="313589"/>
                  </a:lnTo>
                  <a:close/>
                </a:path>
                <a:path w="12700" h="2096770">
                  <a:moveTo>
                    <a:pt x="12279" y="391058"/>
                  </a:moveTo>
                  <a:lnTo>
                    <a:pt x="12279" y="424559"/>
                  </a:lnTo>
                  <a:lnTo>
                    <a:pt x="10525" y="426319"/>
                  </a:lnTo>
                  <a:lnTo>
                    <a:pt x="10525" y="428080"/>
                  </a:lnTo>
                  <a:lnTo>
                    <a:pt x="8770" y="429841"/>
                  </a:lnTo>
                  <a:lnTo>
                    <a:pt x="7016" y="429841"/>
                  </a:lnTo>
                  <a:lnTo>
                    <a:pt x="3508" y="429841"/>
                  </a:lnTo>
                  <a:lnTo>
                    <a:pt x="1754" y="428080"/>
                  </a:lnTo>
                  <a:lnTo>
                    <a:pt x="1754" y="426319"/>
                  </a:lnTo>
                  <a:lnTo>
                    <a:pt x="0" y="424559"/>
                  </a:lnTo>
                  <a:lnTo>
                    <a:pt x="0" y="391058"/>
                  </a:lnTo>
                  <a:lnTo>
                    <a:pt x="1754" y="389297"/>
                  </a:lnTo>
                  <a:lnTo>
                    <a:pt x="1754" y="387536"/>
                  </a:lnTo>
                  <a:lnTo>
                    <a:pt x="3508" y="385776"/>
                  </a:lnTo>
                  <a:lnTo>
                    <a:pt x="7016" y="385776"/>
                  </a:lnTo>
                  <a:lnTo>
                    <a:pt x="8770" y="385776"/>
                  </a:lnTo>
                  <a:lnTo>
                    <a:pt x="10525" y="387536"/>
                  </a:lnTo>
                  <a:lnTo>
                    <a:pt x="10525" y="389297"/>
                  </a:lnTo>
                  <a:lnTo>
                    <a:pt x="12279" y="391058"/>
                  </a:lnTo>
                  <a:close/>
                </a:path>
                <a:path w="12700" h="2096770">
                  <a:moveTo>
                    <a:pt x="12279" y="468575"/>
                  </a:moveTo>
                  <a:lnTo>
                    <a:pt x="12279" y="500315"/>
                  </a:lnTo>
                  <a:lnTo>
                    <a:pt x="10525" y="503836"/>
                  </a:lnTo>
                  <a:lnTo>
                    <a:pt x="10525" y="505597"/>
                  </a:lnTo>
                  <a:lnTo>
                    <a:pt x="8770" y="505597"/>
                  </a:lnTo>
                  <a:lnTo>
                    <a:pt x="7016" y="507358"/>
                  </a:lnTo>
                  <a:lnTo>
                    <a:pt x="3508" y="505597"/>
                  </a:lnTo>
                  <a:lnTo>
                    <a:pt x="1754" y="505597"/>
                  </a:lnTo>
                  <a:lnTo>
                    <a:pt x="1754" y="503836"/>
                  </a:lnTo>
                  <a:lnTo>
                    <a:pt x="0" y="500315"/>
                  </a:lnTo>
                  <a:lnTo>
                    <a:pt x="0" y="468575"/>
                  </a:lnTo>
                  <a:lnTo>
                    <a:pt x="1754" y="466814"/>
                  </a:lnTo>
                  <a:lnTo>
                    <a:pt x="1754" y="465053"/>
                  </a:lnTo>
                  <a:lnTo>
                    <a:pt x="3508" y="463293"/>
                  </a:lnTo>
                  <a:lnTo>
                    <a:pt x="7016" y="463293"/>
                  </a:lnTo>
                  <a:lnTo>
                    <a:pt x="8770" y="463293"/>
                  </a:lnTo>
                  <a:lnTo>
                    <a:pt x="10525" y="465053"/>
                  </a:lnTo>
                  <a:lnTo>
                    <a:pt x="10525" y="466814"/>
                  </a:lnTo>
                  <a:lnTo>
                    <a:pt x="12279" y="468575"/>
                  </a:lnTo>
                  <a:close/>
                </a:path>
                <a:path w="12700" h="2096770">
                  <a:moveTo>
                    <a:pt x="12279" y="544331"/>
                  </a:moveTo>
                  <a:lnTo>
                    <a:pt x="12279" y="577783"/>
                  </a:lnTo>
                  <a:lnTo>
                    <a:pt x="10525" y="579593"/>
                  </a:lnTo>
                  <a:lnTo>
                    <a:pt x="10525" y="581354"/>
                  </a:lnTo>
                  <a:lnTo>
                    <a:pt x="8770" y="583114"/>
                  </a:lnTo>
                  <a:lnTo>
                    <a:pt x="7016" y="583114"/>
                  </a:lnTo>
                  <a:lnTo>
                    <a:pt x="3508" y="583114"/>
                  </a:lnTo>
                  <a:lnTo>
                    <a:pt x="1754" y="581354"/>
                  </a:lnTo>
                  <a:lnTo>
                    <a:pt x="1754" y="579593"/>
                  </a:lnTo>
                  <a:lnTo>
                    <a:pt x="0" y="577783"/>
                  </a:lnTo>
                  <a:lnTo>
                    <a:pt x="0" y="544331"/>
                  </a:lnTo>
                  <a:lnTo>
                    <a:pt x="1754" y="542571"/>
                  </a:lnTo>
                  <a:lnTo>
                    <a:pt x="1754" y="540810"/>
                  </a:lnTo>
                  <a:lnTo>
                    <a:pt x="3508" y="540810"/>
                  </a:lnTo>
                  <a:lnTo>
                    <a:pt x="7016" y="539049"/>
                  </a:lnTo>
                  <a:lnTo>
                    <a:pt x="8770" y="540810"/>
                  </a:lnTo>
                  <a:lnTo>
                    <a:pt x="10525" y="540810"/>
                  </a:lnTo>
                  <a:lnTo>
                    <a:pt x="10525" y="542571"/>
                  </a:lnTo>
                  <a:lnTo>
                    <a:pt x="12279" y="544331"/>
                  </a:lnTo>
                  <a:close/>
                </a:path>
                <a:path w="12700" h="2096770">
                  <a:moveTo>
                    <a:pt x="12279" y="621848"/>
                  </a:moveTo>
                  <a:lnTo>
                    <a:pt x="12279" y="655300"/>
                  </a:lnTo>
                  <a:lnTo>
                    <a:pt x="10525" y="657061"/>
                  </a:lnTo>
                  <a:lnTo>
                    <a:pt x="10525" y="658822"/>
                  </a:lnTo>
                  <a:lnTo>
                    <a:pt x="8770" y="660582"/>
                  </a:lnTo>
                  <a:lnTo>
                    <a:pt x="7016" y="660582"/>
                  </a:lnTo>
                  <a:lnTo>
                    <a:pt x="3508" y="660582"/>
                  </a:lnTo>
                  <a:lnTo>
                    <a:pt x="1754" y="658822"/>
                  </a:lnTo>
                  <a:lnTo>
                    <a:pt x="1754" y="657061"/>
                  </a:lnTo>
                  <a:lnTo>
                    <a:pt x="0" y="655300"/>
                  </a:lnTo>
                  <a:lnTo>
                    <a:pt x="0" y="621848"/>
                  </a:lnTo>
                  <a:lnTo>
                    <a:pt x="1754" y="620088"/>
                  </a:lnTo>
                  <a:lnTo>
                    <a:pt x="1754" y="618327"/>
                  </a:lnTo>
                  <a:lnTo>
                    <a:pt x="3508" y="616566"/>
                  </a:lnTo>
                  <a:lnTo>
                    <a:pt x="7016" y="616566"/>
                  </a:lnTo>
                  <a:lnTo>
                    <a:pt x="8770" y="616566"/>
                  </a:lnTo>
                  <a:lnTo>
                    <a:pt x="10525" y="618327"/>
                  </a:lnTo>
                  <a:lnTo>
                    <a:pt x="10525" y="620088"/>
                  </a:lnTo>
                  <a:lnTo>
                    <a:pt x="12279" y="621848"/>
                  </a:lnTo>
                  <a:close/>
                </a:path>
                <a:path w="12700" h="2096770">
                  <a:moveTo>
                    <a:pt x="12279" y="699365"/>
                  </a:moveTo>
                  <a:lnTo>
                    <a:pt x="12279" y="732818"/>
                  </a:lnTo>
                  <a:lnTo>
                    <a:pt x="10525" y="734578"/>
                  </a:lnTo>
                  <a:lnTo>
                    <a:pt x="10525" y="736339"/>
                  </a:lnTo>
                  <a:lnTo>
                    <a:pt x="8770" y="738100"/>
                  </a:lnTo>
                  <a:lnTo>
                    <a:pt x="7016" y="738100"/>
                  </a:lnTo>
                  <a:lnTo>
                    <a:pt x="3508" y="738100"/>
                  </a:lnTo>
                  <a:lnTo>
                    <a:pt x="1754" y="736339"/>
                  </a:lnTo>
                  <a:lnTo>
                    <a:pt x="1754" y="734578"/>
                  </a:lnTo>
                  <a:lnTo>
                    <a:pt x="0" y="732818"/>
                  </a:lnTo>
                  <a:lnTo>
                    <a:pt x="0" y="699365"/>
                  </a:lnTo>
                  <a:lnTo>
                    <a:pt x="1754" y="697605"/>
                  </a:lnTo>
                  <a:lnTo>
                    <a:pt x="1754" y="695844"/>
                  </a:lnTo>
                  <a:lnTo>
                    <a:pt x="3508" y="694084"/>
                  </a:lnTo>
                  <a:lnTo>
                    <a:pt x="7016" y="694084"/>
                  </a:lnTo>
                  <a:lnTo>
                    <a:pt x="8770" y="694084"/>
                  </a:lnTo>
                  <a:lnTo>
                    <a:pt x="10525" y="695844"/>
                  </a:lnTo>
                  <a:lnTo>
                    <a:pt x="10525" y="697605"/>
                  </a:lnTo>
                  <a:lnTo>
                    <a:pt x="12279" y="699365"/>
                  </a:lnTo>
                  <a:close/>
                </a:path>
                <a:path w="12700" h="2096770">
                  <a:moveTo>
                    <a:pt x="12279" y="776883"/>
                  </a:moveTo>
                  <a:lnTo>
                    <a:pt x="12279" y="808574"/>
                  </a:lnTo>
                  <a:lnTo>
                    <a:pt x="10525" y="812095"/>
                  </a:lnTo>
                  <a:lnTo>
                    <a:pt x="10525" y="813856"/>
                  </a:lnTo>
                  <a:lnTo>
                    <a:pt x="8770" y="813856"/>
                  </a:lnTo>
                  <a:lnTo>
                    <a:pt x="7016" y="815617"/>
                  </a:lnTo>
                  <a:lnTo>
                    <a:pt x="3508" y="813856"/>
                  </a:lnTo>
                  <a:lnTo>
                    <a:pt x="1754" y="813856"/>
                  </a:lnTo>
                  <a:lnTo>
                    <a:pt x="1754" y="812095"/>
                  </a:lnTo>
                  <a:lnTo>
                    <a:pt x="0" y="808574"/>
                  </a:lnTo>
                  <a:lnTo>
                    <a:pt x="0" y="776883"/>
                  </a:lnTo>
                  <a:lnTo>
                    <a:pt x="1754" y="775122"/>
                  </a:lnTo>
                  <a:lnTo>
                    <a:pt x="1754" y="773361"/>
                  </a:lnTo>
                  <a:lnTo>
                    <a:pt x="3508" y="771601"/>
                  </a:lnTo>
                  <a:lnTo>
                    <a:pt x="7016" y="771601"/>
                  </a:lnTo>
                  <a:lnTo>
                    <a:pt x="8770" y="771601"/>
                  </a:lnTo>
                  <a:lnTo>
                    <a:pt x="10525" y="773361"/>
                  </a:lnTo>
                  <a:lnTo>
                    <a:pt x="10525" y="775122"/>
                  </a:lnTo>
                  <a:lnTo>
                    <a:pt x="12279" y="776883"/>
                  </a:lnTo>
                  <a:close/>
                </a:path>
                <a:path w="12700" h="2096770">
                  <a:moveTo>
                    <a:pt x="12279" y="852590"/>
                  </a:moveTo>
                  <a:lnTo>
                    <a:pt x="12279" y="886091"/>
                  </a:lnTo>
                  <a:lnTo>
                    <a:pt x="10525" y="887852"/>
                  </a:lnTo>
                  <a:lnTo>
                    <a:pt x="10525" y="889613"/>
                  </a:lnTo>
                  <a:lnTo>
                    <a:pt x="8770" y="891373"/>
                  </a:lnTo>
                  <a:lnTo>
                    <a:pt x="7016" y="891373"/>
                  </a:lnTo>
                  <a:lnTo>
                    <a:pt x="3508" y="891373"/>
                  </a:lnTo>
                  <a:lnTo>
                    <a:pt x="1754" y="889613"/>
                  </a:lnTo>
                  <a:lnTo>
                    <a:pt x="1754" y="887852"/>
                  </a:lnTo>
                  <a:lnTo>
                    <a:pt x="0" y="886091"/>
                  </a:lnTo>
                  <a:lnTo>
                    <a:pt x="0" y="852590"/>
                  </a:lnTo>
                  <a:lnTo>
                    <a:pt x="1754" y="850830"/>
                  </a:lnTo>
                  <a:lnTo>
                    <a:pt x="1754" y="849069"/>
                  </a:lnTo>
                  <a:lnTo>
                    <a:pt x="3508" y="849069"/>
                  </a:lnTo>
                  <a:lnTo>
                    <a:pt x="7016" y="847308"/>
                  </a:lnTo>
                  <a:lnTo>
                    <a:pt x="8770" y="849069"/>
                  </a:lnTo>
                  <a:lnTo>
                    <a:pt x="10525" y="849069"/>
                  </a:lnTo>
                  <a:lnTo>
                    <a:pt x="10525" y="850830"/>
                  </a:lnTo>
                  <a:lnTo>
                    <a:pt x="12279" y="852590"/>
                  </a:lnTo>
                  <a:close/>
                </a:path>
                <a:path w="12700" h="2096770">
                  <a:moveTo>
                    <a:pt x="12279" y="930107"/>
                  </a:moveTo>
                  <a:lnTo>
                    <a:pt x="12279" y="963608"/>
                  </a:lnTo>
                  <a:lnTo>
                    <a:pt x="10525" y="965369"/>
                  </a:lnTo>
                  <a:lnTo>
                    <a:pt x="10525" y="967130"/>
                  </a:lnTo>
                  <a:lnTo>
                    <a:pt x="8770" y="968890"/>
                  </a:lnTo>
                  <a:lnTo>
                    <a:pt x="7016" y="968890"/>
                  </a:lnTo>
                  <a:lnTo>
                    <a:pt x="3508" y="968890"/>
                  </a:lnTo>
                  <a:lnTo>
                    <a:pt x="1754" y="967130"/>
                  </a:lnTo>
                  <a:lnTo>
                    <a:pt x="1754" y="965369"/>
                  </a:lnTo>
                  <a:lnTo>
                    <a:pt x="0" y="963608"/>
                  </a:lnTo>
                  <a:lnTo>
                    <a:pt x="0" y="930107"/>
                  </a:lnTo>
                  <a:lnTo>
                    <a:pt x="1754" y="928347"/>
                  </a:lnTo>
                  <a:lnTo>
                    <a:pt x="1754" y="926586"/>
                  </a:lnTo>
                  <a:lnTo>
                    <a:pt x="3508" y="924825"/>
                  </a:lnTo>
                  <a:lnTo>
                    <a:pt x="7016" y="924825"/>
                  </a:lnTo>
                  <a:lnTo>
                    <a:pt x="8770" y="924825"/>
                  </a:lnTo>
                  <a:lnTo>
                    <a:pt x="10525" y="926586"/>
                  </a:lnTo>
                  <a:lnTo>
                    <a:pt x="10525" y="928347"/>
                  </a:lnTo>
                  <a:lnTo>
                    <a:pt x="12279" y="930107"/>
                  </a:lnTo>
                  <a:close/>
                </a:path>
                <a:path w="12700" h="2096770">
                  <a:moveTo>
                    <a:pt x="12279" y="1007624"/>
                  </a:moveTo>
                  <a:lnTo>
                    <a:pt x="12279" y="1041126"/>
                  </a:lnTo>
                  <a:lnTo>
                    <a:pt x="10525" y="1042886"/>
                  </a:lnTo>
                  <a:lnTo>
                    <a:pt x="10525" y="1044647"/>
                  </a:lnTo>
                  <a:lnTo>
                    <a:pt x="8770" y="1046407"/>
                  </a:lnTo>
                  <a:lnTo>
                    <a:pt x="7016" y="1046407"/>
                  </a:lnTo>
                  <a:lnTo>
                    <a:pt x="3508" y="1046407"/>
                  </a:lnTo>
                  <a:lnTo>
                    <a:pt x="1754" y="1044647"/>
                  </a:lnTo>
                  <a:lnTo>
                    <a:pt x="1754" y="1042886"/>
                  </a:lnTo>
                  <a:lnTo>
                    <a:pt x="0" y="1041126"/>
                  </a:lnTo>
                  <a:lnTo>
                    <a:pt x="0" y="1007624"/>
                  </a:lnTo>
                  <a:lnTo>
                    <a:pt x="1754" y="1005864"/>
                  </a:lnTo>
                  <a:lnTo>
                    <a:pt x="1754" y="1004103"/>
                  </a:lnTo>
                  <a:lnTo>
                    <a:pt x="3508" y="1002343"/>
                  </a:lnTo>
                  <a:lnTo>
                    <a:pt x="7016" y="1002343"/>
                  </a:lnTo>
                  <a:lnTo>
                    <a:pt x="8770" y="1002343"/>
                  </a:lnTo>
                  <a:lnTo>
                    <a:pt x="10525" y="1004103"/>
                  </a:lnTo>
                  <a:lnTo>
                    <a:pt x="10525" y="1005864"/>
                  </a:lnTo>
                  <a:lnTo>
                    <a:pt x="12279" y="1007624"/>
                  </a:lnTo>
                  <a:close/>
                </a:path>
                <a:path w="12700" h="2096770">
                  <a:moveTo>
                    <a:pt x="12279" y="1085142"/>
                  </a:moveTo>
                  <a:lnTo>
                    <a:pt x="12279" y="1116833"/>
                  </a:lnTo>
                  <a:lnTo>
                    <a:pt x="10525" y="1120354"/>
                  </a:lnTo>
                  <a:lnTo>
                    <a:pt x="10525" y="1122115"/>
                  </a:lnTo>
                  <a:lnTo>
                    <a:pt x="8770" y="1122115"/>
                  </a:lnTo>
                  <a:lnTo>
                    <a:pt x="7016" y="1123876"/>
                  </a:lnTo>
                  <a:lnTo>
                    <a:pt x="3508" y="1122115"/>
                  </a:lnTo>
                  <a:lnTo>
                    <a:pt x="1754" y="1122115"/>
                  </a:lnTo>
                  <a:lnTo>
                    <a:pt x="1754" y="1120354"/>
                  </a:lnTo>
                  <a:lnTo>
                    <a:pt x="0" y="1116833"/>
                  </a:lnTo>
                  <a:lnTo>
                    <a:pt x="0" y="1085142"/>
                  </a:lnTo>
                  <a:lnTo>
                    <a:pt x="1754" y="1083381"/>
                  </a:lnTo>
                  <a:lnTo>
                    <a:pt x="1754" y="1081620"/>
                  </a:lnTo>
                  <a:lnTo>
                    <a:pt x="3508" y="1079860"/>
                  </a:lnTo>
                  <a:lnTo>
                    <a:pt x="7016" y="1079860"/>
                  </a:lnTo>
                  <a:lnTo>
                    <a:pt x="8770" y="1079860"/>
                  </a:lnTo>
                  <a:lnTo>
                    <a:pt x="10525" y="1081620"/>
                  </a:lnTo>
                  <a:lnTo>
                    <a:pt x="10525" y="1083381"/>
                  </a:lnTo>
                  <a:lnTo>
                    <a:pt x="12279" y="1085142"/>
                  </a:lnTo>
                  <a:close/>
                </a:path>
                <a:path w="12700" h="2096770">
                  <a:moveTo>
                    <a:pt x="12279" y="1160898"/>
                  </a:moveTo>
                  <a:lnTo>
                    <a:pt x="12279" y="1194350"/>
                  </a:lnTo>
                  <a:lnTo>
                    <a:pt x="10525" y="1196111"/>
                  </a:lnTo>
                  <a:lnTo>
                    <a:pt x="10525" y="1197872"/>
                  </a:lnTo>
                  <a:lnTo>
                    <a:pt x="8770" y="1199632"/>
                  </a:lnTo>
                  <a:lnTo>
                    <a:pt x="7016" y="1199632"/>
                  </a:lnTo>
                  <a:lnTo>
                    <a:pt x="3508" y="1199632"/>
                  </a:lnTo>
                  <a:lnTo>
                    <a:pt x="1754" y="1197872"/>
                  </a:lnTo>
                  <a:lnTo>
                    <a:pt x="1754" y="1196111"/>
                  </a:lnTo>
                  <a:lnTo>
                    <a:pt x="0" y="1194350"/>
                  </a:lnTo>
                  <a:lnTo>
                    <a:pt x="0" y="1160898"/>
                  </a:lnTo>
                  <a:lnTo>
                    <a:pt x="1754" y="1159137"/>
                  </a:lnTo>
                  <a:lnTo>
                    <a:pt x="1754" y="1157377"/>
                  </a:lnTo>
                  <a:lnTo>
                    <a:pt x="3508" y="1157377"/>
                  </a:lnTo>
                  <a:lnTo>
                    <a:pt x="7016" y="1155616"/>
                  </a:lnTo>
                  <a:lnTo>
                    <a:pt x="8770" y="1157377"/>
                  </a:lnTo>
                  <a:lnTo>
                    <a:pt x="10525" y="1157377"/>
                  </a:lnTo>
                  <a:lnTo>
                    <a:pt x="10525" y="1159137"/>
                  </a:lnTo>
                  <a:lnTo>
                    <a:pt x="12279" y="1160898"/>
                  </a:lnTo>
                  <a:close/>
                </a:path>
                <a:path w="12700" h="2096770">
                  <a:moveTo>
                    <a:pt x="12279" y="1238415"/>
                  </a:moveTo>
                  <a:lnTo>
                    <a:pt x="12279" y="1271867"/>
                  </a:lnTo>
                  <a:lnTo>
                    <a:pt x="10525" y="1273628"/>
                  </a:lnTo>
                  <a:lnTo>
                    <a:pt x="10525" y="1275389"/>
                  </a:lnTo>
                  <a:lnTo>
                    <a:pt x="8770" y="1277149"/>
                  </a:lnTo>
                  <a:lnTo>
                    <a:pt x="7016" y="1277149"/>
                  </a:lnTo>
                  <a:lnTo>
                    <a:pt x="3508" y="1277149"/>
                  </a:lnTo>
                  <a:lnTo>
                    <a:pt x="1754" y="1275389"/>
                  </a:lnTo>
                  <a:lnTo>
                    <a:pt x="1754" y="1273628"/>
                  </a:lnTo>
                  <a:lnTo>
                    <a:pt x="0" y="1271867"/>
                  </a:lnTo>
                  <a:lnTo>
                    <a:pt x="0" y="1238415"/>
                  </a:lnTo>
                  <a:lnTo>
                    <a:pt x="1754" y="1236655"/>
                  </a:lnTo>
                  <a:lnTo>
                    <a:pt x="1754" y="1234894"/>
                  </a:lnTo>
                  <a:lnTo>
                    <a:pt x="3508" y="1233133"/>
                  </a:lnTo>
                  <a:lnTo>
                    <a:pt x="7016" y="1233133"/>
                  </a:lnTo>
                  <a:lnTo>
                    <a:pt x="8770" y="1233133"/>
                  </a:lnTo>
                  <a:lnTo>
                    <a:pt x="10525" y="1234894"/>
                  </a:lnTo>
                  <a:lnTo>
                    <a:pt x="10525" y="1236655"/>
                  </a:lnTo>
                  <a:lnTo>
                    <a:pt x="12279" y="1238415"/>
                  </a:lnTo>
                  <a:close/>
                </a:path>
                <a:path w="12700" h="2096770">
                  <a:moveTo>
                    <a:pt x="12279" y="1315932"/>
                  </a:moveTo>
                  <a:lnTo>
                    <a:pt x="12279" y="1349385"/>
                  </a:lnTo>
                  <a:lnTo>
                    <a:pt x="10525" y="1351145"/>
                  </a:lnTo>
                  <a:lnTo>
                    <a:pt x="10525" y="1352906"/>
                  </a:lnTo>
                  <a:lnTo>
                    <a:pt x="8770" y="1354666"/>
                  </a:lnTo>
                  <a:lnTo>
                    <a:pt x="7016" y="1354666"/>
                  </a:lnTo>
                  <a:lnTo>
                    <a:pt x="3508" y="1354666"/>
                  </a:lnTo>
                  <a:lnTo>
                    <a:pt x="1754" y="1352906"/>
                  </a:lnTo>
                  <a:lnTo>
                    <a:pt x="1754" y="1351145"/>
                  </a:lnTo>
                  <a:lnTo>
                    <a:pt x="0" y="1349385"/>
                  </a:lnTo>
                  <a:lnTo>
                    <a:pt x="0" y="1315932"/>
                  </a:lnTo>
                  <a:lnTo>
                    <a:pt x="1754" y="1314172"/>
                  </a:lnTo>
                  <a:lnTo>
                    <a:pt x="1754" y="1312411"/>
                  </a:lnTo>
                  <a:lnTo>
                    <a:pt x="3508" y="1310650"/>
                  </a:lnTo>
                  <a:lnTo>
                    <a:pt x="7016" y="1310650"/>
                  </a:lnTo>
                  <a:lnTo>
                    <a:pt x="8770" y="1310650"/>
                  </a:lnTo>
                  <a:lnTo>
                    <a:pt x="10525" y="1312411"/>
                  </a:lnTo>
                  <a:lnTo>
                    <a:pt x="10525" y="1314172"/>
                  </a:lnTo>
                  <a:lnTo>
                    <a:pt x="12279" y="1315932"/>
                  </a:lnTo>
                  <a:close/>
                </a:path>
                <a:path w="12700" h="2096770">
                  <a:moveTo>
                    <a:pt x="12279" y="1393401"/>
                  </a:moveTo>
                  <a:lnTo>
                    <a:pt x="12279" y="1425141"/>
                  </a:lnTo>
                  <a:lnTo>
                    <a:pt x="10525" y="1428662"/>
                  </a:lnTo>
                  <a:lnTo>
                    <a:pt x="10525" y="1430423"/>
                  </a:lnTo>
                  <a:lnTo>
                    <a:pt x="8770" y="1430423"/>
                  </a:lnTo>
                  <a:lnTo>
                    <a:pt x="7016" y="1432184"/>
                  </a:lnTo>
                  <a:lnTo>
                    <a:pt x="3508" y="1430423"/>
                  </a:lnTo>
                  <a:lnTo>
                    <a:pt x="1754" y="1430423"/>
                  </a:lnTo>
                  <a:lnTo>
                    <a:pt x="1754" y="1428662"/>
                  </a:lnTo>
                  <a:lnTo>
                    <a:pt x="0" y="1425141"/>
                  </a:lnTo>
                  <a:lnTo>
                    <a:pt x="0" y="1393401"/>
                  </a:lnTo>
                  <a:lnTo>
                    <a:pt x="1754" y="1391640"/>
                  </a:lnTo>
                  <a:lnTo>
                    <a:pt x="1754" y="1389879"/>
                  </a:lnTo>
                  <a:lnTo>
                    <a:pt x="3508" y="1388119"/>
                  </a:lnTo>
                  <a:lnTo>
                    <a:pt x="7016" y="1388119"/>
                  </a:lnTo>
                  <a:lnTo>
                    <a:pt x="8770" y="1388119"/>
                  </a:lnTo>
                  <a:lnTo>
                    <a:pt x="10525" y="1389879"/>
                  </a:lnTo>
                  <a:lnTo>
                    <a:pt x="10525" y="1391640"/>
                  </a:lnTo>
                  <a:lnTo>
                    <a:pt x="12279" y="1393401"/>
                  </a:lnTo>
                  <a:close/>
                </a:path>
                <a:path w="12700" h="2096770">
                  <a:moveTo>
                    <a:pt x="12279" y="1469157"/>
                  </a:moveTo>
                  <a:lnTo>
                    <a:pt x="12279" y="1502658"/>
                  </a:lnTo>
                  <a:lnTo>
                    <a:pt x="10525" y="1504419"/>
                  </a:lnTo>
                  <a:lnTo>
                    <a:pt x="10525" y="1506179"/>
                  </a:lnTo>
                  <a:lnTo>
                    <a:pt x="8770" y="1507940"/>
                  </a:lnTo>
                  <a:lnTo>
                    <a:pt x="7016" y="1507940"/>
                  </a:lnTo>
                  <a:lnTo>
                    <a:pt x="3508" y="1507940"/>
                  </a:lnTo>
                  <a:lnTo>
                    <a:pt x="1754" y="1506179"/>
                  </a:lnTo>
                  <a:lnTo>
                    <a:pt x="1754" y="1504419"/>
                  </a:lnTo>
                  <a:lnTo>
                    <a:pt x="0" y="1502658"/>
                  </a:lnTo>
                  <a:lnTo>
                    <a:pt x="0" y="1469157"/>
                  </a:lnTo>
                  <a:lnTo>
                    <a:pt x="1754" y="1467396"/>
                  </a:lnTo>
                  <a:lnTo>
                    <a:pt x="1754" y="1465636"/>
                  </a:lnTo>
                  <a:lnTo>
                    <a:pt x="3508" y="1465636"/>
                  </a:lnTo>
                  <a:lnTo>
                    <a:pt x="7016" y="1463875"/>
                  </a:lnTo>
                  <a:lnTo>
                    <a:pt x="8770" y="1465636"/>
                  </a:lnTo>
                  <a:lnTo>
                    <a:pt x="10525" y="1465636"/>
                  </a:lnTo>
                  <a:lnTo>
                    <a:pt x="10525" y="1467396"/>
                  </a:lnTo>
                  <a:lnTo>
                    <a:pt x="12279" y="1469157"/>
                  </a:lnTo>
                  <a:close/>
                </a:path>
                <a:path w="12700" h="2096770">
                  <a:moveTo>
                    <a:pt x="12279" y="1546674"/>
                  </a:moveTo>
                  <a:lnTo>
                    <a:pt x="12279" y="1580126"/>
                  </a:lnTo>
                  <a:lnTo>
                    <a:pt x="10525" y="1581887"/>
                  </a:lnTo>
                  <a:lnTo>
                    <a:pt x="10525" y="1583697"/>
                  </a:lnTo>
                  <a:lnTo>
                    <a:pt x="8770" y="1585457"/>
                  </a:lnTo>
                  <a:lnTo>
                    <a:pt x="7016" y="1585457"/>
                  </a:lnTo>
                  <a:lnTo>
                    <a:pt x="3508" y="1585457"/>
                  </a:lnTo>
                  <a:lnTo>
                    <a:pt x="1754" y="1583697"/>
                  </a:lnTo>
                  <a:lnTo>
                    <a:pt x="1754" y="1581887"/>
                  </a:lnTo>
                  <a:lnTo>
                    <a:pt x="0" y="1580126"/>
                  </a:lnTo>
                  <a:lnTo>
                    <a:pt x="0" y="1546674"/>
                  </a:lnTo>
                  <a:lnTo>
                    <a:pt x="1754" y="1544914"/>
                  </a:lnTo>
                  <a:lnTo>
                    <a:pt x="1754" y="1543153"/>
                  </a:lnTo>
                  <a:lnTo>
                    <a:pt x="3508" y="1541392"/>
                  </a:lnTo>
                  <a:lnTo>
                    <a:pt x="7016" y="1541392"/>
                  </a:lnTo>
                  <a:lnTo>
                    <a:pt x="8770" y="1541392"/>
                  </a:lnTo>
                  <a:lnTo>
                    <a:pt x="10525" y="1543153"/>
                  </a:lnTo>
                  <a:lnTo>
                    <a:pt x="10525" y="1544914"/>
                  </a:lnTo>
                  <a:lnTo>
                    <a:pt x="12279" y="1546674"/>
                  </a:lnTo>
                  <a:close/>
                </a:path>
                <a:path w="12700" h="2096770">
                  <a:moveTo>
                    <a:pt x="12279" y="1624191"/>
                  </a:moveTo>
                  <a:lnTo>
                    <a:pt x="12279" y="1657644"/>
                  </a:lnTo>
                  <a:lnTo>
                    <a:pt x="10525" y="1659404"/>
                  </a:lnTo>
                  <a:lnTo>
                    <a:pt x="10525" y="1661165"/>
                  </a:lnTo>
                  <a:lnTo>
                    <a:pt x="8770" y="1662925"/>
                  </a:lnTo>
                  <a:lnTo>
                    <a:pt x="7016" y="1662925"/>
                  </a:lnTo>
                  <a:lnTo>
                    <a:pt x="3508" y="1662925"/>
                  </a:lnTo>
                  <a:lnTo>
                    <a:pt x="1754" y="1661165"/>
                  </a:lnTo>
                  <a:lnTo>
                    <a:pt x="1754" y="1659404"/>
                  </a:lnTo>
                  <a:lnTo>
                    <a:pt x="0" y="1657644"/>
                  </a:lnTo>
                  <a:lnTo>
                    <a:pt x="0" y="1624191"/>
                  </a:lnTo>
                  <a:lnTo>
                    <a:pt x="1754" y="1622431"/>
                  </a:lnTo>
                  <a:lnTo>
                    <a:pt x="1754" y="1620670"/>
                  </a:lnTo>
                  <a:lnTo>
                    <a:pt x="3508" y="1618909"/>
                  </a:lnTo>
                  <a:lnTo>
                    <a:pt x="7016" y="1618909"/>
                  </a:lnTo>
                  <a:lnTo>
                    <a:pt x="8770" y="1618909"/>
                  </a:lnTo>
                  <a:lnTo>
                    <a:pt x="10525" y="1620670"/>
                  </a:lnTo>
                  <a:lnTo>
                    <a:pt x="10525" y="1622431"/>
                  </a:lnTo>
                  <a:lnTo>
                    <a:pt x="12279" y="1624191"/>
                  </a:lnTo>
                  <a:close/>
                </a:path>
                <a:path w="12700" h="2096770">
                  <a:moveTo>
                    <a:pt x="12279" y="1701708"/>
                  </a:moveTo>
                  <a:lnTo>
                    <a:pt x="12279" y="1733400"/>
                  </a:lnTo>
                  <a:lnTo>
                    <a:pt x="10525" y="1736921"/>
                  </a:lnTo>
                  <a:lnTo>
                    <a:pt x="10525" y="1738682"/>
                  </a:lnTo>
                  <a:lnTo>
                    <a:pt x="8770" y="1738682"/>
                  </a:lnTo>
                  <a:lnTo>
                    <a:pt x="7016" y="1740443"/>
                  </a:lnTo>
                  <a:lnTo>
                    <a:pt x="3508" y="1738682"/>
                  </a:lnTo>
                  <a:lnTo>
                    <a:pt x="1754" y="1738682"/>
                  </a:lnTo>
                  <a:lnTo>
                    <a:pt x="1754" y="1736921"/>
                  </a:lnTo>
                  <a:lnTo>
                    <a:pt x="0" y="1733400"/>
                  </a:lnTo>
                  <a:lnTo>
                    <a:pt x="0" y="1701708"/>
                  </a:lnTo>
                  <a:lnTo>
                    <a:pt x="1754" y="1699948"/>
                  </a:lnTo>
                  <a:lnTo>
                    <a:pt x="1754" y="1698187"/>
                  </a:lnTo>
                  <a:lnTo>
                    <a:pt x="3508" y="1696427"/>
                  </a:lnTo>
                  <a:lnTo>
                    <a:pt x="7016" y="1696427"/>
                  </a:lnTo>
                  <a:lnTo>
                    <a:pt x="8770" y="1696427"/>
                  </a:lnTo>
                  <a:lnTo>
                    <a:pt x="10525" y="1698187"/>
                  </a:lnTo>
                  <a:lnTo>
                    <a:pt x="10525" y="1699948"/>
                  </a:lnTo>
                  <a:lnTo>
                    <a:pt x="12279" y="1701708"/>
                  </a:lnTo>
                  <a:close/>
                </a:path>
                <a:path w="12700" h="2096770">
                  <a:moveTo>
                    <a:pt x="12279" y="1777465"/>
                  </a:moveTo>
                  <a:lnTo>
                    <a:pt x="12279" y="1810917"/>
                  </a:lnTo>
                  <a:lnTo>
                    <a:pt x="10525" y="1812678"/>
                  </a:lnTo>
                  <a:lnTo>
                    <a:pt x="10525" y="1814438"/>
                  </a:lnTo>
                  <a:lnTo>
                    <a:pt x="8770" y="1816199"/>
                  </a:lnTo>
                  <a:lnTo>
                    <a:pt x="7016" y="1816199"/>
                  </a:lnTo>
                  <a:lnTo>
                    <a:pt x="3508" y="1816199"/>
                  </a:lnTo>
                  <a:lnTo>
                    <a:pt x="1754" y="1814438"/>
                  </a:lnTo>
                  <a:lnTo>
                    <a:pt x="1754" y="1812678"/>
                  </a:lnTo>
                  <a:lnTo>
                    <a:pt x="0" y="1810917"/>
                  </a:lnTo>
                  <a:lnTo>
                    <a:pt x="0" y="1777465"/>
                  </a:lnTo>
                  <a:lnTo>
                    <a:pt x="1754" y="1775704"/>
                  </a:lnTo>
                  <a:lnTo>
                    <a:pt x="1754" y="1773944"/>
                  </a:lnTo>
                  <a:lnTo>
                    <a:pt x="3508" y="1773944"/>
                  </a:lnTo>
                  <a:lnTo>
                    <a:pt x="7016" y="1772183"/>
                  </a:lnTo>
                  <a:lnTo>
                    <a:pt x="8770" y="1773944"/>
                  </a:lnTo>
                  <a:lnTo>
                    <a:pt x="10525" y="1773944"/>
                  </a:lnTo>
                  <a:lnTo>
                    <a:pt x="10525" y="1775704"/>
                  </a:lnTo>
                  <a:lnTo>
                    <a:pt x="12279" y="1777465"/>
                  </a:lnTo>
                  <a:close/>
                </a:path>
                <a:path w="12700" h="2096770">
                  <a:moveTo>
                    <a:pt x="12279" y="1854933"/>
                  </a:moveTo>
                  <a:lnTo>
                    <a:pt x="12279" y="1888434"/>
                  </a:lnTo>
                  <a:lnTo>
                    <a:pt x="10525" y="1890195"/>
                  </a:lnTo>
                  <a:lnTo>
                    <a:pt x="10525" y="1891956"/>
                  </a:lnTo>
                  <a:lnTo>
                    <a:pt x="8770" y="1893716"/>
                  </a:lnTo>
                  <a:lnTo>
                    <a:pt x="7016" y="1893716"/>
                  </a:lnTo>
                  <a:lnTo>
                    <a:pt x="3508" y="1893716"/>
                  </a:lnTo>
                  <a:lnTo>
                    <a:pt x="1754" y="1891956"/>
                  </a:lnTo>
                  <a:lnTo>
                    <a:pt x="1754" y="1890195"/>
                  </a:lnTo>
                  <a:lnTo>
                    <a:pt x="0" y="1888434"/>
                  </a:lnTo>
                  <a:lnTo>
                    <a:pt x="0" y="1854933"/>
                  </a:lnTo>
                  <a:lnTo>
                    <a:pt x="1754" y="1853173"/>
                  </a:lnTo>
                  <a:lnTo>
                    <a:pt x="1754" y="1851412"/>
                  </a:lnTo>
                  <a:lnTo>
                    <a:pt x="3508" y="1849651"/>
                  </a:lnTo>
                  <a:lnTo>
                    <a:pt x="7016" y="1849651"/>
                  </a:lnTo>
                  <a:lnTo>
                    <a:pt x="8770" y="1849651"/>
                  </a:lnTo>
                  <a:lnTo>
                    <a:pt x="10525" y="1851412"/>
                  </a:lnTo>
                  <a:lnTo>
                    <a:pt x="10525" y="1853173"/>
                  </a:lnTo>
                  <a:lnTo>
                    <a:pt x="12279" y="1854933"/>
                  </a:lnTo>
                  <a:close/>
                </a:path>
                <a:path w="12700" h="2096770">
                  <a:moveTo>
                    <a:pt x="12279" y="1932450"/>
                  </a:moveTo>
                  <a:lnTo>
                    <a:pt x="12279" y="1965951"/>
                  </a:lnTo>
                  <a:lnTo>
                    <a:pt x="10525" y="1967712"/>
                  </a:lnTo>
                  <a:lnTo>
                    <a:pt x="10525" y="1969473"/>
                  </a:lnTo>
                  <a:lnTo>
                    <a:pt x="8770" y="1971233"/>
                  </a:lnTo>
                  <a:lnTo>
                    <a:pt x="7016" y="1971233"/>
                  </a:lnTo>
                  <a:lnTo>
                    <a:pt x="3508" y="1971233"/>
                  </a:lnTo>
                  <a:lnTo>
                    <a:pt x="1754" y="1969473"/>
                  </a:lnTo>
                  <a:lnTo>
                    <a:pt x="1754" y="1967712"/>
                  </a:lnTo>
                  <a:lnTo>
                    <a:pt x="0" y="1965951"/>
                  </a:lnTo>
                  <a:lnTo>
                    <a:pt x="0" y="1932450"/>
                  </a:lnTo>
                  <a:lnTo>
                    <a:pt x="1754" y="1930690"/>
                  </a:lnTo>
                  <a:lnTo>
                    <a:pt x="1754" y="1928929"/>
                  </a:lnTo>
                  <a:lnTo>
                    <a:pt x="3508" y="1927168"/>
                  </a:lnTo>
                  <a:lnTo>
                    <a:pt x="7016" y="1927168"/>
                  </a:lnTo>
                  <a:lnTo>
                    <a:pt x="8770" y="1927168"/>
                  </a:lnTo>
                  <a:lnTo>
                    <a:pt x="10525" y="1928929"/>
                  </a:lnTo>
                  <a:lnTo>
                    <a:pt x="10525" y="1930690"/>
                  </a:lnTo>
                  <a:lnTo>
                    <a:pt x="12279" y="1932450"/>
                  </a:lnTo>
                  <a:close/>
                </a:path>
                <a:path w="12700" h="2096770">
                  <a:moveTo>
                    <a:pt x="12279" y="2009967"/>
                  </a:moveTo>
                  <a:lnTo>
                    <a:pt x="12279" y="2041708"/>
                  </a:lnTo>
                  <a:lnTo>
                    <a:pt x="10525" y="2045229"/>
                  </a:lnTo>
                  <a:lnTo>
                    <a:pt x="10525" y="2046990"/>
                  </a:lnTo>
                  <a:lnTo>
                    <a:pt x="8770" y="2046990"/>
                  </a:lnTo>
                  <a:lnTo>
                    <a:pt x="7016" y="2048750"/>
                  </a:lnTo>
                  <a:lnTo>
                    <a:pt x="3508" y="2046990"/>
                  </a:lnTo>
                  <a:lnTo>
                    <a:pt x="1754" y="2046990"/>
                  </a:lnTo>
                  <a:lnTo>
                    <a:pt x="1754" y="2045229"/>
                  </a:lnTo>
                  <a:lnTo>
                    <a:pt x="0" y="2041708"/>
                  </a:lnTo>
                  <a:lnTo>
                    <a:pt x="0" y="2009967"/>
                  </a:lnTo>
                  <a:lnTo>
                    <a:pt x="1754" y="2008207"/>
                  </a:lnTo>
                  <a:lnTo>
                    <a:pt x="1754" y="2006446"/>
                  </a:lnTo>
                  <a:lnTo>
                    <a:pt x="3508" y="2004686"/>
                  </a:lnTo>
                  <a:lnTo>
                    <a:pt x="7016" y="2004686"/>
                  </a:lnTo>
                  <a:lnTo>
                    <a:pt x="8770" y="2004686"/>
                  </a:lnTo>
                  <a:lnTo>
                    <a:pt x="10525" y="2006446"/>
                  </a:lnTo>
                  <a:lnTo>
                    <a:pt x="10525" y="2008207"/>
                  </a:lnTo>
                  <a:lnTo>
                    <a:pt x="12279" y="2009967"/>
                  </a:lnTo>
                  <a:close/>
                </a:path>
                <a:path w="12700" h="2096770">
                  <a:moveTo>
                    <a:pt x="12279" y="2085724"/>
                  </a:moveTo>
                  <a:lnTo>
                    <a:pt x="12279" y="2091006"/>
                  </a:lnTo>
                  <a:lnTo>
                    <a:pt x="10525" y="2092766"/>
                  </a:lnTo>
                  <a:lnTo>
                    <a:pt x="10525" y="2094527"/>
                  </a:lnTo>
                  <a:lnTo>
                    <a:pt x="8770" y="2094527"/>
                  </a:lnTo>
                  <a:lnTo>
                    <a:pt x="7016" y="2096288"/>
                  </a:lnTo>
                  <a:lnTo>
                    <a:pt x="3508" y="2094527"/>
                  </a:lnTo>
                  <a:lnTo>
                    <a:pt x="1754" y="2094527"/>
                  </a:lnTo>
                  <a:lnTo>
                    <a:pt x="1754" y="2092766"/>
                  </a:lnTo>
                  <a:lnTo>
                    <a:pt x="0" y="2091006"/>
                  </a:lnTo>
                  <a:lnTo>
                    <a:pt x="0" y="2085724"/>
                  </a:lnTo>
                  <a:lnTo>
                    <a:pt x="1754" y="2083963"/>
                  </a:lnTo>
                  <a:lnTo>
                    <a:pt x="1754" y="2082203"/>
                  </a:lnTo>
                  <a:lnTo>
                    <a:pt x="3508" y="2082203"/>
                  </a:lnTo>
                  <a:lnTo>
                    <a:pt x="7016" y="2080442"/>
                  </a:lnTo>
                  <a:lnTo>
                    <a:pt x="8770" y="2082203"/>
                  </a:lnTo>
                  <a:lnTo>
                    <a:pt x="10525" y="2082203"/>
                  </a:lnTo>
                  <a:lnTo>
                    <a:pt x="10525" y="2083963"/>
                  </a:lnTo>
                  <a:lnTo>
                    <a:pt x="12279" y="20857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334193" y="1860105"/>
            <a:ext cx="30734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5" dirty="0">
                <a:latin typeface="Times New Roman"/>
                <a:cs typeface="Times New Roman"/>
              </a:rPr>
              <a:t>stripL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72860" y="1860105"/>
            <a:ext cx="31242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5" dirty="0">
                <a:latin typeface="Times New Roman"/>
                <a:cs typeface="Times New Roman"/>
              </a:rPr>
              <a:t>st</a:t>
            </a:r>
            <a:r>
              <a:rPr sz="900" dirty="0">
                <a:latin typeface="Times New Roman"/>
                <a:cs typeface="Times New Roman"/>
              </a:rPr>
              <a:t>r</a:t>
            </a:r>
            <a:r>
              <a:rPr sz="900" spc="5" dirty="0">
                <a:latin typeface="Times New Roman"/>
                <a:cs typeface="Times New Roman"/>
              </a:rPr>
              <a:t>i</a:t>
            </a:r>
            <a:r>
              <a:rPr sz="900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860616" y="2047213"/>
            <a:ext cx="54610" cy="54610"/>
            <a:chOff x="336616" y="2047213"/>
            <a:chExt cx="54610" cy="54610"/>
          </a:xfrm>
        </p:grpSpPr>
        <p:sp>
          <p:nvSpPr>
            <p:cNvPr id="66" name="object 66"/>
            <p:cNvSpPr/>
            <p:nvPr/>
          </p:nvSpPr>
          <p:spPr>
            <a:xfrm>
              <a:off x="341888" y="205248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0" y="0"/>
                  </a:moveTo>
                  <a:lnTo>
                    <a:pt x="21047" y="0"/>
                  </a:lnTo>
                  <a:lnTo>
                    <a:pt x="17539" y="0"/>
                  </a:lnTo>
                  <a:lnTo>
                    <a:pt x="14031" y="1760"/>
                  </a:lnTo>
                  <a:lnTo>
                    <a:pt x="8771" y="3520"/>
                  </a:lnTo>
                  <a:lnTo>
                    <a:pt x="3508" y="8802"/>
                  </a:lnTo>
                  <a:lnTo>
                    <a:pt x="1754" y="1232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3508" y="33451"/>
                  </a:lnTo>
                  <a:lnTo>
                    <a:pt x="8771" y="38733"/>
                  </a:lnTo>
                  <a:lnTo>
                    <a:pt x="14031" y="42255"/>
                  </a:lnTo>
                  <a:lnTo>
                    <a:pt x="17539" y="42255"/>
                  </a:lnTo>
                  <a:lnTo>
                    <a:pt x="21047" y="44015"/>
                  </a:lnTo>
                  <a:lnTo>
                    <a:pt x="26310" y="42255"/>
                  </a:lnTo>
                  <a:lnTo>
                    <a:pt x="29877" y="42255"/>
                  </a:lnTo>
                  <a:lnTo>
                    <a:pt x="33385" y="38733"/>
                  </a:lnTo>
                  <a:lnTo>
                    <a:pt x="36893" y="36973"/>
                  </a:lnTo>
                  <a:lnTo>
                    <a:pt x="40402" y="33451"/>
                  </a:lnTo>
                  <a:lnTo>
                    <a:pt x="43910" y="26409"/>
                  </a:lnTo>
                  <a:lnTo>
                    <a:pt x="43910" y="17606"/>
                  </a:lnTo>
                  <a:lnTo>
                    <a:pt x="42156" y="12324"/>
                  </a:lnTo>
                  <a:lnTo>
                    <a:pt x="40402" y="8802"/>
                  </a:lnTo>
                  <a:lnTo>
                    <a:pt x="36893" y="5281"/>
                  </a:lnTo>
                  <a:lnTo>
                    <a:pt x="26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1888" y="20524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47" y="0"/>
                  </a:moveTo>
                  <a:lnTo>
                    <a:pt x="17539" y="0"/>
                  </a:lnTo>
                  <a:lnTo>
                    <a:pt x="14031" y="1760"/>
                  </a:lnTo>
                  <a:lnTo>
                    <a:pt x="8770" y="3521"/>
                  </a:lnTo>
                  <a:lnTo>
                    <a:pt x="7016" y="5281"/>
                  </a:lnTo>
                  <a:lnTo>
                    <a:pt x="3508" y="8803"/>
                  </a:lnTo>
                  <a:lnTo>
                    <a:pt x="1754" y="12324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7016" y="36973"/>
                  </a:lnTo>
                  <a:lnTo>
                    <a:pt x="8770" y="38734"/>
                  </a:lnTo>
                  <a:lnTo>
                    <a:pt x="14031" y="42255"/>
                  </a:lnTo>
                  <a:lnTo>
                    <a:pt x="17539" y="42255"/>
                  </a:lnTo>
                  <a:lnTo>
                    <a:pt x="21047" y="44016"/>
                  </a:lnTo>
                  <a:lnTo>
                    <a:pt x="26310" y="42255"/>
                  </a:lnTo>
                  <a:lnTo>
                    <a:pt x="29877" y="42255"/>
                  </a:lnTo>
                  <a:lnTo>
                    <a:pt x="33385" y="38734"/>
                  </a:lnTo>
                  <a:lnTo>
                    <a:pt x="36893" y="36973"/>
                  </a:lnTo>
                  <a:lnTo>
                    <a:pt x="40402" y="33452"/>
                  </a:lnTo>
                  <a:lnTo>
                    <a:pt x="42156" y="29930"/>
                  </a:lnTo>
                  <a:lnTo>
                    <a:pt x="43910" y="26409"/>
                  </a:lnTo>
                  <a:lnTo>
                    <a:pt x="43910" y="21127"/>
                  </a:lnTo>
                  <a:lnTo>
                    <a:pt x="43910" y="17606"/>
                  </a:lnTo>
                  <a:lnTo>
                    <a:pt x="42156" y="12324"/>
                  </a:lnTo>
                  <a:lnTo>
                    <a:pt x="40402" y="8803"/>
                  </a:lnTo>
                  <a:lnTo>
                    <a:pt x="36893" y="5281"/>
                  </a:lnTo>
                  <a:lnTo>
                    <a:pt x="33385" y="3521"/>
                  </a:lnTo>
                  <a:lnTo>
                    <a:pt x="29877" y="1760"/>
                  </a:lnTo>
                  <a:lnTo>
                    <a:pt x="26310" y="0"/>
                  </a:lnTo>
                  <a:lnTo>
                    <a:pt x="21047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1742915" y="1552165"/>
            <a:ext cx="2395855" cy="549910"/>
            <a:chOff x="218914" y="1552165"/>
            <a:chExt cx="2395855" cy="549910"/>
          </a:xfrm>
        </p:grpSpPr>
        <p:sp>
          <p:nvSpPr>
            <p:cNvPr id="69" name="object 69"/>
            <p:cNvSpPr/>
            <p:nvPr/>
          </p:nvSpPr>
          <p:spPr>
            <a:xfrm>
              <a:off x="2565132" y="205248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1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2278" y="1760"/>
                  </a:lnTo>
                  <a:lnTo>
                    <a:pt x="5261" y="5281"/>
                  </a:lnTo>
                  <a:lnTo>
                    <a:pt x="1753" y="1232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5261" y="36973"/>
                  </a:lnTo>
                  <a:lnTo>
                    <a:pt x="8770" y="38733"/>
                  </a:lnTo>
                  <a:lnTo>
                    <a:pt x="12278" y="42255"/>
                  </a:lnTo>
                  <a:lnTo>
                    <a:pt x="17541" y="42255"/>
                  </a:lnTo>
                  <a:lnTo>
                    <a:pt x="21050" y="44015"/>
                  </a:lnTo>
                  <a:lnTo>
                    <a:pt x="26311" y="42255"/>
                  </a:lnTo>
                  <a:lnTo>
                    <a:pt x="29820" y="42255"/>
                  </a:lnTo>
                  <a:lnTo>
                    <a:pt x="33328" y="38733"/>
                  </a:lnTo>
                  <a:lnTo>
                    <a:pt x="36837" y="36973"/>
                  </a:lnTo>
                  <a:lnTo>
                    <a:pt x="38591" y="33451"/>
                  </a:lnTo>
                  <a:lnTo>
                    <a:pt x="42099" y="29930"/>
                  </a:lnTo>
                  <a:lnTo>
                    <a:pt x="42099" y="26409"/>
                  </a:lnTo>
                  <a:lnTo>
                    <a:pt x="43854" y="21127"/>
                  </a:lnTo>
                  <a:lnTo>
                    <a:pt x="42099" y="17606"/>
                  </a:lnTo>
                  <a:lnTo>
                    <a:pt x="42099" y="12324"/>
                  </a:lnTo>
                  <a:lnTo>
                    <a:pt x="38591" y="8802"/>
                  </a:lnTo>
                  <a:lnTo>
                    <a:pt x="36837" y="5281"/>
                  </a:lnTo>
                  <a:lnTo>
                    <a:pt x="2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4311" y="1626165"/>
              <a:ext cx="2385060" cy="470534"/>
            </a:xfrm>
            <a:custGeom>
              <a:avLst/>
              <a:gdLst/>
              <a:ahLst/>
              <a:cxnLst/>
              <a:rect l="l" t="t" r="r" b="b"/>
              <a:pathLst>
                <a:path w="2385060" h="470535">
                  <a:moveTo>
                    <a:pt x="2361869" y="426319"/>
                  </a:moveTo>
                  <a:lnTo>
                    <a:pt x="2358361" y="426319"/>
                  </a:lnTo>
                  <a:lnTo>
                    <a:pt x="2353098" y="428080"/>
                  </a:lnTo>
                  <a:lnTo>
                    <a:pt x="2349590" y="429841"/>
                  </a:lnTo>
                  <a:lnTo>
                    <a:pt x="2346082" y="431601"/>
                  </a:lnTo>
                  <a:lnTo>
                    <a:pt x="2344328" y="435122"/>
                  </a:lnTo>
                  <a:lnTo>
                    <a:pt x="2342573" y="438644"/>
                  </a:lnTo>
                  <a:lnTo>
                    <a:pt x="2340819" y="443926"/>
                  </a:lnTo>
                  <a:lnTo>
                    <a:pt x="2340819" y="447447"/>
                  </a:lnTo>
                  <a:lnTo>
                    <a:pt x="2340819" y="452729"/>
                  </a:lnTo>
                  <a:lnTo>
                    <a:pt x="2342573" y="456250"/>
                  </a:lnTo>
                  <a:lnTo>
                    <a:pt x="2344328" y="459771"/>
                  </a:lnTo>
                  <a:lnTo>
                    <a:pt x="2346082" y="463293"/>
                  </a:lnTo>
                  <a:lnTo>
                    <a:pt x="2349590" y="465053"/>
                  </a:lnTo>
                  <a:lnTo>
                    <a:pt x="2353098" y="468575"/>
                  </a:lnTo>
                  <a:lnTo>
                    <a:pt x="2358361" y="468575"/>
                  </a:lnTo>
                  <a:lnTo>
                    <a:pt x="2361869" y="470335"/>
                  </a:lnTo>
                  <a:lnTo>
                    <a:pt x="2367132" y="468575"/>
                  </a:lnTo>
                  <a:lnTo>
                    <a:pt x="2370640" y="468575"/>
                  </a:lnTo>
                  <a:lnTo>
                    <a:pt x="2374149" y="465053"/>
                  </a:lnTo>
                  <a:lnTo>
                    <a:pt x="2377657" y="463293"/>
                  </a:lnTo>
                  <a:lnTo>
                    <a:pt x="2379411" y="459771"/>
                  </a:lnTo>
                  <a:lnTo>
                    <a:pt x="2382920" y="456250"/>
                  </a:lnTo>
                  <a:lnTo>
                    <a:pt x="2382920" y="452729"/>
                  </a:lnTo>
                  <a:lnTo>
                    <a:pt x="2384674" y="447447"/>
                  </a:lnTo>
                  <a:lnTo>
                    <a:pt x="2382920" y="443926"/>
                  </a:lnTo>
                  <a:lnTo>
                    <a:pt x="2382920" y="438644"/>
                  </a:lnTo>
                  <a:lnTo>
                    <a:pt x="2379411" y="435122"/>
                  </a:lnTo>
                  <a:lnTo>
                    <a:pt x="2377657" y="431601"/>
                  </a:lnTo>
                  <a:lnTo>
                    <a:pt x="2374149" y="429841"/>
                  </a:lnTo>
                  <a:lnTo>
                    <a:pt x="2370640" y="428080"/>
                  </a:lnTo>
                  <a:lnTo>
                    <a:pt x="2367132" y="426319"/>
                  </a:lnTo>
                  <a:lnTo>
                    <a:pt x="2361869" y="426319"/>
                  </a:lnTo>
                </a:path>
                <a:path w="2385060" h="470535">
                  <a:moveTo>
                    <a:pt x="1974049" y="190247"/>
                  </a:moveTo>
                  <a:lnTo>
                    <a:pt x="1974049" y="181443"/>
                  </a:lnTo>
                  <a:lnTo>
                    <a:pt x="1970541" y="170880"/>
                  </a:lnTo>
                  <a:lnTo>
                    <a:pt x="1967032" y="162076"/>
                  </a:lnTo>
                  <a:lnTo>
                    <a:pt x="1961770" y="153273"/>
                  </a:lnTo>
                  <a:lnTo>
                    <a:pt x="1954753" y="144470"/>
                  </a:lnTo>
                  <a:lnTo>
                    <a:pt x="1945982" y="137427"/>
                  </a:lnTo>
                  <a:lnTo>
                    <a:pt x="1937211" y="130385"/>
                  </a:lnTo>
                  <a:lnTo>
                    <a:pt x="1926710" y="123293"/>
                  </a:lnTo>
                  <a:lnTo>
                    <a:pt x="1914431" y="116251"/>
                  </a:lnTo>
                  <a:lnTo>
                    <a:pt x="1902152" y="110969"/>
                  </a:lnTo>
                  <a:lnTo>
                    <a:pt x="1888118" y="107448"/>
                  </a:lnTo>
                  <a:lnTo>
                    <a:pt x="1874012" y="102166"/>
                  </a:lnTo>
                  <a:lnTo>
                    <a:pt x="1858224" y="98644"/>
                  </a:lnTo>
                  <a:lnTo>
                    <a:pt x="1842437" y="96884"/>
                  </a:lnTo>
                  <a:lnTo>
                    <a:pt x="1826673" y="95123"/>
                  </a:lnTo>
                  <a:lnTo>
                    <a:pt x="1809131" y="95123"/>
                  </a:lnTo>
                  <a:lnTo>
                    <a:pt x="1151094" y="95123"/>
                  </a:lnTo>
                  <a:lnTo>
                    <a:pt x="1135306" y="95123"/>
                  </a:lnTo>
                  <a:lnTo>
                    <a:pt x="1119519" y="93362"/>
                  </a:lnTo>
                  <a:lnTo>
                    <a:pt x="1103731" y="91602"/>
                  </a:lnTo>
                  <a:lnTo>
                    <a:pt x="1087943" y="88080"/>
                  </a:lnTo>
                  <a:lnTo>
                    <a:pt x="1073910" y="82799"/>
                  </a:lnTo>
                  <a:lnTo>
                    <a:pt x="1059876" y="79277"/>
                  </a:lnTo>
                  <a:lnTo>
                    <a:pt x="1047597" y="73995"/>
                  </a:lnTo>
                  <a:lnTo>
                    <a:pt x="1035318" y="66953"/>
                  </a:lnTo>
                  <a:lnTo>
                    <a:pt x="1024793" y="59910"/>
                  </a:lnTo>
                  <a:lnTo>
                    <a:pt x="1016022" y="52868"/>
                  </a:lnTo>
                  <a:lnTo>
                    <a:pt x="1007202" y="45825"/>
                  </a:lnTo>
                  <a:lnTo>
                    <a:pt x="1000185" y="37022"/>
                  </a:lnTo>
                  <a:lnTo>
                    <a:pt x="994923" y="28170"/>
                  </a:lnTo>
                  <a:lnTo>
                    <a:pt x="991415" y="19367"/>
                  </a:lnTo>
                  <a:lnTo>
                    <a:pt x="987906" y="8803"/>
                  </a:lnTo>
                  <a:lnTo>
                    <a:pt x="987906" y="0"/>
                  </a:lnTo>
                  <a:lnTo>
                    <a:pt x="986152" y="8803"/>
                  </a:lnTo>
                  <a:lnTo>
                    <a:pt x="966856" y="45825"/>
                  </a:lnTo>
                  <a:lnTo>
                    <a:pt x="938789" y="66953"/>
                  </a:lnTo>
                  <a:lnTo>
                    <a:pt x="928264" y="73995"/>
                  </a:lnTo>
                  <a:lnTo>
                    <a:pt x="914231" y="79277"/>
                  </a:lnTo>
                  <a:lnTo>
                    <a:pt x="901951" y="82799"/>
                  </a:lnTo>
                  <a:lnTo>
                    <a:pt x="886164" y="88080"/>
                  </a:lnTo>
                  <a:lnTo>
                    <a:pt x="872155" y="91602"/>
                  </a:lnTo>
                  <a:lnTo>
                    <a:pt x="856294" y="93362"/>
                  </a:lnTo>
                  <a:lnTo>
                    <a:pt x="840506" y="95123"/>
                  </a:lnTo>
                  <a:lnTo>
                    <a:pt x="822964" y="95123"/>
                  </a:lnTo>
                  <a:lnTo>
                    <a:pt x="164995" y="95123"/>
                  </a:lnTo>
                  <a:lnTo>
                    <a:pt x="147453" y="95123"/>
                  </a:lnTo>
                  <a:lnTo>
                    <a:pt x="131607" y="96884"/>
                  </a:lnTo>
                  <a:lnTo>
                    <a:pt x="115822" y="98644"/>
                  </a:lnTo>
                  <a:lnTo>
                    <a:pt x="100037" y="102166"/>
                  </a:lnTo>
                  <a:lnTo>
                    <a:pt x="86006" y="107448"/>
                  </a:lnTo>
                  <a:lnTo>
                    <a:pt x="73726" y="110969"/>
                  </a:lnTo>
                  <a:lnTo>
                    <a:pt x="59695" y="116251"/>
                  </a:lnTo>
                  <a:lnTo>
                    <a:pt x="49173" y="123293"/>
                  </a:lnTo>
                  <a:lnTo>
                    <a:pt x="38648" y="130385"/>
                  </a:lnTo>
                  <a:lnTo>
                    <a:pt x="28125" y="137427"/>
                  </a:lnTo>
                  <a:lnTo>
                    <a:pt x="3569" y="170880"/>
                  </a:lnTo>
                  <a:lnTo>
                    <a:pt x="1815" y="181443"/>
                  </a:lnTo>
                  <a:lnTo>
                    <a:pt x="0" y="190247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56083" y="1552165"/>
              <a:ext cx="189865" cy="148590"/>
            </a:xfrm>
            <a:custGeom>
              <a:avLst/>
              <a:gdLst/>
              <a:ahLst/>
              <a:cxnLst/>
              <a:rect l="l" t="t" r="r" b="b"/>
              <a:pathLst>
                <a:path w="189865" h="148589">
                  <a:moveTo>
                    <a:pt x="189488" y="0"/>
                  </a:moveTo>
                  <a:lnTo>
                    <a:pt x="0" y="0"/>
                  </a:lnTo>
                  <a:lnTo>
                    <a:pt x="0" y="147996"/>
                  </a:lnTo>
                  <a:lnTo>
                    <a:pt x="189488" y="147996"/>
                  </a:lnTo>
                  <a:lnTo>
                    <a:pt x="189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445492" y="1537761"/>
            <a:ext cx="178435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S</a:t>
            </a:r>
            <a:r>
              <a:rPr sz="825" spc="15" baseline="-10101" dirty="0">
                <a:latin typeface="Times New Roman"/>
                <a:cs typeface="Times New Roman"/>
              </a:rPr>
              <a:t>1</a:t>
            </a:r>
            <a:endParaRPr sz="825" baseline="-10101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760934" y="1522236"/>
            <a:ext cx="1985010" cy="315595"/>
            <a:chOff x="2236934" y="1522235"/>
            <a:chExt cx="1985010" cy="315595"/>
          </a:xfrm>
        </p:grpSpPr>
        <p:sp>
          <p:nvSpPr>
            <p:cNvPr id="74" name="object 74"/>
            <p:cNvSpPr/>
            <p:nvPr/>
          </p:nvSpPr>
          <p:spPr>
            <a:xfrm>
              <a:off x="2242215" y="1640250"/>
              <a:ext cx="1974214" cy="192405"/>
            </a:xfrm>
            <a:custGeom>
              <a:avLst/>
              <a:gdLst/>
              <a:ahLst/>
              <a:cxnLst/>
              <a:rect l="l" t="t" r="r" b="b"/>
              <a:pathLst>
                <a:path w="1974214" h="192405">
                  <a:moveTo>
                    <a:pt x="1974064" y="192007"/>
                  </a:moveTo>
                  <a:lnTo>
                    <a:pt x="1974064" y="181443"/>
                  </a:lnTo>
                  <a:lnTo>
                    <a:pt x="1970555" y="172640"/>
                  </a:lnTo>
                  <a:lnTo>
                    <a:pt x="1967047" y="162076"/>
                  </a:lnTo>
                  <a:lnTo>
                    <a:pt x="1961784" y="153273"/>
                  </a:lnTo>
                  <a:lnTo>
                    <a:pt x="1954768" y="146231"/>
                  </a:lnTo>
                  <a:lnTo>
                    <a:pt x="1945997" y="137427"/>
                  </a:lnTo>
                  <a:lnTo>
                    <a:pt x="1937226" y="130385"/>
                  </a:lnTo>
                  <a:lnTo>
                    <a:pt x="1926701" y="123342"/>
                  </a:lnTo>
                  <a:lnTo>
                    <a:pt x="1914421" y="118060"/>
                  </a:lnTo>
                  <a:lnTo>
                    <a:pt x="1902142" y="112778"/>
                  </a:lnTo>
                  <a:lnTo>
                    <a:pt x="1888109" y="107448"/>
                  </a:lnTo>
                  <a:lnTo>
                    <a:pt x="1874026" y="103926"/>
                  </a:lnTo>
                  <a:lnTo>
                    <a:pt x="1858239" y="100405"/>
                  </a:lnTo>
                  <a:lnTo>
                    <a:pt x="1842451" y="96884"/>
                  </a:lnTo>
                  <a:lnTo>
                    <a:pt x="1826664" y="96884"/>
                  </a:lnTo>
                  <a:lnTo>
                    <a:pt x="1810876" y="95123"/>
                  </a:lnTo>
                  <a:lnTo>
                    <a:pt x="1152838" y="95123"/>
                  </a:lnTo>
                  <a:lnTo>
                    <a:pt x="1135296" y="95123"/>
                  </a:lnTo>
                  <a:lnTo>
                    <a:pt x="1119509" y="93362"/>
                  </a:lnTo>
                  <a:lnTo>
                    <a:pt x="1103721" y="91602"/>
                  </a:lnTo>
                  <a:lnTo>
                    <a:pt x="1087934" y="88080"/>
                  </a:lnTo>
                  <a:lnTo>
                    <a:pt x="1073900" y="84559"/>
                  </a:lnTo>
                  <a:lnTo>
                    <a:pt x="1059867" y="79277"/>
                  </a:lnTo>
                  <a:lnTo>
                    <a:pt x="1047612" y="73995"/>
                  </a:lnTo>
                  <a:lnTo>
                    <a:pt x="1035332" y="68713"/>
                  </a:lnTo>
                  <a:lnTo>
                    <a:pt x="1000176" y="37022"/>
                  </a:lnTo>
                  <a:lnTo>
                    <a:pt x="991405" y="19342"/>
                  </a:lnTo>
                  <a:lnTo>
                    <a:pt x="987896" y="10563"/>
                  </a:lnTo>
                  <a:lnTo>
                    <a:pt x="987896" y="0"/>
                  </a:lnTo>
                  <a:lnTo>
                    <a:pt x="986142" y="10563"/>
                  </a:lnTo>
                  <a:lnTo>
                    <a:pt x="984388" y="19342"/>
                  </a:lnTo>
                  <a:lnTo>
                    <a:pt x="959830" y="54628"/>
                  </a:lnTo>
                  <a:lnTo>
                    <a:pt x="914245" y="79277"/>
                  </a:lnTo>
                  <a:lnTo>
                    <a:pt x="901966" y="84559"/>
                  </a:lnTo>
                  <a:lnTo>
                    <a:pt x="887932" y="88080"/>
                  </a:lnTo>
                  <a:lnTo>
                    <a:pt x="872145" y="91602"/>
                  </a:lnTo>
                  <a:lnTo>
                    <a:pt x="856308" y="93362"/>
                  </a:lnTo>
                  <a:lnTo>
                    <a:pt x="840521" y="95123"/>
                  </a:lnTo>
                  <a:lnTo>
                    <a:pt x="822979" y="95123"/>
                  </a:lnTo>
                  <a:lnTo>
                    <a:pt x="164990" y="95123"/>
                  </a:lnTo>
                  <a:lnTo>
                    <a:pt x="147400" y="96884"/>
                  </a:lnTo>
                  <a:lnTo>
                    <a:pt x="131612" y="96884"/>
                  </a:lnTo>
                  <a:lnTo>
                    <a:pt x="115824" y="100405"/>
                  </a:lnTo>
                  <a:lnTo>
                    <a:pt x="101791" y="103926"/>
                  </a:lnTo>
                  <a:lnTo>
                    <a:pt x="86003" y="107448"/>
                  </a:lnTo>
                  <a:lnTo>
                    <a:pt x="73724" y="112778"/>
                  </a:lnTo>
                  <a:lnTo>
                    <a:pt x="59690" y="118060"/>
                  </a:lnTo>
                  <a:lnTo>
                    <a:pt x="49165" y="123342"/>
                  </a:lnTo>
                  <a:lnTo>
                    <a:pt x="38640" y="130385"/>
                  </a:lnTo>
                  <a:lnTo>
                    <a:pt x="28115" y="137427"/>
                  </a:lnTo>
                  <a:lnTo>
                    <a:pt x="21098" y="146231"/>
                  </a:lnTo>
                  <a:lnTo>
                    <a:pt x="14082" y="153273"/>
                  </a:lnTo>
                  <a:lnTo>
                    <a:pt x="7065" y="162076"/>
                  </a:lnTo>
                  <a:lnTo>
                    <a:pt x="3508" y="172640"/>
                  </a:lnTo>
                  <a:lnTo>
                    <a:pt x="1754" y="181443"/>
                  </a:lnTo>
                  <a:lnTo>
                    <a:pt x="0" y="192007"/>
                  </a:lnTo>
                </a:path>
              </a:pathLst>
            </a:custGeom>
            <a:ln w="105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31865" y="1522235"/>
              <a:ext cx="191770" cy="148590"/>
            </a:xfrm>
            <a:custGeom>
              <a:avLst/>
              <a:gdLst/>
              <a:ahLst/>
              <a:cxnLst/>
              <a:rect l="l" t="t" r="r" b="b"/>
              <a:pathLst>
                <a:path w="191769" h="148589">
                  <a:moveTo>
                    <a:pt x="191242" y="0"/>
                  </a:moveTo>
                  <a:lnTo>
                    <a:pt x="0" y="0"/>
                  </a:lnTo>
                  <a:lnTo>
                    <a:pt x="0" y="147996"/>
                  </a:lnTo>
                  <a:lnTo>
                    <a:pt x="191242" y="147996"/>
                  </a:lnTo>
                  <a:lnTo>
                    <a:pt x="1912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521275" y="1507781"/>
            <a:ext cx="178435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S</a:t>
            </a:r>
            <a:r>
              <a:rPr sz="825" spc="15" baseline="-10101" dirty="0">
                <a:latin typeface="Times New Roman"/>
                <a:cs typeface="Times New Roman"/>
              </a:rPr>
              <a:t>2</a:t>
            </a:r>
            <a:endParaRPr sz="825" baseline="-10101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353418" y="2991467"/>
            <a:ext cx="54610" cy="54610"/>
            <a:chOff x="4829418" y="2991467"/>
            <a:chExt cx="54610" cy="54610"/>
          </a:xfrm>
        </p:grpSpPr>
        <p:sp>
          <p:nvSpPr>
            <p:cNvPr id="78" name="object 78"/>
            <p:cNvSpPr/>
            <p:nvPr/>
          </p:nvSpPr>
          <p:spPr>
            <a:xfrm>
              <a:off x="4834667" y="299671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6287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7" y="7000"/>
                  </a:lnTo>
                  <a:lnTo>
                    <a:pt x="0" y="17501"/>
                  </a:lnTo>
                  <a:lnTo>
                    <a:pt x="0" y="26301"/>
                  </a:lnTo>
                  <a:lnTo>
                    <a:pt x="1748" y="31551"/>
                  </a:lnTo>
                  <a:lnTo>
                    <a:pt x="5247" y="38553"/>
                  </a:lnTo>
                  <a:lnTo>
                    <a:pt x="12245" y="42053"/>
                  </a:lnTo>
                  <a:lnTo>
                    <a:pt x="17541" y="43803"/>
                  </a:lnTo>
                  <a:lnTo>
                    <a:pt x="26287" y="43803"/>
                  </a:lnTo>
                  <a:lnTo>
                    <a:pt x="36784" y="38553"/>
                  </a:lnTo>
                  <a:lnTo>
                    <a:pt x="38533" y="35051"/>
                  </a:lnTo>
                  <a:lnTo>
                    <a:pt x="42031" y="31551"/>
                  </a:lnTo>
                  <a:lnTo>
                    <a:pt x="42031" y="26301"/>
                  </a:lnTo>
                  <a:lnTo>
                    <a:pt x="43781" y="22752"/>
                  </a:lnTo>
                  <a:lnTo>
                    <a:pt x="42031" y="17501"/>
                  </a:lnTo>
                  <a:lnTo>
                    <a:pt x="42031" y="14001"/>
                  </a:lnTo>
                  <a:lnTo>
                    <a:pt x="38533" y="10500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6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834667" y="2996715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1040" y="0"/>
                  </a:move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7000"/>
                  </a:lnTo>
                  <a:lnTo>
                    <a:pt x="3498" y="10501"/>
                  </a:lnTo>
                  <a:lnTo>
                    <a:pt x="1749" y="14001"/>
                  </a:lnTo>
                  <a:lnTo>
                    <a:pt x="0" y="17502"/>
                  </a:lnTo>
                  <a:lnTo>
                    <a:pt x="0" y="22752"/>
                  </a:lnTo>
                  <a:lnTo>
                    <a:pt x="0" y="26301"/>
                  </a:lnTo>
                  <a:lnTo>
                    <a:pt x="1749" y="31552"/>
                  </a:lnTo>
                  <a:lnTo>
                    <a:pt x="3498" y="35053"/>
                  </a:lnTo>
                  <a:lnTo>
                    <a:pt x="5248" y="38553"/>
                  </a:lnTo>
                  <a:lnTo>
                    <a:pt x="8746" y="40303"/>
                  </a:lnTo>
                  <a:lnTo>
                    <a:pt x="12245" y="42053"/>
                  </a:lnTo>
                  <a:lnTo>
                    <a:pt x="17541" y="43804"/>
                  </a:lnTo>
                  <a:lnTo>
                    <a:pt x="21040" y="43804"/>
                  </a:lnTo>
                  <a:lnTo>
                    <a:pt x="26288" y="43804"/>
                  </a:lnTo>
                  <a:lnTo>
                    <a:pt x="29787" y="42053"/>
                  </a:lnTo>
                  <a:lnTo>
                    <a:pt x="33285" y="40303"/>
                  </a:lnTo>
                  <a:lnTo>
                    <a:pt x="36784" y="38553"/>
                  </a:lnTo>
                  <a:lnTo>
                    <a:pt x="38533" y="35053"/>
                  </a:lnTo>
                  <a:lnTo>
                    <a:pt x="42032" y="31552"/>
                  </a:lnTo>
                  <a:lnTo>
                    <a:pt x="42032" y="26301"/>
                  </a:lnTo>
                  <a:lnTo>
                    <a:pt x="43781" y="22752"/>
                  </a:lnTo>
                  <a:lnTo>
                    <a:pt x="42032" y="17502"/>
                  </a:lnTo>
                  <a:lnTo>
                    <a:pt x="42032" y="14001"/>
                  </a:lnTo>
                  <a:lnTo>
                    <a:pt x="38533" y="10501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6241280" y="1620165"/>
            <a:ext cx="473075" cy="2301875"/>
            <a:chOff x="4717279" y="1620164"/>
            <a:chExt cx="473075" cy="2301875"/>
          </a:xfrm>
        </p:grpSpPr>
        <p:sp>
          <p:nvSpPr>
            <p:cNvPr id="81" name="object 81"/>
            <p:cNvSpPr/>
            <p:nvPr/>
          </p:nvSpPr>
          <p:spPr>
            <a:xfrm>
              <a:off x="5184922" y="1625562"/>
              <a:ext cx="0" cy="2291080"/>
            </a:xfrm>
            <a:custGeom>
              <a:avLst/>
              <a:gdLst/>
              <a:ahLst/>
              <a:cxnLst/>
              <a:rect l="l" t="t" r="r" b="b"/>
              <a:pathLst>
                <a:path h="2291079">
                  <a:moveTo>
                    <a:pt x="0" y="0"/>
                  </a:moveTo>
                  <a:lnTo>
                    <a:pt x="0" y="2290506"/>
                  </a:lnTo>
                </a:path>
              </a:pathLst>
            </a:custGeom>
            <a:ln w="10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18231" y="3757625"/>
              <a:ext cx="467995" cy="87630"/>
            </a:xfrm>
            <a:custGeom>
              <a:avLst/>
              <a:gdLst/>
              <a:ahLst/>
              <a:cxnLst/>
              <a:rect l="l" t="t" r="r" b="b"/>
              <a:pathLst>
                <a:path w="467995" h="87629">
                  <a:moveTo>
                    <a:pt x="87576" y="0"/>
                  </a:moveTo>
                  <a:lnTo>
                    <a:pt x="0" y="43755"/>
                  </a:lnTo>
                  <a:lnTo>
                    <a:pt x="87576" y="87559"/>
                  </a:lnTo>
                  <a:lnTo>
                    <a:pt x="62543" y="50756"/>
                  </a:lnTo>
                  <a:lnTo>
                    <a:pt x="57781" y="50756"/>
                  </a:lnTo>
                  <a:lnTo>
                    <a:pt x="56032" y="49006"/>
                  </a:lnTo>
                  <a:lnTo>
                    <a:pt x="52533" y="49006"/>
                  </a:lnTo>
                  <a:lnTo>
                    <a:pt x="50784" y="45505"/>
                  </a:lnTo>
                  <a:lnTo>
                    <a:pt x="50784" y="40255"/>
                  </a:lnTo>
                  <a:lnTo>
                    <a:pt x="52533" y="38504"/>
                  </a:lnTo>
                  <a:lnTo>
                    <a:pt x="56032" y="36754"/>
                  </a:lnTo>
                  <a:lnTo>
                    <a:pt x="57781" y="35004"/>
                  </a:lnTo>
                  <a:lnTo>
                    <a:pt x="63740" y="35004"/>
                  </a:lnTo>
                  <a:lnTo>
                    <a:pt x="87576" y="0"/>
                  </a:lnTo>
                  <a:close/>
                </a:path>
                <a:path w="467995" h="87629">
                  <a:moveTo>
                    <a:pt x="379977" y="0"/>
                  </a:moveTo>
                  <a:lnTo>
                    <a:pt x="408015" y="43755"/>
                  </a:lnTo>
                  <a:lnTo>
                    <a:pt x="379977" y="87559"/>
                  </a:lnTo>
                  <a:lnTo>
                    <a:pt x="453566" y="50756"/>
                  </a:lnTo>
                  <a:lnTo>
                    <a:pt x="408015" y="50756"/>
                  </a:lnTo>
                  <a:lnTo>
                    <a:pt x="411513" y="49006"/>
                  </a:lnTo>
                  <a:lnTo>
                    <a:pt x="413263" y="49006"/>
                  </a:lnTo>
                  <a:lnTo>
                    <a:pt x="415012" y="45505"/>
                  </a:lnTo>
                  <a:lnTo>
                    <a:pt x="415012" y="40255"/>
                  </a:lnTo>
                  <a:lnTo>
                    <a:pt x="411513" y="36754"/>
                  </a:lnTo>
                  <a:lnTo>
                    <a:pt x="408015" y="35004"/>
                  </a:lnTo>
                  <a:lnTo>
                    <a:pt x="450047" y="35004"/>
                  </a:lnTo>
                  <a:lnTo>
                    <a:pt x="379977" y="0"/>
                  </a:lnTo>
                  <a:close/>
                </a:path>
                <a:path w="467995" h="87629">
                  <a:moveTo>
                    <a:pt x="63740" y="35004"/>
                  </a:moveTo>
                  <a:lnTo>
                    <a:pt x="57781" y="35004"/>
                  </a:lnTo>
                  <a:lnTo>
                    <a:pt x="56032" y="36754"/>
                  </a:lnTo>
                  <a:lnTo>
                    <a:pt x="52533" y="38504"/>
                  </a:lnTo>
                  <a:lnTo>
                    <a:pt x="50784" y="40255"/>
                  </a:lnTo>
                  <a:lnTo>
                    <a:pt x="50784" y="45505"/>
                  </a:lnTo>
                  <a:lnTo>
                    <a:pt x="52533" y="49006"/>
                  </a:lnTo>
                  <a:lnTo>
                    <a:pt x="56032" y="49006"/>
                  </a:lnTo>
                  <a:lnTo>
                    <a:pt x="57781" y="50756"/>
                  </a:lnTo>
                  <a:lnTo>
                    <a:pt x="62543" y="50756"/>
                  </a:lnTo>
                  <a:lnTo>
                    <a:pt x="57781" y="43755"/>
                  </a:lnTo>
                  <a:lnTo>
                    <a:pt x="63740" y="35004"/>
                  </a:lnTo>
                  <a:close/>
                </a:path>
                <a:path w="467995" h="87629">
                  <a:moveTo>
                    <a:pt x="402407" y="35004"/>
                  </a:moveTo>
                  <a:lnTo>
                    <a:pt x="63740" y="35004"/>
                  </a:lnTo>
                  <a:lnTo>
                    <a:pt x="57781" y="43755"/>
                  </a:lnTo>
                  <a:lnTo>
                    <a:pt x="62543" y="50756"/>
                  </a:lnTo>
                  <a:lnTo>
                    <a:pt x="403534" y="50756"/>
                  </a:lnTo>
                  <a:lnTo>
                    <a:pt x="408015" y="43755"/>
                  </a:lnTo>
                  <a:lnTo>
                    <a:pt x="402407" y="35004"/>
                  </a:lnTo>
                  <a:close/>
                </a:path>
                <a:path w="467995" h="87629">
                  <a:moveTo>
                    <a:pt x="450047" y="35004"/>
                  </a:moveTo>
                  <a:lnTo>
                    <a:pt x="408015" y="35004"/>
                  </a:lnTo>
                  <a:lnTo>
                    <a:pt x="411513" y="36754"/>
                  </a:lnTo>
                  <a:lnTo>
                    <a:pt x="415012" y="40255"/>
                  </a:lnTo>
                  <a:lnTo>
                    <a:pt x="415012" y="45505"/>
                  </a:lnTo>
                  <a:lnTo>
                    <a:pt x="413263" y="49006"/>
                  </a:lnTo>
                  <a:lnTo>
                    <a:pt x="411513" y="49006"/>
                  </a:lnTo>
                  <a:lnTo>
                    <a:pt x="408015" y="50756"/>
                  </a:lnTo>
                  <a:lnTo>
                    <a:pt x="453566" y="50756"/>
                  </a:lnTo>
                  <a:lnTo>
                    <a:pt x="467565" y="43755"/>
                  </a:lnTo>
                  <a:lnTo>
                    <a:pt x="450047" y="35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18232" y="3757625"/>
              <a:ext cx="467995" cy="87630"/>
            </a:xfrm>
            <a:custGeom>
              <a:avLst/>
              <a:gdLst/>
              <a:ahLst/>
              <a:cxnLst/>
              <a:rect l="l" t="t" r="r" b="b"/>
              <a:pathLst>
                <a:path w="467995" h="87629">
                  <a:moveTo>
                    <a:pt x="408015" y="50756"/>
                  </a:moveTo>
                  <a:lnTo>
                    <a:pt x="57781" y="50756"/>
                  </a:lnTo>
                  <a:lnTo>
                    <a:pt x="56032" y="49006"/>
                  </a:lnTo>
                  <a:lnTo>
                    <a:pt x="52533" y="49006"/>
                  </a:lnTo>
                  <a:lnTo>
                    <a:pt x="50784" y="45505"/>
                  </a:lnTo>
                  <a:lnTo>
                    <a:pt x="50784" y="43755"/>
                  </a:lnTo>
                  <a:lnTo>
                    <a:pt x="50784" y="40255"/>
                  </a:lnTo>
                  <a:lnTo>
                    <a:pt x="52533" y="38504"/>
                  </a:lnTo>
                  <a:lnTo>
                    <a:pt x="56032" y="36754"/>
                  </a:lnTo>
                  <a:lnTo>
                    <a:pt x="57781" y="35004"/>
                  </a:lnTo>
                  <a:lnTo>
                    <a:pt x="408015" y="35004"/>
                  </a:lnTo>
                  <a:lnTo>
                    <a:pt x="411513" y="36754"/>
                  </a:lnTo>
                  <a:lnTo>
                    <a:pt x="413263" y="38504"/>
                  </a:lnTo>
                  <a:lnTo>
                    <a:pt x="415012" y="40255"/>
                  </a:lnTo>
                  <a:lnTo>
                    <a:pt x="415012" y="43755"/>
                  </a:lnTo>
                  <a:lnTo>
                    <a:pt x="415012" y="45505"/>
                  </a:lnTo>
                  <a:lnTo>
                    <a:pt x="413263" y="49006"/>
                  </a:lnTo>
                  <a:lnTo>
                    <a:pt x="411513" y="49006"/>
                  </a:lnTo>
                  <a:lnTo>
                    <a:pt x="408015" y="50756"/>
                  </a:lnTo>
                  <a:close/>
                </a:path>
                <a:path w="467995" h="87629">
                  <a:moveTo>
                    <a:pt x="408015" y="43755"/>
                  </a:moveTo>
                  <a:lnTo>
                    <a:pt x="379977" y="0"/>
                  </a:lnTo>
                  <a:lnTo>
                    <a:pt x="467565" y="43755"/>
                  </a:lnTo>
                  <a:lnTo>
                    <a:pt x="379977" y="87559"/>
                  </a:lnTo>
                  <a:lnTo>
                    <a:pt x="408015" y="43755"/>
                  </a:lnTo>
                  <a:close/>
                </a:path>
                <a:path w="467995" h="87629">
                  <a:moveTo>
                    <a:pt x="57781" y="43755"/>
                  </a:moveTo>
                  <a:lnTo>
                    <a:pt x="87576" y="87559"/>
                  </a:lnTo>
                  <a:lnTo>
                    <a:pt x="0" y="43755"/>
                  </a:lnTo>
                  <a:lnTo>
                    <a:pt x="87576" y="0"/>
                  </a:lnTo>
                  <a:lnTo>
                    <a:pt x="57781" y="437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407243" y="3842118"/>
            <a:ext cx="84455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spc="10" dirty="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693101" y="3756674"/>
            <a:ext cx="469900" cy="89535"/>
            <a:chOff x="5169101" y="3756673"/>
            <a:chExt cx="469900" cy="89535"/>
          </a:xfrm>
        </p:grpSpPr>
        <p:sp>
          <p:nvSpPr>
            <p:cNvPr id="86" name="object 86"/>
            <p:cNvSpPr/>
            <p:nvPr/>
          </p:nvSpPr>
          <p:spPr>
            <a:xfrm>
              <a:off x="5170053" y="3757625"/>
              <a:ext cx="467995" cy="87630"/>
            </a:xfrm>
            <a:custGeom>
              <a:avLst/>
              <a:gdLst/>
              <a:ahLst/>
              <a:cxnLst/>
              <a:rect l="l" t="t" r="r" b="b"/>
              <a:pathLst>
                <a:path w="467995" h="87629">
                  <a:moveTo>
                    <a:pt x="87563" y="0"/>
                  </a:moveTo>
                  <a:lnTo>
                    <a:pt x="0" y="43755"/>
                  </a:lnTo>
                  <a:lnTo>
                    <a:pt x="87563" y="87559"/>
                  </a:lnTo>
                  <a:lnTo>
                    <a:pt x="64007" y="50756"/>
                  </a:lnTo>
                  <a:lnTo>
                    <a:pt x="59525" y="50756"/>
                  </a:lnTo>
                  <a:lnTo>
                    <a:pt x="56027" y="49006"/>
                  </a:lnTo>
                  <a:lnTo>
                    <a:pt x="54277" y="49006"/>
                  </a:lnTo>
                  <a:lnTo>
                    <a:pt x="52528" y="45505"/>
                  </a:lnTo>
                  <a:lnTo>
                    <a:pt x="50779" y="43755"/>
                  </a:lnTo>
                  <a:lnTo>
                    <a:pt x="52528" y="40255"/>
                  </a:lnTo>
                  <a:lnTo>
                    <a:pt x="56027" y="36754"/>
                  </a:lnTo>
                  <a:lnTo>
                    <a:pt x="59525" y="35004"/>
                  </a:lnTo>
                  <a:lnTo>
                    <a:pt x="65133" y="35004"/>
                  </a:lnTo>
                  <a:lnTo>
                    <a:pt x="87563" y="0"/>
                  </a:lnTo>
                  <a:close/>
                </a:path>
                <a:path w="467995" h="87629">
                  <a:moveTo>
                    <a:pt x="379969" y="0"/>
                  </a:moveTo>
                  <a:lnTo>
                    <a:pt x="409757" y="43755"/>
                  </a:lnTo>
                  <a:lnTo>
                    <a:pt x="379969" y="87559"/>
                  </a:lnTo>
                  <a:lnTo>
                    <a:pt x="453559" y="50756"/>
                  </a:lnTo>
                  <a:lnTo>
                    <a:pt x="409757" y="50756"/>
                  </a:lnTo>
                  <a:lnTo>
                    <a:pt x="411506" y="49006"/>
                  </a:lnTo>
                  <a:lnTo>
                    <a:pt x="415005" y="49006"/>
                  </a:lnTo>
                  <a:lnTo>
                    <a:pt x="415005" y="45505"/>
                  </a:lnTo>
                  <a:lnTo>
                    <a:pt x="416754" y="43755"/>
                  </a:lnTo>
                  <a:lnTo>
                    <a:pt x="415005" y="40255"/>
                  </a:lnTo>
                  <a:lnTo>
                    <a:pt x="415005" y="38504"/>
                  </a:lnTo>
                  <a:lnTo>
                    <a:pt x="411506" y="36754"/>
                  </a:lnTo>
                  <a:lnTo>
                    <a:pt x="409757" y="35004"/>
                  </a:lnTo>
                  <a:lnTo>
                    <a:pt x="450040" y="35004"/>
                  </a:lnTo>
                  <a:lnTo>
                    <a:pt x="379969" y="0"/>
                  </a:lnTo>
                  <a:close/>
                </a:path>
                <a:path w="467995" h="87629">
                  <a:moveTo>
                    <a:pt x="65133" y="35004"/>
                  </a:moveTo>
                  <a:lnTo>
                    <a:pt x="59525" y="35004"/>
                  </a:lnTo>
                  <a:lnTo>
                    <a:pt x="56027" y="36754"/>
                  </a:lnTo>
                  <a:lnTo>
                    <a:pt x="52528" y="40255"/>
                  </a:lnTo>
                  <a:lnTo>
                    <a:pt x="50779" y="43755"/>
                  </a:lnTo>
                  <a:lnTo>
                    <a:pt x="52528" y="45505"/>
                  </a:lnTo>
                  <a:lnTo>
                    <a:pt x="54277" y="49006"/>
                  </a:lnTo>
                  <a:lnTo>
                    <a:pt x="56027" y="49006"/>
                  </a:lnTo>
                  <a:lnTo>
                    <a:pt x="59525" y="50756"/>
                  </a:lnTo>
                  <a:lnTo>
                    <a:pt x="64007" y="50756"/>
                  </a:lnTo>
                  <a:lnTo>
                    <a:pt x="59525" y="43755"/>
                  </a:lnTo>
                  <a:lnTo>
                    <a:pt x="65133" y="35004"/>
                  </a:lnTo>
                  <a:close/>
                </a:path>
                <a:path w="467995" h="87629">
                  <a:moveTo>
                    <a:pt x="403799" y="35004"/>
                  </a:moveTo>
                  <a:lnTo>
                    <a:pt x="65133" y="35004"/>
                  </a:lnTo>
                  <a:lnTo>
                    <a:pt x="59525" y="43755"/>
                  </a:lnTo>
                  <a:lnTo>
                    <a:pt x="64007" y="50756"/>
                  </a:lnTo>
                  <a:lnTo>
                    <a:pt x="404996" y="50756"/>
                  </a:lnTo>
                  <a:lnTo>
                    <a:pt x="409757" y="43755"/>
                  </a:lnTo>
                  <a:lnTo>
                    <a:pt x="403799" y="35004"/>
                  </a:lnTo>
                  <a:close/>
                </a:path>
                <a:path w="467995" h="87629">
                  <a:moveTo>
                    <a:pt x="450040" y="35004"/>
                  </a:moveTo>
                  <a:lnTo>
                    <a:pt x="409757" y="35004"/>
                  </a:lnTo>
                  <a:lnTo>
                    <a:pt x="411506" y="36754"/>
                  </a:lnTo>
                  <a:lnTo>
                    <a:pt x="415005" y="38504"/>
                  </a:lnTo>
                  <a:lnTo>
                    <a:pt x="415005" y="40255"/>
                  </a:lnTo>
                  <a:lnTo>
                    <a:pt x="416754" y="43755"/>
                  </a:lnTo>
                  <a:lnTo>
                    <a:pt x="415005" y="45505"/>
                  </a:lnTo>
                  <a:lnTo>
                    <a:pt x="415005" y="49006"/>
                  </a:lnTo>
                  <a:lnTo>
                    <a:pt x="411506" y="49006"/>
                  </a:lnTo>
                  <a:lnTo>
                    <a:pt x="409757" y="50756"/>
                  </a:lnTo>
                  <a:lnTo>
                    <a:pt x="453559" y="50756"/>
                  </a:lnTo>
                  <a:lnTo>
                    <a:pt x="467558" y="43755"/>
                  </a:lnTo>
                  <a:lnTo>
                    <a:pt x="450040" y="35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170053" y="3757625"/>
              <a:ext cx="467995" cy="87630"/>
            </a:xfrm>
            <a:custGeom>
              <a:avLst/>
              <a:gdLst/>
              <a:ahLst/>
              <a:cxnLst/>
              <a:rect l="l" t="t" r="r" b="b"/>
              <a:pathLst>
                <a:path w="467995" h="87629">
                  <a:moveTo>
                    <a:pt x="409757" y="50756"/>
                  </a:moveTo>
                  <a:lnTo>
                    <a:pt x="59525" y="50756"/>
                  </a:lnTo>
                  <a:lnTo>
                    <a:pt x="56027" y="49006"/>
                  </a:lnTo>
                  <a:lnTo>
                    <a:pt x="54277" y="49006"/>
                  </a:lnTo>
                  <a:lnTo>
                    <a:pt x="52528" y="45505"/>
                  </a:lnTo>
                  <a:lnTo>
                    <a:pt x="50779" y="43755"/>
                  </a:lnTo>
                  <a:lnTo>
                    <a:pt x="52528" y="40255"/>
                  </a:lnTo>
                  <a:lnTo>
                    <a:pt x="54277" y="38504"/>
                  </a:lnTo>
                  <a:lnTo>
                    <a:pt x="56027" y="36754"/>
                  </a:lnTo>
                  <a:lnTo>
                    <a:pt x="59525" y="35004"/>
                  </a:lnTo>
                  <a:lnTo>
                    <a:pt x="409757" y="35004"/>
                  </a:lnTo>
                  <a:lnTo>
                    <a:pt x="411506" y="36754"/>
                  </a:lnTo>
                  <a:lnTo>
                    <a:pt x="415005" y="38504"/>
                  </a:lnTo>
                  <a:lnTo>
                    <a:pt x="415005" y="40255"/>
                  </a:lnTo>
                  <a:lnTo>
                    <a:pt x="416754" y="43755"/>
                  </a:lnTo>
                  <a:lnTo>
                    <a:pt x="415005" y="45505"/>
                  </a:lnTo>
                  <a:lnTo>
                    <a:pt x="415005" y="49006"/>
                  </a:lnTo>
                  <a:lnTo>
                    <a:pt x="411506" y="49006"/>
                  </a:lnTo>
                  <a:lnTo>
                    <a:pt x="409757" y="50756"/>
                  </a:lnTo>
                  <a:close/>
                </a:path>
                <a:path w="467995" h="87629">
                  <a:moveTo>
                    <a:pt x="409757" y="43755"/>
                  </a:moveTo>
                  <a:lnTo>
                    <a:pt x="379969" y="0"/>
                  </a:lnTo>
                  <a:lnTo>
                    <a:pt x="467558" y="43755"/>
                  </a:lnTo>
                  <a:lnTo>
                    <a:pt x="379969" y="87559"/>
                  </a:lnTo>
                  <a:lnTo>
                    <a:pt x="409757" y="43755"/>
                  </a:lnTo>
                  <a:close/>
                </a:path>
                <a:path w="467995" h="87629">
                  <a:moveTo>
                    <a:pt x="59525" y="43755"/>
                  </a:moveTo>
                  <a:lnTo>
                    <a:pt x="87563" y="87559"/>
                  </a:lnTo>
                  <a:lnTo>
                    <a:pt x="0" y="43755"/>
                  </a:lnTo>
                  <a:lnTo>
                    <a:pt x="87563" y="0"/>
                  </a:lnTo>
                  <a:lnTo>
                    <a:pt x="59525" y="437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859057" y="3845616"/>
            <a:ext cx="84455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spc="10" dirty="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250105" y="1620312"/>
            <a:ext cx="930275" cy="2296160"/>
            <a:chOff x="4726104" y="1620312"/>
            <a:chExt cx="930275" cy="2296160"/>
          </a:xfrm>
        </p:grpSpPr>
        <p:pic>
          <p:nvPicPr>
            <p:cNvPr id="90" name="object 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6104" y="1648315"/>
              <a:ext cx="12242" cy="2267752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9935" y="1620312"/>
              <a:ext cx="506044" cy="2267752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6305679" y="1565608"/>
            <a:ext cx="307340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spc="5" dirty="0">
                <a:latin typeface="Times New Roman"/>
                <a:cs typeface="Times New Roman"/>
              </a:rPr>
              <a:t>stripL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743503" y="1581360"/>
            <a:ext cx="312420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dirty="0">
                <a:latin typeface="Times New Roman"/>
                <a:cs typeface="Times New Roman"/>
              </a:rPr>
              <a:t>s</a:t>
            </a:r>
            <a:r>
              <a:rPr sz="900" spc="5" dirty="0">
                <a:latin typeface="Times New Roman"/>
                <a:cs typeface="Times New Roman"/>
              </a:rPr>
              <a:t>t</a:t>
            </a:r>
            <a:r>
              <a:rPr sz="900" dirty="0">
                <a:latin typeface="Times New Roman"/>
                <a:cs typeface="Times New Roman"/>
              </a:rPr>
              <a:t>r</a:t>
            </a:r>
            <a:r>
              <a:rPr sz="900" spc="5" dirty="0">
                <a:latin typeface="Times New Roman"/>
                <a:cs typeface="Times New Roman"/>
              </a:rPr>
              <a:t>i</a:t>
            </a:r>
            <a:r>
              <a:rPr sz="900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333722" y="2766893"/>
            <a:ext cx="84455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spc="10" dirty="0">
                <a:latin typeface="Times New Roman"/>
                <a:cs typeface="Times New Roman"/>
              </a:rPr>
              <a:t>p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7262296" y="2632475"/>
            <a:ext cx="89535" cy="426084"/>
            <a:chOff x="5738295" y="2632475"/>
            <a:chExt cx="89535" cy="426084"/>
          </a:xfrm>
        </p:grpSpPr>
        <p:sp>
          <p:nvSpPr>
            <p:cNvPr id="96" name="object 96"/>
            <p:cNvSpPr/>
            <p:nvPr/>
          </p:nvSpPr>
          <p:spPr>
            <a:xfrm>
              <a:off x="5739170" y="2633350"/>
              <a:ext cx="87630" cy="424180"/>
            </a:xfrm>
            <a:custGeom>
              <a:avLst/>
              <a:gdLst/>
              <a:ahLst/>
              <a:cxnLst/>
              <a:rect l="l" t="t" r="r" b="b"/>
              <a:pathLst>
                <a:path w="87629" h="424180">
                  <a:moveTo>
                    <a:pt x="0" y="336237"/>
                  </a:moveTo>
                  <a:lnTo>
                    <a:pt x="43781" y="423797"/>
                  </a:lnTo>
                  <a:lnTo>
                    <a:pt x="70075" y="371241"/>
                  </a:lnTo>
                  <a:lnTo>
                    <a:pt x="42032" y="371241"/>
                  </a:lnTo>
                  <a:lnTo>
                    <a:pt x="38533" y="369491"/>
                  </a:lnTo>
                  <a:lnTo>
                    <a:pt x="36784" y="367741"/>
                  </a:lnTo>
                  <a:lnTo>
                    <a:pt x="36784" y="359765"/>
                  </a:lnTo>
                  <a:lnTo>
                    <a:pt x="0" y="336237"/>
                  </a:lnTo>
                  <a:close/>
                </a:path>
                <a:path w="87629" h="424180">
                  <a:moveTo>
                    <a:pt x="36784" y="359765"/>
                  </a:moveTo>
                  <a:lnTo>
                    <a:pt x="36784" y="367741"/>
                  </a:lnTo>
                  <a:lnTo>
                    <a:pt x="38533" y="369491"/>
                  </a:lnTo>
                  <a:lnTo>
                    <a:pt x="42032" y="371241"/>
                  </a:lnTo>
                  <a:lnTo>
                    <a:pt x="47280" y="371241"/>
                  </a:lnTo>
                  <a:lnTo>
                    <a:pt x="50779" y="367741"/>
                  </a:lnTo>
                  <a:lnTo>
                    <a:pt x="50779" y="364240"/>
                  </a:lnTo>
                  <a:lnTo>
                    <a:pt x="43781" y="364240"/>
                  </a:lnTo>
                  <a:lnTo>
                    <a:pt x="36784" y="359765"/>
                  </a:lnTo>
                  <a:close/>
                </a:path>
                <a:path w="87629" h="424180">
                  <a:moveTo>
                    <a:pt x="87588" y="336237"/>
                  </a:moveTo>
                  <a:lnTo>
                    <a:pt x="50783" y="359765"/>
                  </a:lnTo>
                  <a:lnTo>
                    <a:pt x="50779" y="367741"/>
                  </a:lnTo>
                  <a:lnTo>
                    <a:pt x="47280" y="371241"/>
                  </a:lnTo>
                  <a:lnTo>
                    <a:pt x="70075" y="371241"/>
                  </a:lnTo>
                  <a:lnTo>
                    <a:pt x="87588" y="336237"/>
                  </a:lnTo>
                  <a:close/>
                </a:path>
                <a:path w="87629" h="424180">
                  <a:moveTo>
                    <a:pt x="43781" y="57805"/>
                  </a:moveTo>
                  <a:lnTo>
                    <a:pt x="36788" y="62558"/>
                  </a:lnTo>
                  <a:lnTo>
                    <a:pt x="36788" y="359767"/>
                  </a:lnTo>
                  <a:lnTo>
                    <a:pt x="43781" y="364240"/>
                  </a:lnTo>
                  <a:lnTo>
                    <a:pt x="50779" y="359767"/>
                  </a:lnTo>
                  <a:lnTo>
                    <a:pt x="50779" y="62558"/>
                  </a:lnTo>
                  <a:lnTo>
                    <a:pt x="43781" y="57805"/>
                  </a:lnTo>
                  <a:close/>
                </a:path>
                <a:path w="87629" h="424180">
                  <a:moveTo>
                    <a:pt x="50779" y="359767"/>
                  </a:moveTo>
                  <a:lnTo>
                    <a:pt x="43781" y="364240"/>
                  </a:lnTo>
                  <a:lnTo>
                    <a:pt x="50779" y="364240"/>
                  </a:lnTo>
                  <a:lnTo>
                    <a:pt x="50779" y="359767"/>
                  </a:lnTo>
                  <a:close/>
                </a:path>
                <a:path w="87629" h="424180">
                  <a:moveTo>
                    <a:pt x="43781" y="0"/>
                  </a:moveTo>
                  <a:lnTo>
                    <a:pt x="0" y="87559"/>
                  </a:lnTo>
                  <a:lnTo>
                    <a:pt x="36784" y="62561"/>
                  </a:lnTo>
                  <a:lnTo>
                    <a:pt x="36784" y="56055"/>
                  </a:lnTo>
                  <a:lnTo>
                    <a:pt x="38533" y="52555"/>
                  </a:lnTo>
                  <a:lnTo>
                    <a:pt x="42032" y="50805"/>
                  </a:lnTo>
                  <a:lnTo>
                    <a:pt x="69199" y="50805"/>
                  </a:lnTo>
                  <a:lnTo>
                    <a:pt x="43781" y="0"/>
                  </a:lnTo>
                  <a:close/>
                </a:path>
                <a:path w="87629" h="424180">
                  <a:moveTo>
                    <a:pt x="69199" y="50805"/>
                  </a:moveTo>
                  <a:lnTo>
                    <a:pt x="47280" y="50805"/>
                  </a:lnTo>
                  <a:lnTo>
                    <a:pt x="49029" y="52555"/>
                  </a:lnTo>
                  <a:lnTo>
                    <a:pt x="50779" y="56055"/>
                  </a:lnTo>
                  <a:lnTo>
                    <a:pt x="50783" y="62561"/>
                  </a:lnTo>
                  <a:lnTo>
                    <a:pt x="87588" y="87559"/>
                  </a:lnTo>
                  <a:lnTo>
                    <a:pt x="69199" y="50805"/>
                  </a:lnTo>
                  <a:close/>
                </a:path>
                <a:path w="87629" h="424180">
                  <a:moveTo>
                    <a:pt x="47280" y="50805"/>
                  </a:moveTo>
                  <a:lnTo>
                    <a:pt x="42032" y="50805"/>
                  </a:lnTo>
                  <a:lnTo>
                    <a:pt x="38533" y="52555"/>
                  </a:lnTo>
                  <a:lnTo>
                    <a:pt x="36784" y="56055"/>
                  </a:lnTo>
                  <a:lnTo>
                    <a:pt x="36784" y="62561"/>
                  </a:lnTo>
                  <a:lnTo>
                    <a:pt x="43781" y="57805"/>
                  </a:lnTo>
                  <a:lnTo>
                    <a:pt x="50779" y="57805"/>
                  </a:lnTo>
                  <a:lnTo>
                    <a:pt x="50779" y="56055"/>
                  </a:lnTo>
                  <a:lnTo>
                    <a:pt x="49029" y="52555"/>
                  </a:lnTo>
                  <a:lnTo>
                    <a:pt x="47280" y="50805"/>
                  </a:lnTo>
                  <a:close/>
                </a:path>
                <a:path w="87629" h="424180">
                  <a:moveTo>
                    <a:pt x="50779" y="57805"/>
                  </a:moveTo>
                  <a:lnTo>
                    <a:pt x="43781" y="57805"/>
                  </a:lnTo>
                  <a:lnTo>
                    <a:pt x="50779" y="62558"/>
                  </a:lnTo>
                  <a:lnTo>
                    <a:pt x="50779" y="578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739170" y="2633350"/>
              <a:ext cx="87630" cy="424180"/>
            </a:xfrm>
            <a:custGeom>
              <a:avLst/>
              <a:gdLst/>
              <a:ahLst/>
              <a:cxnLst/>
              <a:rect l="l" t="t" r="r" b="b"/>
              <a:pathLst>
                <a:path w="87629" h="424180">
                  <a:moveTo>
                    <a:pt x="36784" y="364240"/>
                  </a:moveTo>
                  <a:lnTo>
                    <a:pt x="36784" y="57805"/>
                  </a:lnTo>
                  <a:lnTo>
                    <a:pt x="36784" y="56055"/>
                  </a:lnTo>
                  <a:lnTo>
                    <a:pt x="38533" y="52555"/>
                  </a:lnTo>
                  <a:lnTo>
                    <a:pt x="42032" y="50805"/>
                  </a:lnTo>
                  <a:lnTo>
                    <a:pt x="43781" y="50805"/>
                  </a:lnTo>
                  <a:lnTo>
                    <a:pt x="47280" y="50805"/>
                  </a:lnTo>
                  <a:lnTo>
                    <a:pt x="49029" y="52555"/>
                  </a:lnTo>
                  <a:lnTo>
                    <a:pt x="50779" y="56055"/>
                  </a:lnTo>
                  <a:lnTo>
                    <a:pt x="50779" y="57805"/>
                  </a:lnTo>
                  <a:lnTo>
                    <a:pt x="50779" y="364240"/>
                  </a:lnTo>
                  <a:lnTo>
                    <a:pt x="50779" y="367741"/>
                  </a:lnTo>
                  <a:lnTo>
                    <a:pt x="49029" y="369491"/>
                  </a:lnTo>
                  <a:lnTo>
                    <a:pt x="47280" y="371241"/>
                  </a:lnTo>
                  <a:lnTo>
                    <a:pt x="43781" y="371241"/>
                  </a:lnTo>
                  <a:lnTo>
                    <a:pt x="42032" y="371241"/>
                  </a:lnTo>
                  <a:lnTo>
                    <a:pt x="38533" y="369491"/>
                  </a:lnTo>
                  <a:lnTo>
                    <a:pt x="36784" y="367741"/>
                  </a:lnTo>
                  <a:lnTo>
                    <a:pt x="36784" y="364240"/>
                  </a:lnTo>
                  <a:close/>
                </a:path>
                <a:path w="87629" h="424180">
                  <a:moveTo>
                    <a:pt x="43781" y="364240"/>
                  </a:moveTo>
                  <a:lnTo>
                    <a:pt x="87588" y="336237"/>
                  </a:lnTo>
                  <a:lnTo>
                    <a:pt x="43781" y="423797"/>
                  </a:lnTo>
                  <a:lnTo>
                    <a:pt x="0" y="336237"/>
                  </a:lnTo>
                  <a:lnTo>
                    <a:pt x="43781" y="364240"/>
                  </a:lnTo>
                  <a:close/>
                </a:path>
                <a:path w="87629" h="424180">
                  <a:moveTo>
                    <a:pt x="43781" y="57805"/>
                  </a:moveTo>
                  <a:lnTo>
                    <a:pt x="0" y="87559"/>
                  </a:lnTo>
                  <a:lnTo>
                    <a:pt x="43781" y="0"/>
                  </a:lnTo>
                  <a:lnTo>
                    <a:pt x="87588" y="87559"/>
                  </a:lnTo>
                  <a:lnTo>
                    <a:pt x="43781" y="578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7414204" y="2751141"/>
            <a:ext cx="84455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spc="10" dirty="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8106018" y="2991467"/>
            <a:ext cx="54610" cy="54610"/>
            <a:chOff x="6582018" y="2991467"/>
            <a:chExt cx="54610" cy="54610"/>
          </a:xfrm>
        </p:grpSpPr>
        <p:sp>
          <p:nvSpPr>
            <p:cNvPr id="100" name="object 100"/>
            <p:cNvSpPr/>
            <p:nvPr/>
          </p:nvSpPr>
          <p:spPr>
            <a:xfrm>
              <a:off x="6587267" y="299671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7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7" y="7000"/>
                  </a:lnTo>
                  <a:lnTo>
                    <a:pt x="0" y="17501"/>
                  </a:lnTo>
                  <a:lnTo>
                    <a:pt x="0" y="26301"/>
                  </a:lnTo>
                  <a:lnTo>
                    <a:pt x="1748" y="31551"/>
                  </a:lnTo>
                  <a:lnTo>
                    <a:pt x="5247" y="38553"/>
                  </a:lnTo>
                  <a:lnTo>
                    <a:pt x="12245" y="42053"/>
                  </a:lnTo>
                  <a:lnTo>
                    <a:pt x="17541" y="43803"/>
                  </a:lnTo>
                  <a:lnTo>
                    <a:pt x="26287" y="43803"/>
                  </a:lnTo>
                  <a:lnTo>
                    <a:pt x="36784" y="38553"/>
                  </a:lnTo>
                  <a:lnTo>
                    <a:pt x="38533" y="35051"/>
                  </a:lnTo>
                  <a:lnTo>
                    <a:pt x="42031" y="31551"/>
                  </a:lnTo>
                  <a:lnTo>
                    <a:pt x="42031" y="26301"/>
                  </a:lnTo>
                  <a:lnTo>
                    <a:pt x="43781" y="22752"/>
                  </a:lnTo>
                  <a:lnTo>
                    <a:pt x="42031" y="17501"/>
                  </a:lnTo>
                  <a:lnTo>
                    <a:pt x="42031" y="14001"/>
                  </a:lnTo>
                  <a:lnTo>
                    <a:pt x="38533" y="10500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6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587267" y="2996715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7000"/>
                  </a:lnTo>
                  <a:lnTo>
                    <a:pt x="3498" y="10501"/>
                  </a:lnTo>
                  <a:lnTo>
                    <a:pt x="1749" y="14001"/>
                  </a:lnTo>
                  <a:lnTo>
                    <a:pt x="0" y="17502"/>
                  </a:lnTo>
                  <a:lnTo>
                    <a:pt x="0" y="22752"/>
                  </a:lnTo>
                  <a:lnTo>
                    <a:pt x="0" y="26301"/>
                  </a:lnTo>
                  <a:lnTo>
                    <a:pt x="1749" y="31552"/>
                  </a:lnTo>
                  <a:lnTo>
                    <a:pt x="3498" y="35053"/>
                  </a:lnTo>
                  <a:lnTo>
                    <a:pt x="5248" y="38553"/>
                  </a:lnTo>
                  <a:lnTo>
                    <a:pt x="8746" y="40303"/>
                  </a:lnTo>
                  <a:lnTo>
                    <a:pt x="12245" y="42053"/>
                  </a:lnTo>
                  <a:lnTo>
                    <a:pt x="17541" y="43804"/>
                  </a:lnTo>
                  <a:lnTo>
                    <a:pt x="21040" y="43804"/>
                  </a:lnTo>
                  <a:lnTo>
                    <a:pt x="26288" y="43804"/>
                  </a:lnTo>
                  <a:lnTo>
                    <a:pt x="29787" y="42053"/>
                  </a:lnTo>
                  <a:lnTo>
                    <a:pt x="33285" y="40303"/>
                  </a:lnTo>
                  <a:lnTo>
                    <a:pt x="36784" y="38553"/>
                  </a:lnTo>
                  <a:lnTo>
                    <a:pt x="38533" y="35053"/>
                  </a:lnTo>
                  <a:lnTo>
                    <a:pt x="42032" y="31552"/>
                  </a:lnTo>
                  <a:lnTo>
                    <a:pt x="42032" y="26301"/>
                  </a:lnTo>
                  <a:lnTo>
                    <a:pt x="43781" y="22752"/>
                  </a:lnTo>
                  <a:lnTo>
                    <a:pt x="42032" y="17502"/>
                  </a:lnTo>
                  <a:lnTo>
                    <a:pt x="42032" y="14001"/>
                  </a:lnTo>
                  <a:lnTo>
                    <a:pt x="38533" y="10501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8456125" y="1620165"/>
            <a:ext cx="450850" cy="2301875"/>
            <a:chOff x="6932125" y="1620164"/>
            <a:chExt cx="450850" cy="2301875"/>
          </a:xfrm>
        </p:grpSpPr>
        <p:sp>
          <p:nvSpPr>
            <p:cNvPr id="103" name="object 103"/>
            <p:cNvSpPr/>
            <p:nvPr/>
          </p:nvSpPr>
          <p:spPr>
            <a:xfrm>
              <a:off x="6937523" y="1625562"/>
              <a:ext cx="0" cy="2291080"/>
            </a:xfrm>
            <a:custGeom>
              <a:avLst/>
              <a:gdLst/>
              <a:ahLst/>
              <a:cxnLst/>
              <a:rect l="l" t="t" r="r" b="b"/>
              <a:pathLst>
                <a:path h="2291079">
                  <a:moveTo>
                    <a:pt x="0" y="0"/>
                  </a:moveTo>
                  <a:lnTo>
                    <a:pt x="0" y="2290506"/>
                  </a:lnTo>
                </a:path>
              </a:pathLst>
            </a:custGeom>
            <a:ln w="10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369219" y="1621186"/>
              <a:ext cx="12700" cy="2266315"/>
            </a:xfrm>
            <a:custGeom>
              <a:avLst/>
              <a:gdLst/>
              <a:ahLst/>
              <a:cxnLst/>
              <a:rect l="l" t="t" r="r" b="b"/>
              <a:pathLst>
                <a:path w="12700" h="2266315">
                  <a:moveTo>
                    <a:pt x="8746" y="0"/>
                  </a:moveTo>
                  <a:lnTo>
                    <a:pt x="3498" y="0"/>
                  </a:lnTo>
                  <a:lnTo>
                    <a:pt x="1749" y="1750"/>
                  </a:lnTo>
                  <a:lnTo>
                    <a:pt x="1749" y="3500"/>
                  </a:lnTo>
                  <a:lnTo>
                    <a:pt x="0" y="5250"/>
                  </a:lnTo>
                  <a:lnTo>
                    <a:pt x="0" y="38480"/>
                  </a:lnTo>
                  <a:lnTo>
                    <a:pt x="1749" y="40303"/>
                  </a:lnTo>
                  <a:lnTo>
                    <a:pt x="1749" y="42053"/>
                  </a:lnTo>
                  <a:lnTo>
                    <a:pt x="3498" y="43804"/>
                  </a:lnTo>
                  <a:lnTo>
                    <a:pt x="8746" y="43804"/>
                  </a:lnTo>
                  <a:lnTo>
                    <a:pt x="10496" y="42053"/>
                  </a:lnTo>
                  <a:lnTo>
                    <a:pt x="10496" y="40303"/>
                  </a:lnTo>
                  <a:lnTo>
                    <a:pt x="12245" y="38480"/>
                  </a:lnTo>
                  <a:lnTo>
                    <a:pt x="12245" y="5250"/>
                  </a:lnTo>
                  <a:lnTo>
                    <a:pt x="10496" y="3500"/>
                  </a:lnTo>
                  <a:lnTo>
                    <a:pt x="10496" y="1750"/>
                  </a:lnTo>
                  <a:lnTo>
                    <a:pt x="8746" y="0"/>
                  </a:lnTo>
                  <a:close/>
                </a:path>
                <a:path w="12700" h="2266315">
                  <a:moveTo>
                    <a:pt x="8746" y="119063"/>
                  </a:moveTo>
                  <a:lnTo>
                    <a:pt x="3498" y="119063"/>
                  </a:lnTo>
                  <a:lnTo>
                    <a:pt x="6997" y="120813"/>
                  </a:lnTo>
                  <a:lnTo>
                    <a:pt x="8746" y="119063"/>
                  </a:lnTo>
                  <a:close/>
                </a:path>
                <a:path w="12700" h="2266315">
                  <a:moveTo>
                    <a:pt x="10496" y="77058"/>
                  </a:moveTo>
                  <a:lnTo>
                    <a:pt x="1749" y="77058"/>
                  </a:lnTo>
                  <a:lnTo>
                    <a:pt x="1749" y="78808"/>
                  </a:lnTo>
                  <a:lnTo>
                    <a:pt x="0" y="82309"/>
                  </a:lnTo>
                  <a:lnTo>
                    <a:pt x="0" y="113813"/>
                  </a:lnTo>
                  <a:lnTo>
                    <a:pt x="1749" y="117313"/>
                  </a:lnTo>
                  <a:lnTo>
                    <a:pt x="1749" y="119063"/>
                  </a:lnTo>
                  <a:lnTo>
                    <a:pt x="10496" y="119063"/>
                  </a:lnTo>
                  <a:lnTo>
                    <a:pt x="10496" y="117313"/>
                  </a:lnTo>
                  <a:lnTo>
                    <a:pt x="12245" y="113813"/>
                  </a:lnTo>
                  <a:lnTo>
                    <a:pt x="12245" y="82309"/>
                  </a:lnTo>
                  <a:lnTo>
                    <a:pt x="10496" y="78808"/>
                  </a:lnTo>
                  <a:lnTo>
                    <a:pt x="10496" y="77058"/>
                  </a:lnTo>
                  <a:close/>
                </a:path>
                <a:path w="12700" h="2266315">
                  <a:moveTo>
                    <a:pt x="10496" y="154116"/>
                  </a:moveTo>
                  <a:lnTo>
                    <a:pt x="1749" y="154116"/>
                  </a:lnTo>
                  <a:lnTo>
                    <a:pt x="1749" y="155867"/>
                  </a:lnTo>
                  <a:lnTo>
                    <a:pt x="0" y="157617"/>
                  </a:lnTo>
                  <a:lnTo>
                    <a:pt x="0" y="190871"/>
                  </a:lnTo>
                  <a:lnTo>
                    <a:pt x="1749" y="192621"/>
                  </a:lnTo>
                  <a:lnTo>
                    <a:pt x="1749" y="194371"/>
                  </a:lnTo>
                  <a:lnTo>
                    <a:pt x="3498" y="196122"/>
                  </a:lnTo>
                  <a:lnTo>
                    <a:pt x="8746" y="196122"/>
                  </a:lnTo>
                  <a:lnTo>
                    <a:pt x="10496" y="194371"/>
                  </a:lnTo>
                  <a:lnTo>
                    <a:pt x="10496" y="192621"/>
                  </a:lnTo>
                  <a:lnTo>
                    <a:pt x="12245" y="190871"/>
                  </a:lnTo>
                  <a:lnTo>
                    <a:pt x="12245" y="157617"/>
                  </a:lnTo>
                  <a:lnTo>
                    <a:pt x="10496" y="155867"/>
                  </a:lnTo>
                  <a:lnTo>
                    <a:pt x="10496" y="154116"/>
                  </a:lnTo>
                  <a:close/>
                </a:path>
                <a:path w="12700" h="2266315">
                  <a:moveTo>
                    <a:pt x="6997" y="152366"/>
                  </a:moveTo>
                  <a:lnTo>
                    <a:pt x="3498" y="154116"/>
                  </a:lnTo>
                  <a:lnTo>
                    <a:pt x="8746" y="154116"/>
                  </a:lnTo>
                  <a:lnTo>
                    <a:pt x="6997" y="152366"/>
                  </a:lnTo>
                  <a:close/>
                </a:path>
                <a:path w="12700" h="2266315">
                  <a:moveTo>
                    <a:pt x="8746" y="229425"/>
                  </a:moveTo>
                  <a:lnTo>
                    <a:pt x="3498" y="229425"/>
                  </a:lnTo>
                  <a:lnTo>
                    <a:pt x="1749" y="231175"/>
                  </a:lnTo>
                  <a:lnTo>
                    <a:pt x="1749" y="232925"/>
                  </a:lnTo>
                  <a:lnTo>
                    <a:pt x="0" y="234675"/>
                  </a:lnTo>
                  <a:lnTo>
                    <a:pt x="0" y="267929"/>
                  </a:lnTo>
                  <a:lnTo>
                    <a:pt x="1749" y="269680"/>
                  </a:lnTo>
                  <a:lnTo>
                    <a:pt x="1749" y="271430"/>
                  </a:lnTo>
                  <a:lnTo>
                    <a:pt x="3498" y="273180"/>
                  </a:lnTo>
                  <a:lnTo>
                    <a:pt x="8746" y="273180"/>
                  </a:lnTo>
                  <a:lnTo>
                    <a:pt x="10496" y="271430"/>
                  </a:lnTo>
                  <a:lnTo>
                    <a:pt x="10496" y="269680"/>
                  </a:lnTo>
                  <a:lnTo>
                    <a:pt x="12245" y="267929"/>
                  </a:lnTo>
                  <a:lnTo>
                    <a:pt x="12245" y="234675"/>
                  </a:lnTo>
                  <a:lnTo>
                    <a:pt x="10496" y="232925"/>
                  </a:lnTo>
                  <a:lnTo>
                    <a:pt x="10496" y="231175"/>
                  </a:lnTo>
                  <a:lnTo>
                    <a:pt x="8746" y="229425"/>
                  </a:lnTo>
                  <a:close/>
                </a:path>
                <a:path w="12700" h="2266315">
                  <a:moveTo>
                    <a:pt x="8746" y="306434"/>
                  </a:moveTo>
                  <a:lnTo>
                    <a:pt x="3498" y="306434"/>
                  </a:lnTo>
                  <a:lnTo>
                    <a:pt x="1749" y="308185"/>
                  </a:lnTo>
                  <a:lnTo>
                    <a:pt x="1749" y="309935"/>
                  </a:lnTo>
                  <a:lnTo>
                    <a:pt x="0" y="311734"/>
                  </a:lnTo>
                  <a:lnTo>
                    <a:pt x="0" y="344988"/>
                  </a:lnTo>
                  <a:lnTo>
                    <a:pt x="1749" y="346738"/>
                  </a:lnTo>
                  <a:lnTo>
                    <a:pt x="1749" y="348488"/>
                  </a:lnTo>
                  <a:lnTo>
                    <a:pt x="3498" y="350239"/>
                  </a:lnTo>
                  <a:lnTo>
                    <a:pt x="8746" y="350239"/>
                  </a:lnTo>
                  <a:lnTo>
                    <a:pt x="10496" y="348488"/>
                  </a:lnTo>
                  <a:lnTo>
                    <a:pt x="10496" y="346738"/>
                  </a:lnTo>
                  <a:lnTo>
                    <a:pt x="12245" y="344988"/>
                  </a:lnTo>
                  <a:lnTo>
                    <a:pt x="12245" y="311734"/>
                  </a:lnTo>
                  <a:lnTo>
                    <a:pt x="10496" y="309935"/>
                  </a:lnTo>
                  <a:lnTo>
                    <a:pt x="10496" y="308185"/>
                  </a:lnTo>
                  <a:lnTo>
                    <a:pt x="8746" y="306434"/>
                  </a:lnTo>
                  <a:close/>
                </a:path>
                <a:path w="12700" h="2266315">
                  <a:moveTo>
                    <a:pt x="8746" y="425547"/>
                  </a:moveTo>
                  <a:lnTo>
                    <a:pt x="3498" y="425547"/>
                  </a:lnTo>
                  <a:lnTo>
                    <a:pt x="6997" y="427297"/>
                  </a:lnTo>
                  <a:lnTo>
                    <a:pt x="8746" y="425547"/>
                  </a:lnTo>
                  <a:close/>
                </a:path>
                <a:path w="12700" h="2266315">
                  <a:moveTo>
                    <a:pt x="10496" y="383493"/>
                  </a:moveTo>
                  <a:lnTo>
                    <a:pt x="1749" y="383493"/>
                  </a:lnTo>
                  <a:lnTo>
                    <a:pt x="1749" y="385243"/>
                  </a:lnTo>
                  <a:lnTo>
                    <a:pt x="0" y="388743"/>
                  </a:lnTo>
                  <a:lnTo>
                    <a:pt x="0" y="420296"/>
                  </a:lnTo>
                  <a:lnTo>
                    <a:pt x="1749" y="423797"/>
                  </a:lnTo>
                  <a:lnTo>
                    <a:pt x="1749" y="425547"/>
                  </a:lnTo>
                  <a:lnTo>
                    <a:pt x="10496" y="425547"/>
                  </a:lnTo>
                  <a:lnTo>
                    <a:pt x="10496" y="423797"/>
                  </a:lnTo>
                  <a:lnTo>
                    <a:pt x="12245" y="420296"/>
                  </a:lnTo>
                  <a:lnTo>
                    <a:pt x="12245" y="388743"/>
                  </a:lnTo>
                  <a:lnTo>
                    <a:pt x="10496" y="385243"/>
                  </a:lnTo>
                  <a:lnTo>
                    <a:pt x="10496" y="383493"/>
                  </a:lnTo>
                  <a:close/>
                </a:path>
                <a:path w="12700" h="2266315">
                  <a:moveTo>
                    <a:pt x="10496" y="460551"/>
                  </a:moveTo>
                  <a:lnTo>
                    <a:pt x="1749" y="460551"/>
                  </a:lnTo>
                  <a:lnTo>
                    <a:pt x="1749" y="462301"/>
                  </a:lnTo>
                  <a:lnTo>
                    <a:pt x="0" y="464052"/>
                  </a:lnTo>
                  <a:lnTo>
                    <a:pt x="0" y="497355"/>
                  </a:lnTo>
                  <a:lnTo>
                    <a:pt x="1749" y="499105"/>
                  </a:lnTo>
                  <a:lnTo>
                    <a:pt x="1749" y="500855"/>
                  </a:lnTo>
                  <a:lnTo>
                    <a:pt x="3498" y="502605"/>
                  </a:lnTo>
                  <a:lnTo>
                    <a:pt x="8746" y="502605"/>
                  </a:lnTo>
                  <a:lnTo>
                    <a:pt x="10496" y="500855"/>
                  </a:lnTo>
                  <a:lnTo>
                    <a:pt x="10496" y="499105"/>
                  </a:lnTo>
                  <a:lnTo>
                    <a:pt x="12245" y="497355"/>
                  </a:lnTo>
                  <a:lnTo>
                    <a:pt x="12245" y="464052"/>
                  </a:lnTo>
                  <a:lnTo>
                    <a:pt x="10496" y="462301"/>
                  </a:lnTo>
                  <a:lnTo>
                    <a:pt x="10496" y="460551"/>
                  </a:lnTo>
                  <a:close/>
                </a:path>
                <a:path w="12700" h="2266315">
                  <a:moveTo>
                    <a:pt x="6997" y="458801"/>
                  </a:moveTo>
                  <a:lnTo>
                    <a:pt x="3498" y="460551"/>
                  </a:lnTo>
                  <a:lnTo>
                    <a:pt x="8746" y="460551"/>
                  </a:lnTo>
                  <a:lnTo>
                    <a:pt x="6997" y="458801"/>
                  </a:lnTo>
                  <a:close/>
                </a:path>
                <a:path w="12700" h="2266315">
                  <a:moveTo>
                    <a:pt x="8746" y="535859"/>
                  </a:moveTo>
                  <a:lnTo>
                    <a:pt x="3498" y="535859"/>
                  </a:lnTo>
                  <a:lnTo>
                    <a:pt x="1749" y="537610"/>
                  </a:lnTo>
                  <a:lnTo>
                    <a:pt x="1749" y="539360"/>
                  </a:lnTo>
                  <a:lnTo>
                    <a:pt x="0" y="541110"/>
                  </a:lnTo>
                  <a:lnTo>
                    <a:pt x="0" y="574364"/>
                  </a:lnTo>
                  <a:lnTo>
                    <a:pt x="1749" y="576115"/>
                  </a:lnTo>
                  <a:lnTo>
                    <a:pt x="1749" y="577865"/>
                  </a:lnTo>
                  <a:lnTo>
                    <a:pt x="3498" y="579615"/>
                  </a:lnTo>
                  <a:lnTo>
                    <a:pt x="8746" y="579615"/>
                  </a:lnTo>
                  <a:lnTo>
                    <a:pt x="10496" y="577865"/>
                  </a:lnTo>
                  <a:lnTo>
                    <a:pt x="10496" y="576115"/>
                  </a:lnTo>
                  <a:lnTo>
                    <a:pt x="12245" y="574364"/>
                  </a:lnTo>
                  <a:lnTo>
                    <a:pt x="12245" y="541110"/>
                  </a:lnTo>
                  <a:lnTo>
                    <a:pt x="10496" y="539360"/>
                  </a:lnTo>
                  <a:lnTo>
                    <a:pt x="10496" y="537610"/>
                  </a:lnTo>
                  <a:lnTo>
                    <a:pt x="8746" y="535859"/>
                  </a:lnTo>
                  <a:close/>
                </a:path>
                <a:path w="12700" h="2266315">
                  <a:moveTo>
                    <a:pt x="8746" y="612918"/>
                  </a:moveTo>
                  <a:lnTo>
                    <a:pt x="3498" y="612918"/>
                  </a:lnTo>
                  <a:lnTo>
                    <a:pt x="1749" y="614668"/>
                  </a:lnTo>
                  <a:lnTo>
                    <a:pt x="1749" y="616418"/>
                  </a:lnTo>
                  <a:lnTo>
                    <a:pt x="0" y="618169"/>
                  </a:lnTo>
                  <a:lnTo>
                    <a:pt x="0" y="651423"/>
                  </a:lnTo>
                  <a:lnTo>
                    <a:pt x="1749" y="653173"/>
                  </a:lnTo>
                  <a:lnTo>
                    <a:pt x="1749" y="654923"/>
                  </a:lnTo>
                  <a:lnTo>
                    <a:pt x="3498" y="656673"/>
                  </a:lnTo>
                  <a:lnTo>
                    <a:pt x="8746" y="656673"/>
                  </a:lnTo>
                  <a:lnTo>
                    <a:pt x="10496" y="654923"/>
                  </a:lnTo>
                  <a:lnTo>
                    <a:pt x="10496" y="653173"/>
                  </a:lnTo>
                  <a:lnTo>
                    <a:pt x="12245" y="651423"/>
                  </a:lnTo>
                  <a:lnTo>
                    <a:pt x="12245" y="618169"/>
                  </a:lnTo>
                  <a:lnTo>
                    <a:pt x="10496" y="616418"/>
                  </a:lnTo>
                  <a:lnTo>
                    <a:pt x="10496" y="614668"/>
                  </a:lnTo>
                  <a:lnTo>
                    <a:pt x="8746" y="612918"/>
                  </a:lnTo>
                  <a:close/>
                </a:path>
                <a:path w="12700" h="2266315">
                  <a:moveTo>
                    <a:pt x="8746" y="731982"/>
                  </a:moveTo>
                  <a:lnTo>
                    <a:pt x="3498" y="731982"/>
                  </a:lnTo>
                  <a:lnTo>
                    <a:pt x="6997" y="733732"/>
                  </a:lnTo>
                  <a:lnTo>
                    <a:pt x="8746" y="731982"/>
                  </a:lnTo>
                  <a:close/>
                </a:path>
                <a:path w="12700" h="2266315">
                  <a:moveTo>
                    <a:pt x="10496" y="689976"/>
                  </a:moveTo>
                  <a:lnTo>
                    <a:pt x="1749" y="689976"/>
                  </a:lnTo>
                  <a:lnTo>
                    <a:pt x="1749" y="691726"/>
                  </a:lnTo>
                  <a:lnTo>
                    <a:pt x="0" y="695227"/>
                  </a:lnTo>
                  <a:lnTo>
                    <a:pt x="0" y="726731"/>
                  </a:lnTo>
                  <a:lnTo>
                    <a:pt x="1749" y="730231"/>
                  </a:lnTo>
                  <a:lnTo>
                    <a:pt x="1749" y="731982"/>
                  </a:lnTo>
                  <a:lnTo>
                    <a:pt x="10496" y="731982"/>
                  </a:lnTo>
                  <a:lnTo>
                    <a:pt x="10496" y="730231"/>
                  </a:lnTo>
                  <a:lnTo>
                    <a:pt x="12245" y="726731"/>
                  </a:lnTo>
                  <a:lnTo>
                    <a:pt x="12245" y="695227"/>
                  </a:lnTo>
                  <a:lnTo>
                    <a:pt x="10496" y="691726"/>
                  </a:lnTo>
                  <a:lnTo>
                    <a:pt x="10496" y="689976"/>
                  </a:lnTo>
                  <a:close/>
                </a:path>
                <a:path w="12700" h="2266315">
                  <a:moveTo>
                    <a:pt x="10496" y="767035"/>
                  </a:moveTo>
                  <a:lnTo>
                    <a:pt x="1749" y="767035"/>
                  </a:lnTo>
                  <a:lnTo>
                    <a:pt x="1749" y="768785"/>
                  </a:lnTo>
                  <a:lnTo>
                    <a:pt x="0" y="770535"/>
                  </a:lnTo>
                  <a:lnTo>
                    <a:pt x="0" y="803789"/>
                  </a:lnTo>
                  <a:lnTo>
                    <a:pt x="1749" y="805540"/>
                  </a:lnTo>
                  <a:lnTo>
                    <a:pt x="1749" y="807290"/>
                  </a:lnTo>
                  <a:lnTo>
                    <a:pt x="3498" y="809040"/>
                  </a:lnTo>
                  <a:lnTo>
                    <a:pt x="8746" y="809040"/>
                  </a:lnTo>
                  <a:lnTo>
                    <a:pt x="10496" y="807290"/>
                  </a:lnTo>
                  <a:lnTo>
                    <a:pt x="10496" y="805540"/>
                  </a:lnTo>
                  <a:lnTo>
                    <a:pt x="12245" y="803789"/>
                  </a:lnTo>
                  <a:lnTo>
                    <a:pt x="12245" y="770535"/>
                  </a:lnTo>
                  <a:lnTo>
                    <a:pt x="10496" y="768785"/>
                  </a:lnTo>
                  <a:lnTo>
                    <a:pt x="10496" y="767035"/>
                  </a:lnTo>
                  <a:close/>
                </a:path>
                <a:path w="12700" h="2266315">
                  <a:moveTo>
                    <a:pt x="6997" y="765284"/>
                  </a:moveTo>
                  <a:lnTo>
                    <a:pt x="3498" y="767035"/>
                  </a:lnTo>
                  <a:lnTo>
                    <a:pt x="8746" y="767035"/>
                  </a:lnTo>
                  <a:lnTo>
                    <a:pt x="6997" y="765284"/>
                  </a:lnTo>
                  <a:close/>
                </a:path>
                <a:path w="12700" h="2266315">
                  <a:moveTo>
                    <a:pt x="8746" y="842294"/>
                  </a:moveTo>
                  <a:lnTo>
                    <a:pt x="3498" y="842294"/>
                  </a:lnTo>
                  <a:lnTo>
                    <a:pt x="1749" y="844044"/>
                  </a:lnTo>
                  <a:lnTo>
                    <a:pt x="1749" y="845795"/>
                  </a:lnTo>
                  <a:lnTo>
                    <a:pt x="0" y="847545"/>
                  </a:lnTo>
                  <a:lnTo>
                    <a:pt x="0" y="880848"/>
                  </a:lnTo>
                  <a:lnTo>
                    <a:pt x="1749" y="882598"/>
                  </a:lnTo>
                  <a:lnTo>
                    <a:pt x="1749" y="884348"/>
                  </a:lnTo>
                  <a:lnTo>
                    <a:pt x="3498" y="886098"/>
                  </a:lnTo>
                  <a:lnTo>
                    <a:pt x="8746" y="886098"/>
                  </a:lnTo>
                  <a:lnTo>
                    <a:pt x="10496" y="884348"/>
                  </a:lnTo>
                  <a:lnTo>
                    <a:pt x="10496" y="882598"/>
                  </a:lnTo>
                  <a:lnTo>
                    <a:pt x="12245" y="880848"/>
                  </a:lnTo>
                  <a:lnTo>
                    <a:pt x="12245" y="847545"/>
                  </a:lnTo>
                  <a:lnTo>
                    <a:pt x="10496" y="845795"/>
                  </a:lnTo>
                  <a:lnTo>
                    <a:pt x="10496" y="844044"/>
                  </a:lnTo>
                  <a:lnTo>
                    <a:pt x="8746" y="842294"/>
                  </a:lnTo>
                  <a:close/>
                </a:path>
                <a:path w="12700" h="2266315">
                  <a:moveTo>
                    <a:pt x="8746" y="919353"/>
                  </a:moveTo>
                  <a:lnTo>
                    <a:pt x="3498" y="919353"/>
                  </a:lnTo>
                  <a:lnTo>
                    <a:pt x="1749" y="921103"/>
                  </a:lnTo>
                  <a:lnTo>
                    <a:pt x="1749" y="922853"/>
                  </a:lnTo>
                  <a:lnTo>
                    <a:pt x="0" y="924603"/>
                  </a:lnTo>
                  <a:lnTo>
                    <a:pt x="0" y="957906"/>
                  </a:lnTo>
                  <a:lnTo>
                    <a:pt x="1749" y="959656"/>
                  </a:lnTo>
                  <a:lnTo>
                    <a:pt x="1749" y="961407"/>
                  </a:lnTo>
                  <a:lnTo>
                    <a:pt x="3498" y="963157"/>
                  </a:lnTo>
                  <a:lnTo>
                    <a:pt x="8746" y="963157"/>
                  </a:lnTo>
                  <a:lnTo>
                    <a:pt x="10496" y="961407"/>
                  </a:lnTo>
                  <a:lnTo>
                    <a:pt x="10496" y="959656"/>
                  </a:lnTo>
                  <a:lnTo>
                    <a:pt x="12245" y="957906"/>
                  </a:lnTo>
                  <a:lnTo>
                    <a:pt x="12245" y="924603"/>
                  </a:lnTo>
                  <a:lnTo>
                    <a:pt x="10496" y="922853"/>
                  </a:lnTo>
                  <a:lnTo>
                    <a:pt x="10496" y="921103"/>
                  </a:lnTo>
                  <a:lnTo>
                    <a:pt x="8746" y="919353"/>
                  </a:lnTo>
                  <a:close/>
                </a:path>
                <a:path w="12700" h="2266315">
                  <a:moveTo>
                    <a:pt x="8746" y="1038465"/>
                  </a:moveTo>
                  <a:lnTo>
                    <a:pt x="3498" y="1038465"/>
                  </a:lnTo>
                  <a:lnTo>
                    <a:pt x="6997" y="1040215"/>
                  </a:lnTo>
                  <a:lnTo>
                    <a:pt x="8746" y="1038465"/>
                  </a:lnTo>
                  <a:close/>
                </a:path>
                <a:path w="12700" h="2266315">
                  <a:moveTo>
                    <a:pt x="10496" y="996411"/>
                  </a:moveTo>
                  <a:lnTo>
                    <a:pt x="1749" y="996411"/>
                  </a:lnTo>
                  <a:lnTo>
                    <a:pt x="1749" y="998161"/>
                  </a:lnTo>
                  <a:lnTo>
                    <a:pt x="0" y="1001662"/>
                  </a:lnTo>
                  <a:lnTo>
                    <a:pt x="0" y="1033166"/>
                  </a:lnTo>
                  <a:lnTo>
                    <a:pt x="1749" y="1036666"/>
                  </a:lnTo>
                  <a:lnTo>
                    <a:pt x="1749" y="1038465"/>
                  </a:lnTo>
                  <a:lnTo>
                    <a:pt x="10496" y="1038465"/>
                  </a:lnTo>
                  <a:lnTo>
                    <a:pt x="10496" y="1036666"/>
                  </a:lnTo>
                  <a:lnTo>
                    <a:pt x="12245" y="1033166"/>
                  </a:lnTo>
                  <a:lnTo>
                    <a:pt x="12245" y="1001662"/>
                  </a:lnTo>
                  <a:lnTo>
                    <a:pt x="10496" y="998161"/>
                  </a:lnTo>
                  <a:lnTo>
                    <a:pt x="10496" y="996411"/>
                  </a:lnTo>
                  <a:close/>
                </a:path>
                <a:path w="12700" h="2266315">
                  <a:moveTo>
                    <a:pt x="10496" y="1073470"/>
                  </a:moveTo>
                  <a:lnTo>
                    <a:pt x="1749" y="1073470"/>
                  </a:lnTo>
                  <a:lnTo>
                    <a:pt x="1749" y="1075220"/>
                  </a:lnTo>
                  <a:lnTo>
                    <a:pt x="0" y="1076970"/>
                  </a:lnTo>
                  <a:lnTo>
                    <a:pt x="0" y="1110224"/>
                  </a:lnTo>
                  <a:lnTo>
                    <a:pt x="1749" y="1111974"/>
                  </a:lnTo>
                  <a:lnTo>
                    <a:pt x="1749" y="1113725"/>
                  </a:lnTo>
                  <a:lnTo>
                    <a:pt x="3498" y="1115475"/>
                  </a:lnTo>
                  <a:lnTo>
                    <a:pt x="8746" y="1115475"/>
                  </a:lnTo>
                  <a:lnTo>
                    <a:pt x="10496" y="1113725"/>
                  </a:lnTo>
                  <a:lnTo>
                    <a:pt x="10496" y="1111974"/>
                  </a:lnTo>
                  <a:lnTo>
                    <a:pt x="12245" y="1110224"/>
                  </a:lnTo>
                  <a:lnTo>
                    <a:pt x="12245" y="1076970"/>
                  </a:lnTo>
                  <a:lnTo>
                    <a:pt x="10496" y="1075220"/>
                  </a:lnTo>
                  <a:lnTo>
                    <a:pt x="10496" y="1073470"/>
                  </a:lnTo>
                  <a:close/>
                </a:path>
                <a:path w="12700" h="2266315">
                  <a:moveTo>
                    <a:pt x="6997" y="1071719"/>
                  </a:moveTo>
                  <a:lnTo>
                    <a:pt x="3498" y="1073470"/>
                  </a:lnTo>
                  <a:lnTo>
                    <a:pt x="8746" y="1073470"/>
                  </a:lnTo>
                  <a:lnTo>
                    <a:pt x="6997" y="1071719"/>
                  </a:lnTo>
                  <a:close/>
                </a:path>
                <a:path w="12700" h="2266315">
                  <a:moveTo>
                    <a:pt x="8746" y="1148778"/>
                  </a:moveTo>
                  <a:lnTo>
                    <a:pt x="3498" y="1148778"/>
                  </a:lnTo>
                  <a:lnTo>
                    <a:pt x="1749" y="1150528"/>
                  </a:lnTo>
                  <a:lnTo>
                    <a:pt x="1749" y="1152278"/>
                  </a:lnTo>
                  <a:lnTo>
                    <a:pt x="0" y="1154028"/>
                  </a:lnTo>
                  <a:lnTo>
                    <a:pt x="0" y="1187283"/>
                  </a:lnTo>
                  <a:lnTo>
                    <a:pt x="1749" y="1189033"/>
                  </a:lnTo>
                  <a:lnTo>
                    <a:pt x="1749" y="1190783"/>
                  </a:lnTo>
                  <a:lnTo>
                    <a:pt x="3498" y="1192533"/>
                  </a:lnTo>
                  <a:lnTo>
                    <a:pt x="8746" y="1192533"/>
                  </a:lnTo>
                  <a:lnTo>
                    <a:pt x="10496" y="1190783"/>
                  </a:lnTo>
                  <a:lnTo>
                    <a:pt x="10496" y="1189033"/>
                  </a:lnTo>
                  <a:lnTo>
                    <a:pt x="12245" y="1187283"/>
                  </a:lnTo>
                  <a:lnTo>
                    <a:pt x="12245" y="1154028"/>
                  </a:lnTo>
                  <a:lnTo>
                    <a:pt x="10496" y="1152278"/>
                  </a:lnTo>
                  <a:lnTo>
                    <a:pt x="10496" y="1150528"/>
                  </a:lnTo>
                  <a:lnTo>
                    <a:pt x="8746" y="1148778"/>
                  </a:lnTo>
                  <a:close/>
                </a:path>
                <a:path w="12700" h="2266315">
                  <a:moveTo>
                    <a:pt x="8746" y="1225836"/>
                  </a:moveTo>
                  <a:lnTo>
                    <a:pt x="3498" y="1225836"/>
                  </a:lnTo>
                  <a:lnTo>
                    <a:pt x="1749" y="1227586"/>
                  </a:lnTo>
                  <a:lnTo>
                    <a:pt x="1749" y="1229337"/>
                  </a:lnTo>
                  <a:lnTo>
                    <a:pt x="0" y="1231087"/>
                  </a:lnTo>
                  <a:lnTo>
                    <a:pt x="0" y="1264341"/>
                  </a:lnTo>
                  <a:lnTo>
                    <a:pt x="1749" y="1266091"/>
                  </a:lnTo>
                  <a:lnTo>
                    <a:pt x="1749" y="1267842"/>
                  </a:lnTo>
                  <a:lnTo>
                    <a:pt x="3498" y="1269592"/>
                  </a:lnTo>
                  <a:lnTo>
                    <a:pt x="8746" y="1269592"/>
                  </a:lnTo>
                  <a:lnTo>
                    <a:pt x="10496" y="1267842"/>
                  </a:lnTo>
                  <a:lnTo>
                    <a:pt x="10496" y="1266091"/>
                  </a:lnTo>
                  <a:lnTo>
                    <a:pt x="12245" y="1264341"/>
                  </a:lnTo>
                  <a:lnTo>
                    <a:pt x="12245" y="1231087"/>
                  </a:lnTo>
                  <a:lnTo>
                    <a:pt x="10496" y="1229337"/>
                  </a:lnTo>
                  <a:lnTo>
                    <a:pt x="10496" y="1227586"/>
                  </a:lnTo>
                  <a:lnTo>
                    <a:pt x="8746" y="1225836"/>
                  </a:lnTo>
                  <a:close/>
                </a:path>
                <a:path w="12700" h="2266315">
                  <a:moveTo>
                    <a:pt x="8746" y="1344900"/>
                  </a:moveTo>
                  <a:lnTo>
                    <a:pt x="3498" y="1344900"/>
                  </a:lnTo>
                  <a:lnTo>
                    <a:pt x="6997" y="1346650"/>
                  </a:lnTo>
                  <a:lnTo>
                    <a:pt x="8746" y="1344900"/>
                  </a:lnTo>
                  <a:close/>
                </a:path>
                <a:path w="12700" h="2266315">
                  <a:moveTo>
                    <a:pt x="10496" y="1302846"/>
                  </a:moveTo>
                  <a:lnTo>
                    <a:pt x="1749" y="1302846"/>
                  </a:lnTo>
                  <a:lnTo>
                    <a:pt x="1749" y="1304596"/>
                  </a:lnTo>
                  <a:lnTo>
                    <a:pt x="0" y="1308097"/>
                  </a:lnTo>
                  <a:lnTo>
                    <a:pt x="0" y="1339649"/>
                  </a:lnTo>
                  <a:lnTo>
                    <a:pt x="1749" y="1343150"/>
                  </a:lnTo>
                  <a:lnTo>
                    <a:pt x="1749" y="1344900"/>
                  </a:lnTo>
                  <a:lnTo>
                    <a:pt x="10496" y="1344900"/>
                  </a:lnTo>
                  <a:lnTo>
                    <a:pt x="10496" y="1343150"/>
                  </a:lnTo>
                  <a:lnTo>
                    <a:pt x="12245" y="1339649"/>
                  </a:lnTo>
                  <a:lnTo>
                    <a:pt x="12245" y="1308097"/>
                  </a:lnTo>
                  <a:lnTo>
                    <a:pt x="10496" y="1304596"/>
                  </a:lnTo>
                  <a:lnTo>
                    <a:pt x="10496" y="1302846"/>
                  </a:lnTo>
                  <a:close/>
                </a:path>
                <a:path w="12700" h="2266315">
                  <a:moveTo>
                    <a:pt x="10496" y="1379904"/>
                  </a:moveTo>
                  <a:lnTo>
                    <a:pt x="1749" y="1379904"/>
                  </a:lnTo>
                  <a:lnTo>
                    <a:pt x="1749" y="1381655"/>
                  </a:lnTo>
                  <a:lnTo>
                    <a:pt x="0" y="1383405"/>
                  </a:lnTo>
                  <a:lnTo>
                    <a:pt x="0" y="1416708"/>
                  </a:lnTo>
                  <a:lnTo>
                    <a:pt x="1749" y="1418458"/>
                  </a:lnTo>
                  <a:lnTo>
                    <a:pt x="1749" y="1420208"/>
                  </a:lnTo>
                  <a:lnTo>
                    <a:pt x="3498" y="1421958"/>
                  </a:lnTo>
                  <a:lnTo>
                    <a:pt x="8746" y="1421958"/>
                  </a:lnTo>
                  <a:lnTo>
                    <a:pt x="10496" y="1420208"/>
                  </a:lnTo>
                  <a:lnTo>
                    <a:pt x="10496" y="1418458"/>
                  </a:lnTo>
                  <a:lnTo>
                    <a:pt x="12245" y="1416708"/>
                  </a:lnTo>
                  <a:lnTo>
                    <a:pt x="12245" y="1383405"/>
                  </a:lnTo>
                  <a:lnTo>
                    <a:pt x="10496" y="1381655"/>
                  </a:lnTo>
                  <a:lnTo>
                    <a:pt x="10496" y="1379904"/>
                  </a:lnTo>
                  <a:close/>
                </a:path>
                <a:path w="12700" h="2266315">
                  <a:moveTo>
                    <a:pt x="6997" y="1378154"/>
                  </a:moveTo>
                  <a:lnTo>
                    <a:pt x="3498" y="1379904"/>
                  </a:lnTo>
                  <a:lnTo>
                    <a:pt x="8746" y="1379904"/>
                  </a:lnTo>
                  <a:lnTo>
                    <a:pt x="6997" y="1378154"/>
                  </a:lnTo>
                  <a:close/>
                </a:path>
                <a:path w="12700" h="2266315">
                  <a:moveTo>
                    <a:pt x="8746" y="1455213"/>
                  </a:moveTo>
                  <a:lnTo>
                    <a:pt x="3498" y="1455213"/>
                  </a:lnTo>
                  <a:lnTo>
                    <a:pt x="1749" y="1456963"/>
                  </a:lnTo>
                  <a:lnTo>
                    <a:pt x="1749" y="1458713"/>
                  </a:lnTo>
                  <a:lnTo>
                    <a:pt x="0" y="1460463"/>
                  </a:lnTo>
                  <a:lnTo>
                    <a:pt x="0" y="1493766"/>
                  </a:lnTo>
                  <a:lnTo>
                    <a:pt x="1749" y="1495516"/>
                  </a:lnTo>
                  <a:lnTo>
                    <a:pt x="1749" y="1497267"/>
                  </a:lnTo>
                  <a:lnTo>
                    <a:pt x="3498" y="1499017"/>
                  </a:lnTo>
                  <a:lnTo>
                    <a:pt x="8746" y="1499017"/>
                  </a:lnTo>
                  <a:lnTo>
                    <a:pt x="10496" y="1497267"/>
                  </a:lnTo>
                  <a:lnTo>
                    <a:pt x="10496" y="1495516"/>
                  </a:lnTo>
                  <a:lnTo>
                    <a:pt x="12245" y="1493766"/>
                  </a:lnTo>
                  <a:lnTo>
                    <a:pt x="12245" y="1460463"/>
                  </a:lnTo>
                  <a:lnTo>
                    <a:pt x="10496" y="1458713"/>
                  </a:lnTo>
                  <a:lnTo>
                    <a:pt x="10496" y="1456963"/>
                  </a:lnTo>
                  <a:lnTo>
                    <a:pt x="8746" y="1455213"/>
                  </a:lnTo>
                  <a:close/>
                </a:path>
                <a:path w="12700" h="2266315">
                  <a:moveTo>
                    <a:pt x="8746" y="1532271"/>
                  </a:moveTo>
                  <a:lnTo>
                    <a:pt x="3498" y="1532271"/>
                  </a:lnTo>
                  <a:lnTo>
                    <a:pt x="1749" y="1534021"/>
                  </a:lnTo>
                  <a:lnTo>
                    <a:pt x="1749" y="1535771"/>
                  </a:lnTo>
                  <a:lnTo>
                    <a:pt x="0" y="1537522"/>
                  </a:lnTo>
                  <a:lnTo>
                    <a:pt x="0" y="1570776"/>
                  </a:lnTo>
                  <a:lnTo>
                    <a:pt x="1749" y="1572526"/>
                  </a:lnTo>
                  <a:lnTo>
                    <a:pt x="1749" y="1574276"/>
                  </a:lnTo>
                  <a:lnTo>
                    <a:pt x="3498" y="1576027"/>
                  </a:lnTo>
                  <a:lnTo>
                    <a:pt x="8746" y="1576027"/>
                  </a:lnTo>
                  <a:lnTo>
                    <a:pt x="10496" y="1574276"/>
                  </a:lnTo>
                  <a:lnTo>
                    <a:pt x="10496" y="1572526"/>
                  </a:lnTo>
                  <a:lnTo>
                    <a:pt x="12245" y="1570776"/>
                  </a:lnTo>
                  <a:lnTo>
                    <a:pt x="12245" y="1537522"/>
                  </a:lnTo>
                  <a:lnTo>
                    <a:pt x="10496" y="1535771"/>
                  </a:lnTo>
                  <a:lnTo>
                    <a:pt x="10496" y="1534021"/>
                  </a:lnTo>
                  <a:lnTo>
                    <a:pt x="8746" y="1532271"/>
                  </a:lnTo>
                  <a:close/>
                </a:path>
                <a:path w="12700" h="2266315">
                  <a:moveTo>
                    <a:pt x="8746" y="1651335"/>
                  </a:moveTo>
                  <a:lnTo>
                    <a:pt x="3498" y="1651335"/>
                  </a:lnTo>
                  <a:lnTo>
                    <a:pt x="6997" y="1653085"/>
                  </a:lnTo>
                  <a:lnTo>
                    <a:pt x="8746" y="1651335"/>
                  </a:lnTo>
                  <a:close/>
                </a:path>
                <a:path w="12700" h="2266315">
                  <a:moveTo>
                    <a:pt x="10496" y="1609329"/>
                  </a:moveTo>
                  <a:lnTo>
                    <a:pt x="1749" y="1609329"/>
                  </a:lnTo>
                  <a:lnTo>
                    <a:pt x="1749" y="1611080"/>
                  </a:lnTo>
                  <a:lnTo>
                    <a:pt x="0" y="1614580"/>
                  </a:lnTo>
                  <a:lnTo>
                    <a:pt x="0" y="1646084"/>
                  </a:lnTo>
                  <a:lnTo>
                    <a:pt x="1749" y="1649585"/>
                  </a:lnTo>
                  <a:lnTo>
                    <a:pt x="1749" y="1651335"/>
                  </a:lnTo>
                  <a:lnTo>
                    <a:pt x="10496" y="1651335"/>
                  </a:lnTo>
                  <a:lnTo>
                    <a:pt x="10496" y="1649585"/>
                  </a:lnTo>
                  <a:lnTo>
                    <a:pt x="12245" y="1646084"/>
                  </a:lnTo>
                  <a:lnTo>
                    <a:pt x="12245" y="1614580"/>
                  </a:lnTo>
                  <a:lnTo>
                    <a:pt x="10496" y="1611080"/>
                  </a:lnTo>
                  <a:lnTo>
                    <a:pt x="10496" y="1609329"/>
                  </a:lnTo>
                  <a:close/>
                </a:path>
                <a:path w="12700" h="2266315">
                  <a:moveTo>
                    <a:pt x="10496" y="1686388"/>
                  </a:moveTo>
                  <a:lnTo>
                    <a:pt x="1749" y="1686388"/>
                  </a:lnTo>
                  <a:lnTo>
                    <a:pt x="1749" y="1688138"/>
                  </a:lnTo>
                  <a:lnTo>
                    <a:pt x="0" y="1689888"/>
                  </a:lnTo>
                  <a:lnTo>
                    <a:pt x="0" y="1723143"/>
                  </a:lnTo>
                  <a:lnTo>
                    <a:pt x="1749" y="1724893"/>
                  </a:lnTo>
                  <a:lnTo>
                    <a:pt x="1749" y="1726643"/>
                  </a:lnTo>
                  <a:lnTo>
                    <a:pt x="3498" y="1728393"/>
                  </a:lnTo>
                  <a:lnTo>
                    <a:pt x="8746" y="1728393"/>
                  </a:lnTo>
                  <a:lnTo>
                    <a:pt x="10496" y="1726643"/>
                  </a:lnTo>
                  <a:lnTo>
                    <a:pt x="10496" y="1724893"/>
                  </a:lnTo>
                  <a:lnTo>
                    <a:pt x="12245" y="1723143"/>
                  </a:lnTo>
                  <a:lnTo>
                    <a:pt x="12245" y="1689888"/>
                  </a:lnTo>
                  <a:lnTo>
                    <a:pt x="10496" y="1688138"/>
                  </a:lnTo>
                  <a:lnTo>
                    <a:pt x="10496" y="1686388"/>
                  </a:lnTo>
                  <a:close/>
                </a:path>
                <a:path w="12700" h="2266315">
                  <a:moveTo>
                    <a:pt x="6997" y="1684638"/>
                  </a:moveTo>
                  <a:lnTo>
                    <a:pt x="3498" y="1686388"/>
                  </a:lnTo>
                  <a:lnTo>
                    <a:pt x="8746" y="1686388"/>
                  </a:lnTo>
                  <a:lnTo>
                    <a:pt x="6997" y="1684638"/>
                  </a:lnTo>
                  <a:close/>
                </a:path>
                <a:path w="12700" h="2266315">
                  <a:moveTo>
                    <a:pt x="8746" y="1761647"/>
                  </a:moveTo>
                  <a:lnTo>
                    <a:pt x="3498" y="1761647"/>
                  </a:lnTo>
                  <a:lnTo>
                    <a:pt x="1749" y="1763446"/>
                  </a:lnTo>
                  <a:lnTo>
                    <a:pt x="1749" y="1765197"/>
                  </a:lnTo>
                  <a:lnTo>
                    <a:pt x="0" y="1766947"/>
                  </a:lnTo>
                  <a:lnTo>
                    <a:pt x="0" y="1800201"/>
                  </a:lnTo>
                  <a:lnTo>
                    <a:pt x="1749" y="1801951"/>
                  </a:lnTo>
                  <a:lnTo>
                    <a:pt x="1749" y="1803701"/>
                  </a:lnTo>
                  <a:lnTo>
                    <a:pt x="3498" y="1805452"/>
                  </a:lnTo>
                  <a:lnTo>
                    <a:pt x="8746" y="1805452"/>
                  </a:lnTo>
                  <a:lnTo>
                    <a:pt x="10496" y="1803701"/>
                  </a:lnTo>
                  <a:lnTo>
                    <a:pt x="10496" y="1801951"/>
                  </a:lnTo>
                  <a:lnTo>
                    <a:pt x="12245" y="1800201"/>
                  </a:lnTo>
                  <a:lnTo>
                    <a:pt x="12245" y="1766947"/>
                  </a:lnTo>
                  <a:lnTo>
                    <a:pt x="10496" y="1765197"/>
                  </a:lnTo>
                  <a:lnTo>
                    <a:pt x="10496" y="1763446"/>
                  </a:lnTo>
                  <a:lnTo>
                    <a:pt x="8746" y="1761647"/>
                  </a:lnTo>
                  <a:close/>
                </a:path>
                <a:path w="12700" h="2266315">
                  <a:moveTo>
                    <a:pt x="8746" y="1838706"/>
                  </a:moveTo>
                  <a:lnTo>
                    <a:pt x="3498" y="1838706"/>
                  </a:lnTo>
                  <a:lnTo>
                    <a:pt x="1749" y="1840456"/>
                  </a:lnTo>
                  <a:lnTo>
                    <a:pt x="1749" y="1842206"/>
                  </a:lnTo>
                  <a:lnTo>
                    <a:pt x="0" y="1843957"/>
                  </a:lnTo>
                  <a:lnTo>
                    <a:pt x="0" y="1877259"/>
                  </a:lnTo>
                  <a:lnTo>
                    <a:pt x="1749" y="1879010"/>
                  </a:lnTo>
                  <a:lnTo>
                    <a:pt x="1749" y="1880760"/>
                  </a:lnTo>
                  <a:lnTo>
                    <a:pt x="3498" y="1882510"/>
                  </a:lnTo>
                  <a:lnTo>
                    <a:pt x="8746" y="1882510"/>
                  </a:lnTo>
                  <a:lnTo>
                    <a:pt x="10496" y="1880760"/>
                  </a:lnTo>
                  <a:lnTo>
                    <a:pt x="10496" y="1879010"/>
                  </a:lnTo>
                  <a:lnTo>
                    <a:pt x="12245" y="1877259"/>
                  </a:lnTo>
                  <a:lnTo>
                    <a:pt x="12245" y="1843957"/>
                  </a:lnTo>
                  <a:lnTo>
                    <a:pt x="10496" y="1842206"/>
                  </a:lnTo>
                  <a:lnTo>
                    <a:pt x="10496" y="1840456"/>
                  </a:lnTo>
                  <a:lnTo>
                    <a:pt x="8746" y="1838706"/>
                  </a:lnTo>
                  <a:close/>
                </a:path>
                <a:path w="12700" h="2266315">
                  <a:moveTo>
                    <a:pt x="8746" y="1957818"/>
                  </a:moveTo>
                  <a:lnTo>
                    <a:pt x="3498" y="1957818"/>
                  </a:lnTo>
                  <a:lnTo>
                    <a:pt x="6997" y="1959569"/>
                  </a:lnTo>
                  <a:lnTo>
                    <a:pt x="8746" y="1957818"/>
                  </a:lnTo>
                  <a:close/>
                </a:path>
                <a:path w="12700" h="2266315">
                  <a:moveTo>
                    <a:pt x="10496" y="1915764"/>
                  </a:moveTo>
                  <a:lnTo>
                    <a:pt x="1749" y="1915764"/>
                  </a:lnTo>
                  <a:lnTo>
                    <a:pt x="1749" y="1917515"/>
                  </a:lnTo>
                  <a:lnTo>
                    <a:pt x="0" y="1921015"/>
                  </a:lnTo>
                  <a:lnTo>
                    <a:pt x="0" y="1952568"/>
                  </a:lnTo>
                  <a:lnTo>
                    <a:pt x="1749" y="1956068"/>
                  </a:lnTo>
                  <a:lnTo>
                    <a:pt x="1749" y="1957818"/>
                  </a:lnTo>
                  <a:lnTo>
                    <a:pt x="10496" y="1957818"/>
                  </a:lnTo>
                  <a:lnTo>
                    <a:pt x="10496" y="1956068"/>
                  </a:lnTo>
                  <a:lnTo>
                    <a:pt x="12245" y="1952568"/>
                  </a:lnTo>
                  <a:lnTo>
                    <a:pt x="12245" y="1921015"/>
                  </a:lnTo>
                  <a:lnTo>
                    <a:pt x="10496" y="1917515"/>
                  </a:lnTo>
                  <a:lnTo>
                    <a:pt x="10496" y="1915764"/>
                  </a:lnTo>
                  <a:close/>
                </a:path>
                <a:path w="12700" h="2266315">
                  <a:moveTo>
                    <a:pt x="10496" y="1992823"/>
                  </a:moveTo>
                  <a:lnTo>
                    <a:pt x="1749" y="1992823"/>
                  </a:lnTo>
                  <a:lnTo>
                    <a:pt x="1749" y="1994573"/>
                  </a:lnTo>
                  <a:lnTo>
                    <a:pt x="0" y="1996323"/>
                  </a:lnTo>
                  <a:lnTo>
                    <a:pt x="0" y="2029577"/>
                  </a:lnTo>
                  <a:lnTo>
                    <a:pt x="1749" y="2031328"/>
                  </a:lnTo>
                  <a:lnTo>
                    <a:pt x="1749" y="2033078"/>
                  </a:lnTo>
                  <a:lnTo>
                    <a:pt x="3498" y="2034877"/>
                  </a:lnTo>
                  <a:lnTo>
                    <a:pt x="8746" y="2034877"/>
                  </a:lnTo>
                  <a:lnTo>
                    <a:pt x="10496" y="2033078"/>
                  </a:lnTo>
                  <a:lnTo>
                    <a:pt x="10496" y="2031328"/>
                  </a:lnTo>
                  <a:lnTo>
                    <a:pt x="12245" y="2029577"/>
                  </a:lnTo>
                  <a:lnTo>
                    <a:pt x="12245" y="1996323"/>
                  </a:lnTo>
                  <a:lnTo>
                    <a:pt x="10496" y="1994573"/>
                  </a:lnTo>
                  <a:lnTo>
                    <a:pt x="10496" y="1992823"/>
                  </a:lnTo>
                  <a:close/>
                </a:path>
                <a:path w="12700" h="2266315">
                  <a:moveTo>
                    <a:pt x="6997" y="1991073"/>
                  </a:moveTo>
                  <a:lnTo>
                    <a:pt x="3498" y="1992823"/>
                  </a:lnTo>
                  <a:lnTo>
                    <a:pt x="8746" y="1992823"/>
                  </a:lnTo>
                  <a:lnTo>
                    <a:pt x="6997" y="1991073"/>
                  </a:lnTo>
                  <a:close/>
                </a:path>
                <a:path w="12700" h="2266315">
                  <a:moveTo>
                    <a:pt x="8746" y="2068131"/>
                  </a:moveTo>
                  <a:lnTo>
                    <a:pt x="3498" y="2068131"/>
                  </a:lnTo>
                  <a:lnTo>
                    <a:pt x="1749" y="2069881"/>
                  </a:lnTo>
                  <a:lnTo>
                    <a:pt x="1749" y="2071631"/>
                  </a:lnTo>
                  <a:lnTo>
                    <a:pt x="0" y="2073382"/>
                  </a:lnTo>
                  <a:lnTo>
                    <a:pt x="0" y="2106636"/>
                  </a:lnTo>
                  <a:lnTo>
                    <a:pt x="1749" y="2108386"/>
                  </a:lnTo>
                  <a:lnTo>
                    <a:pt x="1749" y="2110136"/>
                  </a:lnTo>
                  <a:lnTo>
                    <a:pt x="3498" y="2111887"/>
                  </a:lnTo>
                  <a:lnTo>
                    <a:pt x="8746" y="2111887"/>
                  </a:lnTo>
                  <a:lnTo>
                    <a:pt x="10496" y="2110136"/>
                  </a:lnTo>
                  <a:lnTo>
                    <a:pt x="10496" y="2108386"/>
                  </a:lnTo>
                  <a:lnTo>
                    <a:pt x="12245" y="2106636"/>
                  </a:lnTo>
                  <a:lnTo>
                    <a:pt x="12245" y="2073382"/>
                  </a:lnTo>
                  <a:lnTo>
                    <a:pt x="10496" y="2071631"/>
                  </a:lnTo>
                  <a:lnTo>
                    <a:pt x="10496" y="2069881"/>
                  </a:lnTo>
                  <a:lnTo>
                    <a:pt x="8746" y="2068131"/>
                  </a:lnTo>
                  <a:close/>
                </a:path>
                <a:path w="12700" h="2266315">
                  <a:moveTo>
                    <a:pt x="8746" y="2145189"/>
                  </a:moveTo>
                  <a:lnTo>
                    <a:pt x="3498" y="2145189"/>
                  </a:lnTo>
                  <a:lnTo>
                    <a:pt x="1749" y="2146940"/>
                  </a:lnTo>
                  <a:lnTo>
                    <a:pt x="1749" y="2148690"/>
                  </a:lnTo>
                  <a:lnTo>
                    <a:pt x="0" y="2150440"/>
                  </a:lnTo>
                  <a:lnTo>
                    <a:pt x="0" y="2183694"/>
                  </a:lnTo>
                  <a:lnTo>
                    <a:pt x="1749" y="2185444"/>
                  </a:lnTo>
                  <a:lnTo>
                    <a:pt x="1749" y="2187195"/>
                  </a:lnTo>
                  <a:lnTo>
                    <a:pt x="3498" y="2188945"/>
                  </a:lnTo>
                  <a:lnTo>
                    <a:pt x="8746" y="2188945"/>
                  </a:lnTo>
                  <a:lnTo>
                    <a:pt x="10496" y="2187195"/>
                  </a:lnTo>
                  <a:lnTo>
                    <a:pt x="10496" y="2185444"/>
                  </a:lnTo>
                  <a:lnTo>
                    <a:pt x="12245" y="2183694"/>
                  </a:lnTo>
                  <a:lnTo>
                    <a:pt x="12245" y="2150440"/>
                  </a:lnTo>
                  <a:lnTo>
                    <a:pt x="10496" y="2148690"/>
                  </a:lnTo>
                  <a:lnTo>
                    <a:pt x="10496" y="2146940"/>
                  </a:lnTo>
                  <a:lnTo>
                    <a:pt x="8746" y="2145189"/>
                  </a:lnTo>
                  <a:close/>
                </a:path>
                <a:path w="12700" h="2266315">
                  <a:moveTo>
                    <a:pt x="8746" y="2264253"/>
                  </a:moveTo>
                  <a:lnTo>
                    <a:pt x="3498" y="2264253"/>
                  </a:lnTo>
                  <a:lnTo>
                    <a:pt x="6997" y="2266003"/>
                  </a:lnTo>
                  <a:lnTo>
                    <a:pt x="8746" y="2264253"/>
                  </a:lnTo>
                  <a:close/>
                </a:path>
                <a:path w="12700" h="2266315">
                  <a:moveTo>
                    <a:pt x="10496" y="2222248"/>
                  </a:moveTo>
                  <a:lnTo>
                    <a:pt x="1749" y="2222248"/>
                  </a:lnTo>
                  <a:lnTo>
                    <a:pt x="1749" y="2223998"/>
                  </a:lnTo>
                  <a:lnTo>
                    <a:pt x="0" y="2227498"/>
                  </a:lnTo>
                  <a:lnTo>
                    <a:pt x="0" y="2259002"/>
                  </a:lnTo>
                  <a:lnTo>
                    <a:pt x="1749" y="2262503"/>
                  </a:lnTo>
                  <a:lnTo>
                    <a:pt x="1749" y="2264253"/>
                  </a:lnTo>
                  <a:lnTo>
                    <a:pt x="10496" y="2264253"/>
                  </a:lnTo>
                  <a:lnTo>
                    <a:pt x="10496" y="2262503"/>
                  </a:lnTo>
                  <a:lnTo>
                    <a:pt x="12245" y="2259002"/>
                  </a:lnTo>
                  <a:lnTo>
                    <a:pt x="12245" y="2227498"/>
                  </a:lnTo>
                  <a:lnTo>
                    <a:pt x="10496" y="2223998"/>
                  </a:lnTo>
                  <a:lnTo>
                    <a:pt x="10496" y="2222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369219" y="3305824"/>
              <a:ext cx="12700" cy="581660"/>
            </a:xfrm>
            <a:custGeom>
              <a:avLst/>
              <a:gdLst/>
              <a:ahLst/>
              <a:cxnLst/>
              <a:rect l="l" t="t" r="r" b="b"/>
              <a:pathLst>
                <a:path w="12700" h="581660">
                  <a:moveTo>
                    <a:pt x="12245" y="5250"/>
                  </a:moveTo>
                  <a:lnTo>
                    <a:pt x="12245" y="38504"/>
                  </a:lnTo>
                  <a:lnTo>
                    <a:pt x="10496" y="40255"/>
                  </a:lnTo>
                  <a:lnTo>
                    <a:pt x="10496" y="42005"/>
                  </a:lnTo>
                  <a:lnTo>
                    <a:pt x="8746" y="43755"/>
                  </a:lnTo>
                  <a:lnTo>
                    <a:pt x="6997" y="43755"/>
                  </a:lnTo>
                  <a:lnTo>
                    <a:pt x="3498" y="43755"/>
                  </a:lnTo>
                  <a:lnTo>
                    <a:pt x="1749" y="42005"/>
                  </a:lnTo>
                  <a:lnTo>
                    <a:pt x="1749" y="40255"/>
                  </a:lnTo>
                  <a:lnTo>
                    <a:pt x="0" y="38504"/>
                  </a:lnTo>
                  <a:lnTo>
                    <a:pt x="0" y="5250"/>
                  </a:lnTo>
                  <a:lnTo>
                    <a:pt x="1749" y="3500"/>
                  </a:lnTo>
                  <a:lnTo>
                    <a:pt x="1749" y="1750"/>
                  </a:lnTo>
                  <a:lnTo>
                    <a:pt x="3498" y="1750"/>
                  </a:lnTo>
                  <a:lnTo>
                    <a:pt x="6997" y="0"/>
                  </a:lnTo>
                  <a:lnTo>
                    <a:pt x="8746" y="1750"/>
                  </a:lnTo>
                  <a:lnTo>
                    <a:pt x="10496" y="1750"/>
                  </a:lnTo>
                  <a:lnTo>
                    <a:pt x="10496" y="3500"/>
                  </a:lnTo>
                  <a:lnTo>
                    <a:pt x="12245" y="5250"/>
                  </a:lnTo>
                  <a:close/>
                </a:path>
                <a:path w="12700" h="581660">
                  <a:moveTo>
                    <a:pt x="12245" y="82309"/>
                  </a:moveTo>
                  <a:lnTo>
                    <a:pt x="12245" y="115563"/>
                  </a:lnTo>
                  <a:lnTo>
                    <a:pt x="10496" y="117313"/>
                  </a:lnTo>
                  <a:lnTo>
                    <a:pt x="10496" y="119063"/>
                  </a:lnTo>
                  <a:lnTo>
                    <a:pt x="8746" y="120813"/>
                  </a:lnTo>
                  <a:lnTo>
                    <a:pt x="6997" y="120813"/>
                  </a:lnTo>
                  <a:lnTo>
                    <a:pt x="3498" y="120813"/>
                  </a:lnTo>
                  <a:lnTo>
                    <a:pt x="1749" y="119063"/>
                  </a:lnTo>
                  <a:lnTo>
                    <a:pt x="1749" y="117313"/>
                  </a:lnTo>
                  <a:lnTo>
                    <a:pt x="0" y="115563"/>
                  </a:lnTo>
                  <a:lnTo>
                    <a:pt x="0" y="82309"/>
                  </a:lnTo>
                  <a:lnTo>
                    <a:pt x="1749" y="80558"/>
                  </a:lnTo>
                  <a:lnTo>
                    <a:pt x="1749" y="78808"/>
                  </a:lnTo>
                  <a:lnTo>
                    <a:pt x="3498" y="77009"/>
                  </a:lnTo>
                  <a:lnTo>
                    <a:pt x="6997" y="77009"/>
                  </a:lnTo>
                  <a:lnTo>
                    <a:pt x="8746" y="77009"/>
                  </a:lnTo>
                  <a:lnTo>
                    <a:pt x="10496" y="78808"/>
                  </a:lnTo>
                  <a:lnTo>
                    <a:pt x="10496" y="80558"/>
                  </a:lnTo>
                  <a:lnTo>
                    <a:pt x="12245" y="82309"/>
                  </a:lnTo>
                  <a:close/>
                </a:path>
                <a:path w="12700" h="581660">
                  <a:moveTo>
                    <a:pt x="12245" y="159318"/>
                  </a:moveTo>
                  <a:lnTo>
                    <a:pt x="12245" y="192621"/>
                  </a:lnTo>
                  <a:lnTo>
                    <a:pt x="10496" y="194371"/>
                  </a:lnTo>
                  <a:lnTo>
                    <a:pt x="10496" y="196122"/>
                  </a:lnTo>
                  <a:lnTo>
                    <a:pt x="8746" y="197872"/>
                  </a:lnTo>
                  <a:lnTo>
                    <a:pt x="6997" y="197872"/>
                  </a:lnTo>
                  <a:lnTo>
                    <a:pt x="3498" y="197872"/>
                  </a:lnTo>
                  <a:lnTo>
                    <a:pt x="1749" y="196122"/>
                  </a:lnTo>
                  <a:lnTo>
                    <a:pt x="1749" y="194371"/>
                  </a:lnTo>
                  <a:lnTo>
                    <a:pt x="0" y="192621"/>
                  </a:lnTo>
                  <a:lnTo>
                    <a:pt x="0" y="159318"/>
                  </a:lnTo>
                  <a:lnTo>
                    <a:pt x="1749" y="157568"/>
                  </a:lnTo>
                  <a:lnTo>
                    <a:pt x="1749" y="155818"/>
                  </a:lnTo>
                  <a:lnTo>
                    <a:pt x="3498" y="154068"/>
                  </a:lnTo>
                  <a:lnTo>
                    <a:pt x="6997" y="154068"/>
                  </a:lnTo>
                  <a:lnTo>
                    <a:pt x="8746" y="154068"/>
                  </a:lnTo>
                  <a:lnTo>
                    <a:pt x="10496" y="155818"/>
                  </a:lnTo>
                  <a:lnTo>
                    <a:pt x="10496" y="157568"/>
                  </a:lnTo>
                  <a:lnTo>
                    <a:pt x="12245" y="159318"/>
                  </a:lnTo>
                  <a:close/>
                </a:path>
                <a:path w="12700" h="581660">
                  <a:moveTo>
                    <a:pt x="12245" y="236377"/>
                  </a:moveTo>
                  <a:lnTo>
                    <a:pt x="12245" y="267929"/>
                  </a:lnTo>
                  <a:lnTo>
                    <a:pt x="10496" y="271430"/>
                  </a:lnTo>
                  <a:lnTo>
                    <a:pt x="10496" y="273180"/>
                  </a:lnTo>
                  <a:lnTo>
                    <a:pt x="8746" y="273180"/>
                  </a:lnTo>
                  <a:lnTo>
                    <a:pt x="6997" y="274930"/>
                  </a:lnTo>
                  <a:lnTo>
                    <a:pt x="3498" y="273180"/>
                  </a:lnTo>
                  <a:lnTo>
                    <a:pt x="1749" y="273180"/>
                  </a:lnTo>
                  <a:lnTo>
                    <a:pt x="1749" y="271430"/>
                  </a:lnTo>
                  <a:lnTo>
                    <a:pt x="0" y="267929"/>
                  </a:lnTo>
                  <a:lnTo>
                    <a:pt x="0" y="236377"/>
                  </a:lnTo>
                  <a:lnTo>
                    <a:pt x="1749" y="232876"/>
                  </a:lnTo>
                  <a:lnTo>
                    <a:pt x="1749" y="231126"/>
                  </a:lnTo>
                  <a:lnTo>
                    <a:pt x="3498" y="231126"/>
                  </a:lnTo>
                  <a:lnTo>
                    <a:pt x="6997" y="231126"/>
                  </a:lnTo>
                  <a:lnTo>
                    <a:pt x="8746" y="231126"/>
                  </a:lnTo>
                  <a:lnTo>
                    <a:pt x="10496" y="231126"/>
                  </a:lnTo>
                  <a:lnTo>
                    <a:pt x="10496" y="232876"/>
                  </a:lnTo>
                  <a:lnTo>
                    <a:pt x="12245" y="236377"/>
                  </a:lnTo>
                  <a:close/>
                </a:path>
                <a:path w="12700" h="581660">
                  <a:moveTo>
                    <a:pt x="12245" y="311685"/>
                  </a:moveTo>
                  <a:lnTo>
                    <a:pt x="12245" y="344939"/>
                  </a:lnTo>
                  <a:lnTo>
                    <a:pt x="10496" y="346689"/>
                  </a:lnTo>
                  <a:lnTo>
                    <a:pt x="10496" y="348440"/>
                  </a:lnTo>
                  <a:lnTo>
                    <a:pt x="8746" y="350239"/>
                  </a:lnTo>
                  <a:lnTo>
                    <a:pt x="6997" y="350239"/>
                  </a:lnTo>
                  <a:lnTo>
                    <a:pt x="3498" y="350239"/>
                  </a:lnTo>
                  <a:lnTo>
                    <a:pt x="1749" y="348440"/>
                  </a:lnTo>
                  <a:lnTo>
                    <a:pt x="1749" y="346689"/>
                  </a:lnTo>
                  <a:lnTo>
                    <a:pt x="0" y="344939"/>
                  </a:lnTo>
                  <a:lnTo>
                    <a:pt x="0" y="311685"/>
                  </a:lnTo>
                  <a:lnTo>
                    <a:pt x="1749" y="309935"/>
                  </a:lnTo>
                  <a:lnTo>
                    <a:pt x="1749" y="308185"/>
                  </a:lnTo>
                  <a:lnTo>
                    <a:pt x="3498" y="308185"/>
                  </a:lnTo>
                  <a:lnTo>
                    <a:pt x="6997" y="306434"/>
                  </a:lnTo>
                  <a:lnTo>
                    <a:pt x="8746" y="308185"/>
                  </a:lnTo>
                  <a:lnTo>
                    <a:pt x="10496" y="308185"/>
                  </a:lnTo>
                  <a:lnTo>
                    <a:pt x="10496" y="309935"/>
                  </a:lnTo>
                  <a:lnTo>
                    <a:pt x="12245" y="311685"/>
                  </a:lnTo>
                  <a:close/>
                </a:path>
                <a:path w="12700" h="581660">
                  <a:moveTo>
                    <a:pt x="12245" y="388743"/>
                  </a:moveTo>
                  <a:lnTo>
                    <a:pt x="12245" y="421998"/>
                  </a:lnTo>
                  <a:lnTo>
                    <a:pt x="10496" y="423748"/>
                  </a:lnTo>
                  <a:lnTo>
                    <a:pt x="10496" y="425498"/>
                  </a:lnTo>
                  <a:lnTo>
                    <a:pt x="8746" y="427248"/>
                  </a:lnTo>
                  <a:lnTo>
                    <a:pt x="6997" y="427248"/>
                  </a:lnTo>
                  <a:lnTo>
                    <a:pt x="3498" y="427248"/>
                  </a:lnTo>
                  <a:lnTo>
                    <a:pt x="1749" y="425498"/>
                  </a:lnTo>
                  <a:lnTo>
                    <a:pt x="1749" y="423748"/>
                  </a:lnTo>
                  <a:lnTo>
                    <a:pt x="0" y="421998"/>
                  </a:lnTo>
                  <a:lnTo>
                    <a:pt x="0" y="388743"/>
                  </a:lnTo>
                  <a:lnTo>
                    <a:pt x="1749" y="386993"/>
                  </a:lnTo>
                  <a:lnTo>
                    <a:pt x="1749" y="385243"/>
                  </a:lnTo>
                  <a:lnTo>
                    <a:pt x="3498" y="383493"/>
                  </a:lnTo>
                  <a:lnTo>
                    <a:pt x="6997" y="383493"/>
                  </a:lnTo>
                  <a:lnTo>
                    <a:pt x="8746" y="383493"/>
                  </a:lnTo>
                  <a:lnTo>
                    <a:pt x="10496" y="385243"/>
                  </a:lnTo>
                  <a:lnTo>
                    <a:pt x="10496" y="386993"/>
                  </a:lnTo>
                  <a:lnTo>
                    <a:pt x="12245" y="388743"/>
                  </a:lnTo>
                  <a:close/>
                </a:path>
                <a:path w="12700" h="581660">
                  <a:moveTo>
                    <a:pt x="12245" y="465802"/>
                  </a:moveTo>
                  <a:lnTo>
                    <a:pt x="12245" y="499056"/>
                  </a:lnTo>
                  <a:lnTo>
                    <a:pt x="10496" y="500806"/>
                  </a:lnTo>
                  <a:lnTo>
                    <a:pt x="10496" y="502557"/>
                  </a:lnTo>
                  <a:lnTo>
                    <a:pt x="8746" y="504307"/>
                  </a:lnTo>
                  <a:lnTo>
                    <a:pt x="6997" y="504307"/>
                  </a:lnTo>
                  <a:lnTo>
                    <a:pt x="3498" y="504307"/>
                  </a:lnTo>
                  <a:lnTo>
                    <a:pt x="1749" y="502557"/>
                  </a:lnTo>
                  <a:lnTo>
                    <a:pt x="1749" y="500806"/>
                  </a:lnTo>
                  <a:lnTo>
                    <a:pt x="0" y="499056"/>
                  </a:lnTo>
                  <a:lnTo>
                    <a:pt x="0" y="465802"/>
                  </a:lnTo>
                  <a:lnTo>
                    <a:pt x="1749" y="464052"/>
                  </a:lnTo>
                  <a:lnTo>
                    <a:pt x="1749" y="462301"/>
                  </a:lnTo>
                  <a:lnTo>
                    <a:pt x="3498" y="460551"/>
                  </a:lnTo>
                  <a:lnTo>
                    <a:pt x="6997" y="460551"/>
                  </a:lnTo>
                  <a:lnTo>
                    <a:pt x="8746" y="460551"/>
                  </a:lnTo>
                  <a:lnTo>
                    <a:pt x="10496" y="462301"/>
                  </a:lnTo>
                  <a:lnTo>
                    <a:pt x="10496" y="464052"/>
                  </a:lnTo>
                  <a:lnTo>
                    <a:pt x="12245" y="465802"/>
                  </a:lnTo>
                  <a:close/>
                </a:path>
                <a:path w="12700" h="581660">
                  <a:moveTo>
                    <a:pt x="12245" y="542860"/>
                  </a:moveTo>
                  <a:lnTo>
                    <a:pt x="12245" y="574364"/>
                  </a:lnTo>
                  <a:lnTo>
                    <a:pt x="10496" y="577865"/>
                  </a:lnTo>
                  <a:lnTo>
                    <a:pt x="10496" y="579615"/>
                  </a:lnTo>
                  <a:lnTo>
                    <a:pt x="8746" y="579615"/>
                  </a:lnTo>
                  <a:lnTo>
                    <a:pt x="6997" y="581365"/>
                  </a:lnTo>
                  <a:lnTo>
                    <a:pt x="3498" y="579615"/>
                  </a:lnTo>
                  <a:lnTo>
                    <a:pt x="1749" y="579615"/>
                  </a:lnTo>
                  <a:lnTo>
                    <a:pt x="1749" y="577865"/>
                  </a:lnTo>
                  <a:lnTo>
                    <a:pt x="0" y="574364"/>
                  </a:lnTo>
                  <a:lnTo>
                    <a:pt x="0" y="542860"/>
                  </a:lnTo>
                  <a:lnTo>
                    <a:pt x="1749" y="539360"/>
                  </a:lnTo>
                  <a:lnTo>
                    <a:pt x="1749" y="537610"/>
                  </a:lnTo>
                  <a:lnTo>
                    <a:pt x="3498" y="537610"/>
                  </a:lnTo>
                  <a:lnTo>
                    <a:pt x="6997" y="537610"/>
                  </a:lnTo>
                  <a:lnTo>
                    <a:pt x="8746" y="537610"/>
                  </a:lnTo>
                  <a:lnTo>
                    <a:pt x="10496" y="537610"/>
                  </a:lnTo>
                  <a:lnTo>
                    <a:pt x="10496" y="539360"/>
                  </a:lnTo>
                  <a:lnTo>
                    <a:pt x="12245" y="542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7523" y="1620312"/>
              <a:ext cx="444816" cy="1500766"/>
            </a:xfrm>
            <a:prstGeom prst="rect">
              <a:avLst/>
            </a:prstGeom>
          </p:spPr>
        </p:pic>
      </p:grpSp>
      <p:pic>
        <p:nvPicPr>
          <p:cNvPr id="107" name="object 10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2704" y="1648315"/>
            <a:ext cx="12242" cy="2267752"/>
          </a:xfrm>
          <a:prstGeom prst="rect">
            <a:avLst/>
          </a:prstGeom>
        </p:spPr>
      </p:pic>
      <p:sp>
        <p:nvSpPr>
          <p:cNvPr id="108" name="object 108"/>
          <p:cNvSpPr txBox="1"/>
          <p:nvPr/>
        </p:nvSpPr>
        <p:spPr>
          <a:xfrm>
            <a:off x="8058279" y="1565608"/>
            <a:ext cx="307340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spc="5" dirty="0">
                <a:latin typeface="Times New Roman"/>
                <a:cs typeface="Times New Roman"/>
              </a:rPr>
              <a:t>stripL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496103" y="1581360"/>
            <a:ext cx="312420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dirty="0">
                <a:latin typeface="Times New Roman"/>
                <a:cs typeface="Times New Roman"/>
              </a:rPr>
              <a:t>s</a:t>
            </a:r>
            <a:r>
              <a:rPr sz="900" spc="5" dirty="0">
                <a:latin typeface="Times New Roman"/>
                <a:cs typeface="Times New Roman"/>
              </a:rPr>
              <a:t>t</a:t>
            </a:r>
            <a:r>
              <a:rPr sz="900" dirty="0">
                <a:latin typeface="Times New Roman"/>
                <a:cs typeface="Times New Roman"/>
              </a:rPr>
              <a:t>r</a:t>
            </a:r>
            <a:r>
              <a:rPr sz="900" spc="5" dirty="0">
                <a:latin typeface="Times New Roman"/>
                <a:cs typeface="Times New Roman"/>
              </a:rPr>
              <a:t>i</a:t>
            </a:r>
            <a:r>
              <a:rPr sz="900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086322" y="2766893"/>
            <a:ext cx="84455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spc="10" dirty="0">
                <a:latin typeface="Times New Roman"/>
                <a:cs typeface="Times New Roman"/>
              </a:rPr>
              <a:t>p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8461524" y="3143829"/>
            <a:ext cx="744855" cy="749935"/>
            <a:chOff x="6937523" y="3143828"/>
            <a:chExt cx="744855" cy="749935"/>
          </a:xfrm>
        </p:grpSpPr>
        <p:sp>
          <p:nvSpPr>
            <p:cNvPr id="112" name="object 112"/>
            <p:cNvSpPr/>
            <p:nvPr/>
          </p:nvSpPr>
          <p:spPr>
            <a:xfrm>
              <a:off x="6937523" y="3390759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437819" y="0"/>
                  </a:moveTo>
                  <a:lnTo>
                    <a:pt x="0" y="0"/>
                  </a:lnTo>
                </a:path>
              </a:pathLst>
            </a:custGeom>
            <a:ln w="10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243972" y="3275147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9" y="0"/>
                  </a:moveTo>
                  <a:lnTo>
                    <a:pt x="21041" y="0"/>
                  </a:lnTo>
                  <a:lnTo>
                    <a:pt x="17542" y="0"/>
                  </a:lnTo>
                  <a:lnTo>
                    <a:pt x="12245" y="1750"/>
                  </a:lnTo>
                  <a:lnTo>
                    <a:pt x="5247" y="5250"/>
                  </a:lnTo>
                  <a:lnTo>
                    <a:pt x="1750" y="12251"/>
                  </a:lnTo>
                  <a:lnTo>
                    <a:pt x="0" y="17550"/>
                  </a:lnTo>
                  <a:lnTo>
                    <a:pt x="0" y="26301"/>
                  </a:lnTo>
                  <a:lnTo>
                    <a:pt x="5247" y="36803"/>
                  </a:lnTo>
                  <a:lnTo>
                    <a:pt x="8746" y="38553"/>
                  </a:lnTo>
                  <a:lnTo>
                    <a:pt x="12245" y="42053"/>
                  </a:lnTo>
                  <a:lnTo>
                    <a:pt x="17542" y="42053"/>
                  </a:lnTo>
                  <a:lnTo>
                    <a:pt x="21041" y="43803"/>
                  </a:lnTo>
                  <a:lnTo>
                    <a:pt x="26289" y="42053"/>
                  </a:lnTo>
                  <a:lnTo>
                    <a:pt x="29787" y="42053"/>
                  </a:lnTo>
                  <a:lnTo>
                    <a:pt x="33286" y="38553"/>
                  </a:lnTo>
                  <a:lnTo>
                    <a:pt x="36784" y="36803"/>
                  </a:lnTo>
                  <a:lnTo>
                    <a:pt x="38534" y="33303"/>
                  </a:lnTo>
                  <a:lnTo>
                    <a:pt x="42033" y="29801"/>
                  </a:lnTo>
                  <a:lnTo>
                    <a:pt x="42033" y="26301"/>
                  </a:lnTo>
                  <a:lnTo>
                    <a:pt x="43781" y="21051"/>
                  </a:lnTo>
                  <a:lnTo>
                    <a:pt x="42033" y="17550"/>
                  </a:lnTo>
                  <a:lnTo>
                    <a:pt x="42033" y="12251"/>
                  </a:lnTo>
                  <a:lnTo>
                    <a:pt x="38534" y="8751"/>
                  </a:lnTo>
                  <a:lnTo>
                    <a:pt x="36784" y="5250"/>
                  </a:lnTo>
                  <a:lnTo>
                    <a:pt x="26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243972" y="3275147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5250"/>
                  </a:lnTo>
                  <a:lnTo>
                    <a:pt x="3498" y="8751"/>
                  </a:lnTo>
                  <a:lnTo>
                    <a:pt x="1749" y="12251"/>
                  </a:lnTo>
                  <a:lnTo>
                    <a:pt x="0" y="17550"/>
                  </a:lnTo>
                  <a:lnTo>
                    <a:pt x="0" y="21051"/>
                  </a:lnTo>
                  <a:lnTo>
                    <a:pt x="0" y="26301"/>
                  </a:lnTo>
                  <a:lnTo>
                    <a:pt x="1749" y="29802"/>
                  </a:lnTo>
                  <a:lnTo>
                    <a:pt x="3498" y="33302"/>
                  </a:lnTo>
                  <a:lnTo>
                    <a:pt x="5248" y="36803"/>
                  </a:lnTo>
                  <a:lnTo>
                    <a:pt x="8746" y="38553"/>
                  </a:lnTo>
                  <a:lnTo>
                    <a:pt x="12245" y="42053"/>
                  </a:lnTo>
                  <a:lnTo>
                    <a:pt x="17541" y="42053"/>
                  </a:lnTo>
                  <a:lnTo>
                    <a:pt x="21040" y="43804"/>
                  </a:lnTo>
                  <a:lnTo>
                    <a:pt x="26288" y="42053"/>
                  </a:lnTo>
                  <a:lnTo>
                    <a:pt x="29787" y="42053"/>
                  </a:lnTo>
                  <a:lnTo>
                    <a:pt x="33285" y="38553"/>
                  </a:lnTo>
                  <a:lnTo>
                    <a:pt x="36784" y="36803"/>
                  </a:lnTo>
                  <a:lnTo>
                    <a:pt x="38533" y="33302"/>
                  </a:lnTo>
                  <a:lnTo>
                    <a:pt x="42032" y="29802"/>
                  </a:lnTo>
                  <a:lnTo>
                    <a:pt x="42032" y="26301"/>
                  </a:lnTo>
                  <a:lnTo>
                    <a:pt x="43781" y="21051"/>
                  </a:lnTo>
                  <a:lnTo>
                    <a:pt x="42032" y="17550"/>
                  </a:lnTo>
                  <a:lnTo>
                    <a:pt x="42032" y="12251"/>
                  </a:lnTo>
                  <a:lnTo>
                    <a:pt x="38533" y="8751"/>
                  </a:lnTo>
                  <a:lnTo>
                    <a:pt x="36784" y="525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039081" y="353782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8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3994" y="1750"/>
                  </a:lnTo>
                  <a:lnTo>
                    <a:pt x="8746" y="3500"/>
                  </a:lnTo>
                  <a:lnTo>
                    <a:pt x="3498" y="8751"/>
                  </a:lnTo>
                  <a:lnTo>
                    <a:pt x="1748" y="12251"/>
                  </a:lnTo>
                  <a:lnTo>
                    <a:pt x="0" y="17501"/>
                  </a:lnTo>
                  <a:lnTo>
                    <a:pt x="0" y="26301"/>
                  </a:lnTo>
                  <a:lnTo>
                    <a:pt x="3498" y="33303"/>
                  </a:lnTo>
                  <a:lnTo>
                    <a:pt x="8746" y="38553"/>
                  </a:lnTo>
                  <a:lnTo>
                    <a:pt x="13994" y="42053"/>
                  </a:lnTo>
                  <a:lnTo>
                    <a:pt x="17541" y="42053"/>
                  </a:lnTo>
                  <a:lnTo>
                    <a:pt x="21040" y="43803"/>
                  </a:lnTo>
                  <a:lnTo>
                    <a:pt x="26288" y="42053"/>
                  </a:lnTo>
                  <a:lnTo>
                    <a:pt x="29786" y="42053"/>
                  </a:lnTo>
                  <a:lnTo>
                    <a:pt x="33285" y="38553"/>
                  </a:lnTo>
                  <a:lnTo>
                    <a:pt x="36784" y="36803"/>
                  </a:lnTo>
                  <a:lnTo>
                    <a:pt x="40283" y="33303"/>
                  </a:lnTo>
                  <a:lnTo>
                    <a:pt x="43781" y="26301"/>
                  </a:lnTo>
                  <a:lnTo>
                    <a:pt x="43781" y="17501"/>
                  </a:lnTo>
                  <a:lnTo>
                    <a:pt x="42031" y="12251"/>
                  </a:lnTo>
                  <a:lnTo>
                    <a:pt x="40283" y="8751"/>
                  </a:lnTo>
                  <a:lnTo>
                    <a:pt x="36784" y="5250"/>
                  </a:lnTo>
                  <a:lnTo>
                    <a:pt x="26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039081" y="353782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3994" y="1750"/>
                  </a:lnTo>
                  <a:lnTo>
                    <a:pt x="8746" y="3500"/>
                  </a:lnTo>
                  <a:lnTo>
                    <a:pt x="6997" y="5250"/>
                  </a:lnTo>
                  <a:lnTo>
                    <a:pt x="3498" y="8751"/>
                  </a:lnTo>
                  <a:lnTo>
                    <a:pt x="1749" y="1225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301"/>
                  </a:lnTo>
                  <a:lnTo>
                    <a:pt x="1749" y="29802"/>
                  </a:lnTo>
                  <a:lnTo>
                    <a:pt x="3498" y="33302"/>
                  </a:lnTo>
                  <a:lnTo>
                    <a:pt x="6997" y="36803"/>
                  </a:lnTo>
                  <a:lnTo>
                    <a:pt x="8746" y="38553"/>
                  </a:lnTo>
                  <a:lnTo>
                    <a:pt x="13994" y="42053"/>
                  </a:lnTo>
                  <a:lnTo>
                    <a:pt x="17541" y="42053"/>
                  </a:lnTo>
                  <a:lnTo>
                    <a:pt x="21040" y="43804"/>
                  </a:lnTo>
                  <a:lnTo>
                    <a:pt x="26288" y="42053"/>
                  </a:lnTo>
                  <a:lnTo>
                    <a:pt x="29787" y="42053"/>
                  </a:lnTo>
                  <a:lnTo>
                    <a:pt x="33285" y="38553"/>
                  </a:lnTo>
                  <a:lnTo>
                    <a:pt x="36784" y="36803"/>
                  </a:lnTo>
                  <a:lnTo>
                    <a:pt x="40283" y="33302"/>
                  </a:lnTo>
                  <a:lnTo>
                    <a:pt x="42032" y="29802"/>
                  </a:lnTo>
                  <a:lnTo>
                    <a:pt x="43781" y="26301"/>
                  </a:lnTo>
                  <a:lnTo>
                    <a:pt x="43781" y="21002"/>
                  </a:lnTo>
                  <a:lnTo>
                    <a:pt x="43781" y="17502"/>
                  </a:lnTo>
                  <a:lnTo>
                    <a:pt x="42032" y="12251"/>
                  </a:lnTo>
                  <a:lnTo>
                    <a:pt x="40283" y="8751"/>
                  </a:lnTo>
                  <a:lnTo>
                    <a:pt x="36784" y="525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57967" y="3844310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7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4042" y="1750"/>
                  </a:lnTo>
                  <a:lnTo>
                    <a:pt x="8794" y="3500"/>
                  </a:lnTo>
                  <a:lnTo>
                    <a:pt x="3547" y="8750"/>
                  </a:lnTo>
                  <a:lnTo>
                    <a:pt x="1797" y="12251"/>
                  </a:lnTo>
                  <a:lnTo>
                    <a:pt x="0" y="17501"/>
                  </a:lnTo>
                  <a:lnTo>
                    <a:pt x="0" y="26253"/>
                  </a:lnTo>
                  <a:lnTo>
                    <a:pt x="3547" y="33253"/>
                  </a:lnTo>
                  <a:lnTo>
                    <a:pt x="8794" y="38503"/>
                  </a:lnTo>
                  <a:lnTo>
                    <a:pt x="14042" y="42005"/>
                  </a:lnTo>
                  <a:lnTo>
                    <a:pt x="17541" y="42005"/>
                  </a:lnTo>
                  <a:lnTo>
                    <a:pt x="21040" y="43755"/>
                  </a:lnTo>
                  <a:lnTo>
                    <a:pt x="26287" y="42005"/>
                  </a:lnTo>
                  <a:lnTo>
                    <a:pt x="29786" y="42005"/>
                  </a:lnTo>
                  <a:lnTo>
                    <a:pt x="33285" y="38503"/>
                  </a:lnTo>
                  <a:lnTo>
                    <a:pt x="36784" y="36753"/>
                  </a:lnTo>
                  <a:lnTo>
                    <a:pt x="40283" y="33253"/>
                  </a:lnTo>
                  <a:lnTo>
                    <a:pt x="43781" y="26253"/>
                  </a:lnTo>
                  <a:lnTo>
                    <a:pt x="43781" y="17501"/>
                  </a:lnTo>
                  <a:lnTo>
                    <a:pt x="42031" y="12251"/>
                  </a:lnTo>
                  <a:lnTo>
                    <a:pt x="40283" y="8750"/>
                  </a:lnTo>
                  <a:lnTo>
                    <a:pt x="36784" y="5250"/>
                  </a:lnTo>
                  <a:lnTo>
                    <a:pt x="26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257967" y="3844309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4043" y="1750"/>
                  </a:lnTo>
                  <a:lnTo>
                    <a:pt x="8795" y="3500"/>
                  </a:lnTo>
                  <a:lnTo>
                    <a:pt x="7045" y="5250"/>
                  </a:lnTo>
                  <a:lnTo>
                    <a:pt x="3547" y="8751"/>
                  </a:lnTo>
                  <a:lnTo>
                    <a:pt x="1797" y="1225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253"/>
                  </a:lnTo>
                  <a:lnTo>
                    <a:pt x="1797" y="29753"/>
                  </a:lnTo>
                  <a:lnTo>
                    <a:pt x="3547" y="33254"/>
                  </a:lnTo>
                  <a:lnTo>
                    <a:pt x="7045" y="36754"/>
                  </a:lnTo>
                  <a:lnTo>
                    <a:pt x="8795" y="38504"/>
                  </a:lnTo>
                  <a:lnTo>
                    <a:pt x="14043" y="42005"/>
                  </a:lnTo>
                  <a:lnTo>
                    <a:pt x="17541" y="42005"/>
                  </a:lnTo>
                  <a:lnTo>
                    <a:pt x="21040" y="43755"/>
                  </a:lnTo>
                  <a:lnTo>
                    <a:pt x="26288" y="42005"/>
                  </a:lnTo>
                  <a:lnTo>
                    <a:pt x="29787" y="42005"/>
                  </a:lnTo>
                  <a:lnTo>
                    <a:pt x="33285" y="38504"/>
                  </a:lnTo>
                  <a:lnTo>
                    <a:pt x="36784" y="36754"/>
                  </a:lnTo>
                  <a:lnTo>
                    <a:pt x="40283" y="33254"/>
                  </a:lnTo>
                  <a:lnTo>
                    <a:pt x="42032" y="29753"/>
                  </a:lnTo>
                  <a:lnTo>
                    <a:pt x="43781" y="26253"/>
                  </a:lnTo>
                  <a:lnTo>
                    <a:pt x="43781" y="21002"/>
                  </a:lnTo>
                  <a:lnTo>
                    <a:pt x="43781" y="17502"/>
                  </a:lnTo>
                  <a:lnTo>
                    <a:pt x="42032" y="12251"/>
                  </a:lnTo>
                  <a:lnTo>
                    <a:pt x="40283" y="8751"/>
                  </a:lnTo>
                  <a:lnTo>
                    <a:pt x="36784" y="525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315816" y="3143828"/>
              <a:ext cx="366395" cy="175260"/>
            </a:xfrm>
            <a:custGeom>
              <a:avLst/>
              <a:gdLst/>
              <a:ahLst/>
              <a:cxnLst/>
              <a:rect l="l" t="t" r="r" b="b"/>
              <a:pathLst>
                <a:path w="366395" h="175260">
                  <a:moveTo>
                    <a:pt x="365999" y="0"/>
                  </a:moveTo>
                  <a:lnTo>
                    <a:pt x="0" y="0"/>
                  </a:lnTo>
                  <a:lnTo>
                    <a:pt x="0" y="175121"/>
                  </a:lnTo>
                  <a:lnTo>
                    <a:pt x="365999" y="175121"/>
                  </a:lnTo>
                  <a:lnTo>
                    <a:pt x="36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8830616" y="3131134"/>
            <a:ext cx="201295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00" spc="10" dirty="0">
                <a:latin typeface="Times New Roman"/>
                <a:cs typeface="Times New Roman"/>
              </a:rPr>
              <a:t>q[</a:t>
            </a:r>
            <a:r>
              <a:rPr sz="900" spc="-15" dirty="0">
                <a:latin typeface="Times New Roman"/>
                <a:cs typeface="Times New Roman"/>
              </a:rPr>
              <a:t>r</a:t>
            </a:r>
            <a:r>
              <a:rPr sz="900" spc="5" dirty="0">
                <a:latin typeface="Times New Roman"/>
                <a:cs typeface="Times New Roman"/>
              </a:rPr>
              <a:t>]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8193606" y="3502824"/>
            <a:ext cx="54610" cy="54610"/>
            <a:chOff x="6669606" y="3502824"/>
            <a:chExt cx="54610" cy="54610"/>
          </a:xfrm>
        </p:grpSpPr>
        <p:sp>
          <p:nvSpPr>
            <p:cNvPr id="122" name="object 122"/>
            <p:cNvSpPr/>
            <p:nvPr/>
          </p:nvSpPr>
          <p:spPr>
            <a:xfrm>
              <a:off x="6674855" y="3508072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15" y="0"/>
                  </a:moveTo>
                  <a:lnTo>
                    <a:pt x="20967" y="0"/>
                  </a:lnTo>
                  <a:lnTo>
                    <a:pt x="17468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3498" y="8750"/>
                  </a:lnTo>
                  <a:lnTo>
                    <a:pt x="1748" y="14001"/>
                  </a:lnTo>
                  <a:lnTo>
                    <a:pt x="0" y="17501"/>
                  </a:lnTo>
                  <a:lnTo>
                    <a:pt x="0" y="26253"/>
                  </a:lnTo>
                  <a:lnTo>
                    <a:pt x="5247" y="36755"/>
                  </a:lnTo>
                  <a:lnTo>
                    <a:pt x="8746" y="40255"/>
                  </a:lnTo>
                  <a:lnTo>
                    <a:pt x="12245" y="42005"/>
                  </a:lnTo>
                  <a:lnTo>
                    <a:pt x="17468" y="43755"/>
                  </a:lnTo>
                  <a:lnTo>
                    <a:pt x="26215" y="43755"/>
                  </a:lnTo>
                  <a:lnTo>
                    <a:pt x="33285" y="40255"/>
                  </a:lnTo>
                  <a:lnTo>
                    <a:pt x="36784" y="36755"/>
                  </a:lnTo>
                  <a:lnTo>
                    <a:pt x="38533" y="33253"/>
                  </a:lnTo>
                  <a:lnTo>
                    <a:pt x="42031" y="29753"/>
                  </a:lnTo>
                  <a:lnTo>
                    <a:pt x="42031" y="26253"/>
                  </a:lnTo>
                  <a:lnTo>
                    <a:pt x="43781" y="21001"/>
                  </a:lnTo>
                  <a:lnTo>
                    <a:pt x="42031" y="17501"/>
                  </a:lnTo>
                  <a:lnTo>
                    <a:pt x="42031" y="14001"/>
                  </a:lnTo>
                  <a:lnTo>
                    <a:pt x="38533" y="8750"/>
                  </a:lnTo>
                  <a:lnTo>
                    <a:pt x="33285" y="3500"/>
                  </a:lnTo>
                  <a:lnTo>
                    <a:pt x="26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74855" y="3508072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0967" y="0"/>
                  </a:moveTo>
                  <a:lnTo>
                    <a:pt x="17469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7000"/>
                  </a:lnTo>
                  <a:lnTo>
                    <a:pt x="3498" y="8751"/>
                  </a:lnTo>
                  <a:lnTo>
                    <a:pt x="1749" y="1400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253"/>
                  </a:lnTo>
                  <a:lnTo>
                    <a:pt x="1749" y="29753"/>
                  </a:lnTo>
                  <a:lnTo>
                    <a:pt x="17469" y="43755"/>
                  </a:lnTo>
                  <a:lnTo>
                    <a:pt x="20967" y="43755"/>
                  </a:lnTo>
                  <a:lnTo>
                    <a:pt x="26215" y="43755"/>
                  </a:lnTo>
                  <a:lnTo>
                    <a:pt x="29787" y="42005"/>
                  </a:lnTo>
                  <a:lnTo>
                    <a:pt x="33285" y="40255"/>
                  </a:lnTo>
                  <a:lnTo>
                    <a:pt x="36784" y="36754"/>
                  </a:lnTo>
                  <a:lnTo>
                    <a:pt x="38533" y="33254"/>
                  </a:lnTo>
                  <a:lnTo>
                    <a:pt x="42032" y="29753"/>
                  </a:lnTo>
                  <a:lnTo>
                    <a:pt x="42032" y="26253"/>
                  </a:lnTo>
                  <a:lnTo>
                    <a:pt x="43781" y="21002"/>
                  </a:lnTo>
                  <a:lnTo>
                    <a:pt x="42032" y="17502"/>
                  </a:lnTo>
                  <a:lnTo>
                    <a:pt x="42032" y="14001"/>
                  </a:lnTo>
                  <a:lnTo>
                    <a:pt x="38533" y="8751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15" y="0"/>
                  </a:lnTo>
                  <a:lnTo>
                    <a:pt x="20967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4" name="object 124"/>
          <p:cNvGrpSpPr/>
          <p:nvPr/>
        </p:nvGrpSpPr>
        <p:grpSpPr>
          <a:xfrm>
            <a:off x="8237388" y="2350545"/>
            <a:ext cx="54610" cy="54610"/>
            <a:chOff x="6713388" y="2350545"/>
            <a:chExt cx="54610" cy="54610"/>
          </a:xfrm>
        </p:grpSpPr>
        <p:sp>
          <p:nvSpPr>
            <p:cNvPr id="125" name="object 125"/>
            <p:cNvSpPr/>
            <p:nvPr/>
          </p:nvSpPr>
          <p:spPr>
            <a:xfrm>
              <a:off x="6718637" y="2355794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39" y="0"/>
                  </a:moveTo>
                  <a:lnTo>
                    <a:pt x="20991" y="0"/>
                  </a:lnTo>
                  <a:lnTo>
                    <a:pt x="17492" y="0"/>
                  </a:lnTo>
                  <a:lnTo>
                    <a:pt x="12245" y="1750"/>
                  </a:lnTo>
                  <a:lnTo>
                    <a:pt x="5247" y="5250"/>
                  </a:lnTo>
                  <a:lnTo>
                    <a:pt x="1748" y="12250"/>
                  </a:lnTo>
                  <a:lnTo>
                    <a:pt x="0" y="17501"/>
                  </a:lnTo>
                  <a:lnTo>
                    <a:pt x="0" y="26252"/>
                  </a:lnTo>
                  <a:lnTo>
                    <a:pt x="5247" y="36803"/>
                  </a:lnTo>
                  <a:lnTo>
                    <a:pt x="8746" y="38553"/>
                  </a:lnTo>
                  <a:lnTo>
                    <a:pt x="12245" y="42053"/>
                  </a:lnTo>
                  <a:lnTo>
                    <a:pt x="17492" y="42053"/>
                  </a:lnTo>
                  <a:lnTo>
                    <a:pt x="20991" y="43803"/>
                  </a:lnTo>
                  <a:lnTo>
                    <a:pt x="26239" y="42053"/>
                  </a:lnTo>
                  <a:lnTo>
                    <a:pt x="29738" y="42053"/>
                  </a:lnTo>
                  <a:lnTo>
                    <a:pt x="33237" y="38553"/>
                  </a:lnTo>
                  <a:lnTo>
                    <a:pt x="36784" y="36803"/>
                  </a:lnTo>
                  <a:lnTo>
                    <a:pt x="38533" y="33301"/>
                  </a:lnTo>
                  <a:lnTo>
                    <a:pt x="42031" y="29801"/>
                  </a:lnTo>
                  <a:lnTo>
                    <a:pt x="42031" y="26252"/>
                  </a:lnTo>
                  <a:lnTo>
                    <a:pt x="43781" y="21001"/>
                  </a:lnTo>
                  <a:lnTo>
                    <a:pt x="42031" y="17501"/>
                  </a:lnTo>
                  <a:lnTo>
                    <a:pt x="42031" y="12250"/>
                  </a:lnTo>
                  <a:lnTo>
                    <a:pt x="38533" y="8750"/>
                  </a:lnTo>
                  <a:lnTo>
                    <a:pt x="36784" y="5250"/>
                  </a:lnTo>
                  <a:lnTo>
                    <a:pt x="26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718637" y="2355794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0992" y="0"/>
                  </a:moveTo>
                  <a:lnTo>
                    <a:pt x="17493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5250"/>
                  </a:lnTo>
                  <a:lnTo>
                    <a:pt x="3498" y="8751"/>
                  </a:lnTo>
                  <a:lnTo>
                    <a:pt x="1749" y="1225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253"/>
                  </a:lnTo>
                  <a:lnTo>
                    <a:pt x="1749" y="29802"/>
                  </a:lnTo>
                  <a:lnTo>
                    <a:pt x="3498" y="33302"/>
                  </a:lnTo>
                  <a:lnTo>
                    <a:pt x="5248" y="36803"/>
                  </a:lnTo>
                  <a:lnTo>
                    <a:pt x="8746" y="38553"/>
                  </a:lnTo>
                  <a:lnTo>
                    <a:pt x="12245" y="42053"/>
                  </a:lnTo>
                  <a:lnTo>
                    <a:pt x="17493" y="42053"/>
                  </a:lnTo>
                  <a:lnTo>
                    <a:pt x="20992" y="43804"/>
                  </a:lnTo>
                  <a:lnTo>
                    <a:pt x="26240" y="42053"/>
                  </a:lnTo>
                  <a:lnTo>
                    <a:pt x="29738" y="42053"/>
                  </a:lnTo>
                  <a:lnTo>
                    <a:pt x="33237" y="38553"/>
                  </a:lnTo>
                  <a:lnTo>
                    <a:pt x="36784" y="36803"/>
                  </a:lnTo>
                  <a:lnTo>
                    <a:pt x="38533" y="33302"/>
                  </a:lnTo>
                  <a:lnTo>
                    <a:pt x="42032" y="29802"/>
                  </a:lnTo>
                  <a:lnTo>
                    <a:pt x="42032" y="26253"/>
                  </a:lnTo>
                  <a:lnTo>
                    <a:pt x="43781" y="21002"/>
                  </a:lnTo>
                  <a:lnTo>
                    <a:pt x="42032" y="17502"/>
                  </a:lnTo>
                  <a:lnTo>
                    <a:pt x="42032" y="12251"/>
                  </a:lnTo>
                  <a:lnTo>
                    <a:pt x="38533" y="8751"/>
                  </a:lnTo>
                  <a:lnTo>
                    <a:pt x="36784" y="5250"/>
                  </a:lnTo>
                  <a:lnTo>
                    <a:pt x="33237" y="3500"/>
                  </a:lnTo>
                  <a:lnTo>
                    <a:pt x="29738" y="1750"/>
                  </a:lnTo>
                  <a:lnTo>
                    <a:pt x="26240" y="0"/>
                  </a:lnTo>
                  <a:lnTo>
                    <a:pt x="20992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8106018" y="2058112"/>
            <a:ext cx="54610" cy="54610"/>
            <a:chOff x="6582018" y="2058112"/>
            <a:chExt cx="54610" cy="54610"/>
          </a:xfrm>
        </p:grpSpPr>
        <p:sp>
          <p:nvSpPr>
            <p:cNvPr id="128" name="object 128"/>
            <p:cNvSpPr/>
            <p:nvPr/>
          </p:nvSpPr>
          <p:spPr>
            <a:xfrm>
              <a:off x="6587267" y="2063360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7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2245" y="1750"/>
                  </a:lnTo>
                  <a:lnTo>
                    <a:pt x="8746" y="3501"/>
                  </a:lnTo>
                  <a:lnTo>
                    <a:pt x="3497" y="8751"/>
                  </a:lnTo>
                  <a:lnTo>
                    <a:pt x="1748" y="14001"/>
                  </a:lnTo>
                  <a:lnTo>
                    <a:pt x="0" y="17503"/>
                  </a:lnTo>
                  <a:lnTo>
                    <a:pt x="0" y="26253"/>
                  </a:lnTo>
                  <a:lnTo>
                    <a:pt x="5247" y="36755"/>
                  </a:lnTo>
                  <a:lnTo>
                    <a:pt x="8746" y="40255"/>
                  </a:lnTo>
                  <a:lnTo>
                    <a:pt x="12245" y="42005"/>
                  </a:lnTo>
                  <a:lnTo>
                    <a:pt x="17541" y="43755"/>
                  </a:lnTo>
                  <a:lnTo>
                    <a:pt x="26287" y="43755"/>
                  </a:lnTo>
                  <a:lnTo>
                    <a:pt x="33285" y="40255"/>
                  </a:lnTo>
                  <a:lnTo>
                    <a:pt x="36784" y="36755"/>
                  </a:lnTo>
                  <a:lnTo>
                    <a:pt x="38533" y="33254"/>
                  </a:lnTo>
                  <a:lnTo>
                    <a:pt x="42031" y="29753"/>
                  </a:lnTo>
                  <a:lnTo>
                    <a:pt x="42031" y="26253"/>
                  </a:lnTo>
                  <a:lnTo>
                    <a:pt x="43781" y="21003"/>
                  </a:lnTo>
                  <a:lnTo>
                    <a:pt x="42031" y="17503"/>
                  </a:lnTo>
                  <a:lnTo>
                    <a:pt x="42031" y="14001"/>
                  </a:lnTo>
                  <a:lnTo>
                    <a:pt x="38533" y="8751"/>
                  </a:lnTo>
                  <a:lnTo>
                    <a:pt x="33285" y="3501"/>
                  </a:lnTo>
                  <a:lnTo>
                    <a:pt x="26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587267" y="2063361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7000"/>
                  </a:lnTo>
                  <a:lnTo>
                    <a:pt x="3498" y="8751"/>
                  </a:lnTo>
                  <a:lnTo>
                    <a:pt x="1749" y="1400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253"/>
                  </a:lnTo>
                  <a:lnTo>
                    <a:pt x="1749" y="29753"/>
                  </a:lnTo>
                  <a:lnTo>
                    <a:pt x="3498" y="33254"/>
                  </a:lnTo>
                  <a:lnTo>
                    <a:pt x="5248" y="36754"/>
                  </a:lnTo>
                  <a:lnTo>
                    <a:pt x="8746" y="40255"/>
                  </a:lnTo>
                  <a:lnTo>
                    <a:pt x="12245" y="42005"/>
                  </a:lnTo>
                  <a:lnTo>
                    <a:pt x="17541" y="43755"/>
                  </a:lnTo>
                  <a:lnTo>
                    <a:pt x="21040" y="43755"/>
                  </a:lnTo>
                  <a:lnTo>
                    <a:pt x="26288" y="43755"/>
                  </a:lnTo>
                  <a:lnTo>
                    <a:pt x="29787" y="42005"/>
                  </a:lnTo>
                  <a:lnTo>
                    <a:pt x="33285" y="40255"/>
                  </a:lnTo>
                  <a:lnTo>
                    <a:pt x="36784" y="36754"/>
                  </a:lnTo>
                  <a:lnTo>
                    <a:pt x="38533" y="33254"/>
                  </a:lnTo>
                  <a:lnTo>
                    <a:pt x="42032" y="29753"/>
                  </a:lnTo>
                  <a:lnTo>
                    <a:pt x="42032" y="26253"/>
                  </a:lnTo>
                  <a:lnTo>
                    <a:pt x="43781" y="21002"/>
                  </a:lnTo>
                  <a:lnTo>
                    <a:pt x="42032" y="17502"/>
                  </a:lnTo>
                  <a:lnTo>
                    <a:pt x="42032" y="14001"/>
                  </a:lnTo>
                  <a:lnTo>
                    <a:pt x="38533" y="8751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2931606" y="4748219"/>
            <a:ext cx="674370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750" i="1" spc="-35" dirty="0">
                <a:latin typeface="Times New Roman"/>
                <a:cs typeface="Times New Roman"/>
              </a:rPr>
              <a:t>T</a:t>
            </a:r>
            <a:r>
              <a:rPr sz="3750" i="1" spc="-450" dirty="0">
                <a:latin typeface="Times New Roman"/>
                <a:cs typeface="Times New Roman"/>
              </a:rPr>
              <a:t> </a:t>
            </a:r>
            <a:r>
              <a:rPr sz="3750" spc="95" dirty="0">
                <a:latin typeface="Times New Roman"/>
                <a:cs typeface="Times New Roman"/>
              </a:rPr>
              <a:t>(</a:t>
            </a:r>
            <a:r>
              <a:rPr sz="3750" i="1" spc="114" dirty="0">
                <a:latin typeface="Times New Roman"/>
                <a:cs typeface="Times New Roman"/>
              </a:rPr>
              <a:t>n</a:t>
            </a:r>
            <a:r>
              <a:rPr sz="3750" spc="-25" dirty="0">
                <a:latin typeface="Times New Roman"/>
                <a:cs typeface="Times New Roman"/>
              </a:rPr>
              <a:t>)</a:t>
            </a:r>
            <a:r>
              <a:rPr sz="3750" spc="-30" dirty="0">
                <a:latin typeface="Times New Roman"/>
                <a:cs typeface="Times New Roman"/>
              </a:rPr>
              <a:t> </a:t>
            </a:r>
            <a:r>
              <a:rPr sz="3750" spc="-35" dirty="0">
                <a:latin typeface="Symbol"/>
                <a:cs typeface="Symbol"/>
              </a:rPr>
              <a:t></a:t>
            </a:r>
            <a:r>
              <a:rPr sz="3750" spc="-50" dirty="0">
                <a:latin typeface="Times New Roman"/>
                <a:cs typeface="Times New Roman"/>
              </a:rPr>
              <a:t> </a:t>
            </a:r>
            <a:r>
              <a:rPr sz="3750" spc="-125" dirty="0">
                <a:latin typeface="Times New Roman"/>
                <a:cs typeface="Times New Roman"/>
              </a:rPr>
              <a:t>2</a:t>
            </a:r>
            <a:r>
              <a:rPr sz="3750" i="1" spc="-35" dirty="0">
                <a:latin typeface="Times New Roman"/>
                <a:cs typeface="Times New Roman"/>
              </a:rPr>
              <a:t>T</a:t>
            </a:r>
            <a:r>
              <a:rPr sz="3750" i="1" spc="-450" dirty="0">
                <a:latin typeface="Times New Roman"/>
                <a:cs typeface="Times New Roman"/>
              </a:rPr>
              <a:t> </a:t>
            </a:r>
            <a:r>
              <a:rPr sz="3750" spc="95" dirty="0">
                <a:latin typeface="Times New Roman"/>
                <a:cs typeface="Times New Roman"/>
              </a:rPr>
              <a:t>(</a:t>
            </a:r>
            <a:r>
              <a:rPr sz="3750" i="1" spc="-35" dirty="0">
                <a:latin typeface="Times New Roman"/>
                <a:cs typeface="Times New Roman"/>
              </a:rPr>
              <a:t>n</a:t>
            </a:r>
            <a:r>
              <a:rPr sz="3750" i="1" spc="-375" dirty="0">
                <a:latin typeface="Times New Roman"/>
                <a:cs typeface="Times New Roman"/>
              </a:rPr>
              <a:t> </a:t>
            </a:r>
            <a:r>
              <a:rPr sz="3750" spc="-20" dirty="0">
                <a:latin typeface="Times New Roman"/>
                <a:cs typeface="Times New Roman"/>
              </a:rPr>
              <a:t>/</a:t>
            </a:r>
            <a:r>
              <a:rPr sz="3750" spc="-430" dirty="0">
                <a:latin typeface="Times New Roman"/>
                <a:cs typeface="Times New Roman"/>
              </a:rPr>
              <a:t> </a:t>
            </a:r>
            <a:r>
              <a:rPr sz="3750" spc="15" dirty="0">
                <a:latin typeface="Times New Roman"/>
                <a:cs typeface="Times New Roman"/>
              </a:rPr>
              <a:t>2</a:t>
            </a:r>
            <a:r>
              <a:rPr sz="3750" spc="-25" dirty="0">
                <a:latin typeface="Times New Roman"/>
                <a:cs typeface="Times New Roman"/>
              </a:rPr>
              <a:t>)</a:t>
            </a:r>
            <a:r>
              <a:rPr sz="3750" spc="-185" dirty="0">
                <a:latin typeface="Times New Roman"/>
                <a:cs typeface="Times New Roman"/>
              </a:rPr>
              <a:t> </a:t>
            </a:r>
            <a:r>
              <a:rPr sz="3750" spc="-35" dirty="0">
                <a:latin typeface="Symbol"/>
                <a:cs typeface="Symbol"/>
              </a:rPr>
              <a:t></a:t>
            </a:r>
            <a:r>
              <a:rPr sz="3750" spc="-300" dirty="0">
                <a:latin typeface="Times New Roman"/>
                <a:cs typeface="Times New Roman"/>
              </a:rPr>
              <a:t> </a:t>
            </a:r>
            <a:r>
              <a:rPr sz="3750" i="1" spc="110" dirty="0">
                <a:latin typeface="Times New Roman"/>
                <a:cs typeface="Times New Roman"/>
              </a:rPr>
              <a:t>O</a:t>
            </a:r>
            <a:r>
              <a:rPr sz="3750" spc="95" dirty="0">
                <a:latin typeface="Times New Roman"/>
                <a:cs typeface="Times New Roman"/>
              </a:rPr>
              <a:t>(</a:t>
            </a:r>
            <a:r>
              <a:rPr sz="3750" i="1" spc="114" dirty="0">
                <a:latin typeface="Times New Roman"/>
                <a:cs typeface="Times New Roman"/>
              </a:rPr>
              <a:t>n</a:t>
            </a:r>
            <a:r>
              <a:rPr sz="3750" spc="-25" dirty="0">
                <a:latin typeface="Times New Roman"/>
                <a:cs typeface="Times New Roman"/>
              </a:rPr>
              <a:t>)</a:t>
            </a:r>
            <a:r>
              <a:rPr sz="3750" spc="-30" dirty="0">
                <a:latin typeface="Times New Roman"/>
                <a:cs typeface="Times New Roman"/>
              </a:rPr>
              <a:t> </a:t>
            </a:r>
            <a:r>
              <a:rPr sz="3750" spc="-35" dirty="0">
                <a:latin typeface="Symbol"/>
                <a:cs typeface="Symbol"/>
              </a:rPr>
              <a:t></a:t>
            </a:r>
            <a:r>
              <a:rPr sz="3750" spc="-195" dirty="0">
                <a:latin typeface="Times New Roman"/>
                <a:cs typeface="Times New Roman"/>
              </a:rPr>
              <a:t> </a:t>
            </a:r>
            <a:r>
              <a:rPr sz="3750" i="1" spc="110" dirty="0">
                <a:latin typeface="Times New Roman"/>
                <a:cs typeface="Times New Roman"/>
              </a:rPr>
              <a:t>O</a:t>
            </a:r>
            <a:r>
              <a:rPr sz="3750" spc="95" dirty="0">
                <a:latin typeface="Times New Roman"/>
                <a:cs typeface="Times New Roman"/>
              </a:rPr>
              <a:t>(</a:t>
            </a:r>
            <a:r>
              <a:rPr sz="3750" i="1" spc="-35" dirty="0">
                <a:latin typeface="Times New Roman"/>
                <a:cs typeface="Times New Roman"/>
              </a:rPr>
              <a:t>n</a:t>
            </a:r>
            <a:r>
              <a:rPr sz="3750" i="1" spc="-509" dirty="0">
                <a:latin typeface="Times New Roman"/>
                <a:cs typeface="Times New Roman"/>
              </a:rPr>
              <a:t> </a:t>
            </a:r>
            <a:r>
              <a:rPr sz="3750" spc="-30" dirty="0">
                <a:latin typeface="Times New Roman"/>
                <a:cs typeface="Times New Roman"/>
              </a:rPr>
              <a:t>log</a:t>
            </a:r>
            <a:r>
              <a:rPr sz="3750" spc="-580" dirty="0">
                <a:latin typeface="Times New Roman"/>
                <a:cs typeface="Times New Roman"/>
              </a:rPr>
              <a:t> </a:t>
            </a:r>
            <a:r>
              <a:rPr sz="3750" i="1" spc="114" dirty="0">
                <a:latin typeface="Times New Roman"/>
                <a:cs typeface="Times New Roman"/>
              </a:rPr>
              <a:t>n</a:t>
            </a:r>
            <a:r>
              <a:rPr sz="3750" spc="-25" dirty="0">
                <a:latin typeface="Times New Roman"/>
                <a:cs typeface="Times New Roman"/>
              </a:rPr>
              <a:t>)</a:t>
            </a:r>
            <a:endParaRPr sz="3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943" y="-138945"/>
            <a:ext cx="547243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Practical</a:t>
            </a:r>
            <a:r>
              <a:rPr spc="-25" dirty="0"/>
              <a:t> </a:t>
            </a:r>
            <a:r>
              <a:rPr spc="-5" dirty="0"/>
              <a:t>Considerations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976" y="1019557"/>
            <a:ext cx="8174355" cy="264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2725" indent="-342900">
              <a:lnSpc>
                <a:spcPct val="135000"/>
              </a:lnSpc>
              <a:spcBef>
                <a:spcPts val="10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big</a:t>
            </a:r>
            <a:r>
              <a:rPr sz="3200" dirty="0">
                <a:latin typeface="Times New Roman"/>
                <a:cs typeface="Times New Roman"/>
              </a:rPr>
              <a:t> O </a:t>
            </a:r>
            <a:r>
              <a:rPr sz="3200" spc="-5" dirty="0">
                <a:latin typeface="Times New Roman"/>
                <a:cs typeface="Times New Roman"/>
              </a:rPr>
              <a:t>notation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provides</a:t>
            </a:r>
            <a:r>
              <a:rPr sz="3200" dirty="0">
                <a:latin typeface="Times New Roman"/>
                <a:cs typeface="Times New Roman"/>
              </a:rPr>
              <a:t> a good </a:t>
            </a:r>
            <a:r>
              <a:rPr sz="3200" spc="-5" dirty="0">
                <a:latin typeface="Times New Roman"/>
                <a:cs typeface="Times New Roman"/>
              </a:rPr>
              <a:t>theoretical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estimate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algorithm </a:t>
            </a:r>
            <a:r>
              <a:rPr sz="3200" spc="-30" dirty="0">
                <a:latin typeface="Times New Roman"/>
                <a:cs typeface="Times New Roman"/>
              </a:rPr>
              <a:t>efficiency.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32500"/>
              </a:lnSpc>
              <a:spcBef>
                <a:spcPts val="12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200" spc="-20" dirty="0">
                <a:latin typeface="Times New Roman"/>
                <a:cs typeface="Times New Roman"/>
              </a:rPr>
              <a:t>However,</a:t>
            </a:r>
            <a:r>
              <a:rPr sz="3200" spc="-5" dirty="0">
                <a:latin typeface="Times New Roman"/>
                <a:cs typeface="Times New Roman"/>
              </a:rPr>
              <a:t> two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algorithms</a:t>
            </a:r>
            <a:r>
              <a:rPr sz="3200" dirty="0">
                <a:latin typeface="Times New Roman"/>
                <a:cs typeface="Times New Roman"/>
              </a:rPr>
              <a:t> of</a:t>
            </a:r>
            <a:r>
              <a:rPr sz="3200" spc="-5" dirty="0">
                <a:latin typeface="Times New Roman"/>
                <a:cs typeface="Times New Roman"/>
              </a:rPr>
              <a:t>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complexity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-5" dirty="0">
                <a:latin typeface="Times New Roman"/>
                <a:cs typeface="Times New Roman"/>
              </a:rPr>
              <a:t>necessarily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equally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efficient.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033" y="196595"/>
            <a:ext cx="709612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5280" algn="l"/>
              </a:tabLst>
            </a:pPr>
            <a:r>
              <a:rPr dirty="0"/>
              <a:t>B</a:t>
            </a:r>
            <a:r>
              <a:rPr spc="-5" dirty="0"/>
              <a:t>e</a:t>
            </a:r>
            <a:r>
              <a:rPr dirty="0"/>
              <a:t>st,</a:t>
            </a:r>
            <a:r>
              <a:rPr spc="-80" dirty="0"/>
              <a:t> </a:t>
            </a:r>
            <a:r>
              <a:rPr spc="-360" dirty="0"/>
              <a:t>W</a:t>
            </a:r>
            <a:r>
              <a:rPr dirty="0"/>
              <a:t>o</a:t>
            </a:r>
            <a:r>
              <a:rPr spc="-5" dirty="0"/>
              <a:t>r</a:t>
            </a:r>
            <a:r>
              <a:rPr dirty="0"/>
              <a:t>st,	</a:t>
            </a:r>
            <a:r>
              <a:rPr spc="-5" dirty="0"/>
              <a:t>a</a:t>
            </a:r>
            <a:r>
              <a:rPr dirty="0"/>
              <a:t>nd</a:t>
            </a:r>
            <a:r>
              <a:rPr spc="-245" dirty="0"/>
              <a:t> </a:t>
            </a:r>
            <a:r>
              <a:rPr spc="-330" dirty="0"/>
              <a:t>A</a:t>
            </a:r>
            <a:r>
              <a:rPr dirty="0"/>
              <a:t>v</a:t>
            </a:r>
            <a:r>
              <a:rPr spc="-5" dirty="0"/>
              <a:t>era</a:t>
            </a:r>
            <a:r>
              <a:rPr dirty="0"/>
              <a:t>ge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s</a:t>
            </a:r>
            <a:r>
              <a:rPr spc="-5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976" y="1088644"/>
            <a:ext cx="8335009" cy="37433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268605" indent="-342900">
              <a:lnSpc>
                <a:spcPct val="100699"/>
              </a:lnSpc>
              <a:spcBef>
                <a:spcPts val="7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 </a:t>
            </a:r>
            <a:r>
              <a:rPr sz="2800" spc="-10" dirty="0">
                <a:latin typeface="Times New Roman"/>
                <a:cs typeface="Times New Roman"/>
              </a:rPr>
              <a:t>size,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algorithm’s</a:t>
            </a:r>
            <a:r>
              <a:rPr sz="2800" spc="-5" dirty="0">
                <a:latin typeface="Times New Roman"/>
                <a:cs typeface="Times New Roman"/>
              </a:rPr>
              <a:t> execution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may </a:t>
            </a:r>
            <a:r>
              <a:rPr sz="2800" spc="-40" dirty="0">
                <a:latin typeface="Times New Roman"/>
                <a:cs typeface="Times New Roman"/>
              </a:rPr>
              <a:t>vary,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depending</a:t>
            </a:r>
            <a:r>
              <a:rPr sz="2800" dirty="0">
                <a:latin typeface="Times New Roman"/>
                <a:cs typeface="Times New Roman"/>
              </a:rPr>
              <a:t> on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310"/>
              </a:lnSpc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5" dirty="0">
                <a:latin typeface="Times New Roman"/>
                <a:cs typeface="Times New Roman"/>
              </a:rPr>
              <a:t> input that results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shortest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execution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355600" marR="5080">
              <a:lnSpc>
                <a:spcPts val="3310"/>
              </a:lnSpc>
              <a:spcBef>
                <a:spcPts val="175"/>
              </a:spcBef>
            </a:pPr>
            <a:r>
              <a:rPr sz="2800" spc="-10" dirty="0">
                <a:latin typeface="Times New Roman"/>
                <a:cs typeface="Times New Roman"/>
              </a:rPr>
              <a:t>called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best-case </a:t>
            </a:r>
            <a:r>
              <a:rPr sz="2800" spc="-5" dirty="0">
                <a:latin typeface="Times New Roman"/>
                <a:cs typeface="Times New Roman"/>
              </a:rPr>
              <a:t>input 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results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longest execution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time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called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worst-case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input.</a:t>
            </a:r>
            <a:endParaRPr sz="2800">
              <a:latin typeface="Times New Roman"/>
              <a:cs typeface="Times New Roman"/>
            </a:endParaRPr>
          </a:p>
          <a:p>
            <a:pPr marL="355600" marR="625475" indent="-342900">
              <a:lnSpc>
                <a:spcPts val="3379"/>
              </a:lnSpc>
              <a:spcBef>
                <a:spcPts val="4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Best-case and worst-case are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representative, </a:t>
            </a:r>
            <a:r>
              <a:rPr sz="2800" dirty="0">
                <a:latin typeface="Times New Roman"/>
                <a:cs typeface="Times New Roman"/>
              </a:rPr>
              <a:t>but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worst-case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 is very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useful.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2710"/>
              </a:lnSpc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400" spc="-80" dirty="0">
                <a:latin typeface="Times New Roman"/>
                <a:cs typeface="Times New Roman"/>
              </a:rPr>
              <a:t>You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show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algorithm will never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slower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755015"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worst-case.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033" y="196595"/>
            <a:ext cx="709612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5280" algn="l"/>
              </a:tabLst>
            </a:pPr>
            <a:r>
              <a:rPr dirty="0"/>
              <a:t>B</a:t>
            </a:r>
            <a:r>
              <a:rPr spc="-5" dirty="0"/>
              <a:t>e</a:t>
            </a:r>
            <a:r>
              <a:rPr dirty="0"/>
              <a:t>st,</a:t>
            </a:r>
            <a:r>
              <a:rPr spc="-80" dirty="0"/>
              <a:t> </a:t>
            </a:r>
            <a:r>
              <a:rPr spc="-360" dirty="0"/>
              <a:t>W</a:t>
            </a:r>
            <a:r>
              <a:rPr dirty="0"/>
              <a:t>o</a:t>
            </a:r>
            <a:r>
              <a:rPr spc="-5" dirty="0"/>
              <a:t>r</a:t>
            </a:r>
            <a:r>
              <a:rPr dirty="0"/>
              <a:t>st,	</a:t>
            </a:r>
            <a:r>
              <a:rPr spc="-5" dirty="0"/>
              <a:t>a</a:t>
            </a:r>
            <a:r>
              <a:rPr dirty="0"/>
              <a:t>nd</a:t>
            </a:r>
            <a:r>
              <a:rPr spc="-245" dirty="0"/>
              <a:t> </a:t>
            </a:r>
            <a:r>
              <a:rPr spc="-330" dirty="0"/>
              <a:t>A</a:t>
            </a:r>
            <a:r>
              <a:rPr dirty="0"/>
              <a:t>v</a:t>
            </a:r>
            <a:r>
              <a:rPr spc="-5" dirty="0"/>
              <a:t>era</a:t>
            </a:r>
            <a:r>
              <a:rPr dirty="0"/>
              <a:t>ge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s</a:t>
            </a:r>
            <a:r>
              <a:rPr spc="-5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976" y="1088644"/>
            <a:ext cx="8584565" cy="3133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379095" indent="-342900">
              <a:lnSpc>
                <a:spcPct val="99600"/>
              </a:lnSpc>
              <a:spcBef>
                <a:spcPts val="11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average-case </a:t>
            </a:r>
            <a:r>
              <a:rPr sz="2800" spc="-5" dirty="0">
                <a:latin typeface="Times New Roman"/>
                <a:cs typeface="Times New Roman"/>
              </a:rPr>
              <a:t>analysis attempts to determine 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average amount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time among all possible input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size.</a:t>
            </a:r>
            <a:endParaRPr sz="28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ct val="100400"/>
              </a:lnSpc>
              <a:spcBef>
                <a:spcPts val="30"/>
              </a:spcBef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400" spc="-20" dirty="0">
                <a:latin typeface="Times New Roman"/>
                <a:cs typeface="Times New Roman"/>
              </a:rPr>
              <a:t>Average-case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analysis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ideal,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10" dirty="0">
                <a:latin typeface="Times New Roman"/>
                <a:cs typeface="Times New Roman"/>
              </a:rPr>
              <a:t>difficult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because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determine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relative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probabilities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distributions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various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 instances</a:t>
            </a:r>
            <a:r>
              <a:rPr sz="2400" dirty="0">
                <a:latin typeface="Times New Roman"/>
                <a:cs typeface="Times New Roman"/>
              </a:rPr>
              <a:t> for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problems.</a:t>
            </a:r>
            <a:endParaRPr sz="2400">
              <a:latin typeface="Times New Roman"/>
              <a:cs typeface="Times New Roman"/>
            </a:endParaRPr>
          </a:p>
          <a:p>
            <a:pPr marL="755015" marR="131445" lvl="1" indent="-285750">
              <a:lnSpc>
                <a:spcPts val="2900"/>
              </a:lnSpc>
              <a:spcBef>
                <a:spcPts val="10"/>
              </a:spcBef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400" spc="-25" dirty="0">
                <a:latin typeface="Times New Roman"/>
                <a:cs typeface="Times New Roman"/>
              </a:rPr>
              <a:t>Worst-case</a:t>
            </a:r>
            <a:r>
              <a:rPr sz="2400" spc="-5" dirty="0">
                <a:latin typeface="Times New Roman"/>
                <a:cs typeface="Times New Roman"/>
              </a:rPr>
              <a:t> analysis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easier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obtain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common.</a:t>
            </a:r>
            <a:r>
              <a:rPr sz="2400" dirty="0">
                <a:latin typeface="Times New Roman"/>
                <a:cs typeface="Times New Roman"/>
              </a:rPr>
              <a:t> So,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analysis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generally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conducted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worst-case.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525" y="196595"/>
            <a:ext cx="760095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5814" algn="l"/>
              </a:tabLst>
            </a:pPr>
            <a:r>
              <a:rPr spc="-5" dirty="0"/>
              <a:t>Ignoring	Multiplicative 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976" y="1087628"/>
            <a:ext cx="8377555" cy="22199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59435" indent="-342900" algn="just">
              <a:lnSpc>
                <a:spcPct val="100800"/>
              </a:lnSpc>
              <a:spcBef>
                <a:spcPts val="75"/>
              </a:spcBef>
              <a:buSzPct val="75000"/>
              <a:buFont typeface="Arial"/>
              <a:buChar char="■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Using the Big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notation, both cases require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O(n) </a:t>
            </a:r>
            <a:r>
              <a:rPr sz="2400" spc="-5" dirty="0">
                <a:latin typeface="Times New Roman"/>
                <a:cs typeface="Times New Roman"/>
              </a:rPr>
              <a:t>time.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multiplicative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 (1/2)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5" dirty="0">
                <a:latin typeface="Times New Roman"/>
                <a:cs typeface="Times New Roman"/>
              </a:rPr>
              <a:t> omitted.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spcBef>
                <a:spcPts val="25"/>
              </a:spcBef>
              <a:buSzPct val="75000"/>
              <a:buFont typeface="Arial"/>
              <a:buChar char="■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Algorithm analysis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focused</a:t>
            </a:r>
            <a:r>
              <a:rPr sz="2400" dirty="0">
                <a:latin typeface="Times New Roman"/>
                <a:cs typeface="Times New Roman"/>
              </a:rPr>
              <a:t> 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growth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rate.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9200"/>
              </a:lnSpc>
              <a:spcBef>
                <a:spcPts val="20"/>
              </a:spcBef>
              <a:buSzPct val="75000"/>
              <a:buFont typeface="Arial"/>
              <a:buChar char="■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multiplicative constants have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impact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growth rates.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growth rate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n/2 </a:t>
            </a:r>
            <a:r>
              <a:rPr sz="2400" dirty="0">
                <a:latin typeface="Times New Roman"/>
                <a:cs typeface="Times New Roman"/>
              </a:rPr>
              <a:t>or 100n </a:t>
            </a:r>
            <a:r>
              <a:rPr sz="2400" spc="-5" dirty="0">
                <a:latin typeface="Times New Roman"/>
                <a:cs typeface="Times New Roman"/>
              </a:rPr>
              <a:t>is the same as </a:t>
            </a:r>
            <a:r>
              <a:rPr sz="2400" dirty="0">
                <a:latin typeface="Times New Roman"/>
                <a:cs typeface="Times New Roman"/>
              </a:rPr>
              <a:t>n, </a:t>
            </a:r>
            <a:r>
              <a:rPr sz="2400" spc="-5" dirty="0">
                <a:latin typeface="Times New Roman"/>
                <a:cs typeface="Times New Roman"/>
              </a:rPr>
              <a:t>i.e., </a:t>
            </a:r>
            <a:r>
              <a:rPr sz="2400" dirty="0">
                <a:latin typeface="Times New Roman"/>
                <a:cs typeface="Times New Roman"/>
              </a:rPr>
              <a:t>O(n) = </a:t>
            </a:r>
            <a:r>
              <a:rPr sz="2400" spc="-5" dirty="0">
                <a:latin typeface="Times New Roman"/>
                <a:cs typeface="Times New Roman"/>
              </a:rPr>
              <a:t>O(n/2)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O(100n).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94993" y="3741941"/>
            <a:ext cx="5897245" cy="2256155"/>
            <a:chOff x="1270992" y="3741940"/>
            <a:chExt cx="5897245" cy="2256155"/>
          </a:xfrm>
        </p:grpSpPr>
        <p:sp>
          <p:nvSpPr>
            <p:cNvPr id="5" name="object 5"/>
            <p:cNvSpPr/>
            <p:nvPr/>
          </p:nvSpPr>
          <p:spPr>
            <a:xfrm>
              <a:off x="1277977" y="3748925"/>
              <a:ext cx="5883275" cy="2242185"/>
            </a:xfrm>
            <a:custGeom>
              <a:avLst/>
              <a:gdLst/>
              <a:ahLst/>
              <a:cxnLst/>
              <a:rect l="l" t="t" r="r" b="b"/>
              <a:pathLst>
                <a:path w="5883275" h="2242185">
                  <a:moveTo>
                    <a:pt x="0" y="0"/>
                  </a:moveTo>
                  <a:lnTo>
                    <a:pt x="0" y="1764322"/>
                  </a:lnTo>
                </a:path>
                <a:path w="5883275" h="2242185">
                  <a:moveTo>
                    <a:pt x="0" y="0"/>
                  </a:moveTo>
                  <a:lnTo>
                    <a:pt x="5883034" y="0"/>
                  </a:lnTo>
                </a:path>
                <a:path w="5883275" h="2242185">
                  <a:moveTo>
                    <a:pt x="1397220" y="0"/>
                  </a:moveTo>
                  <a:lnTo>
                    <a:pt x="1397220" y="2187024"/>
                  </a:lnTo>
                </a:path>
                <a:path w="5883275" h="2242185">
                  <a:moveTo>
                    <a:pt x="2867979" y="0"/>
                  </a:moveTo>
                  <a:lnTo>
                    <a:pt x="2867979" y="2242159"/>
                  </a:lnTo>
                </a:path>
                <a:path w="5883275" h="2242185">
                  <a:moveTo>
                    <a:pt x="4393891" y="0"/>
                  </a:moveTo>
                  <a:lnTo>
                    <a:pt x="4393891" y="2205403"/>
                  </a:lnTo>
                </a:path>
                <a:path w="5883275" h="2242185">
                  <a:moveTo>
                    <a:pt x="5883034" y="18378"/>
                  </a:moveTo>
                  <a:lnTo>
                    <a:pt x="5883034" y="2223781"/>
                  </a:lnTo>
                </a:path>
                <a:path w="5883275" h="2242185">
                  <a:moveTo>
                    <a:pt x="0" y="735134"/>
                  </a:moveTo>
                  <a:lnTo>
                    <a:pt x="5883034" y="735134"/>
                  </a:lnTo>
                </a:path>
                <a:path w="5883275" h="2242185">
                  <a:moveTo>
                    <a:pt x="0" y="18378"/>
                  </a:moveTo>
                  <a:lnTo>
                    <a:pt x="1378836" y="735134"/>
                  </a:lnTo>
                </a:path>
              </a:pathLst>
            </a:custGeom>
            <a:ln w="13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31740" y="3840816"/>
              <a:ext cx="496570" cy="257810"/>
            </a:xfrm>
            <a:custGeom>
              <a:avLst/>
              <a:gdLst/>
              <a:ahLst/>
              <a:cxnLst/>
              <a:rect l="l" t="t" r="r" b="b"/>
              <a:pathLst>
                <a:path w="496569" h="257810">
                  <a:moveTo>
                    <a:pt x="496381" y="0"/>
                  </a:moveTo>
                  <a:lnTo>
                    <a:pt x="0" y="0"/>
                  </a:lnTo>
                  <a:lnTo>
                    <a:pt x="0" y="257297"/>
                  </a:lnTo>
                  <a:lnTo>
                    <a:pt x="496381" y="257297"/>
                  </a:lnTo>
                  <a:lnTo>
                    <a:pt x="496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59125" y="3829219"/>
            <a:ext cx="227965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1150" i="1" spc="5" dirty="0">
                <a:latin typeface="Times New Roman"/>
                <a:cs typeface="Times New Roman"/>
              </a:rPr>
              <a:t>f</a:t>
            </a:r>
            <a:r>
              <a:rPr sz="1150" spc="-10" dirty="0">
                <a:latin typeface="Times New Roman"/>
                <a:cs typeface="Times New Roman"/>
              </a:rPr>
              <a:t>(</a:t>
            </a:r>
            <a:r>
              <a:rPr sz="1150" i="1" spc="10" dirty="0">
                <a:latin typeface="Times New Roman"/>
                <a:cs typeface="Times New Roman"/>
              </a:rPr>
              <a:t>n</a:t>
            </a:r>
            <a:r>
              <a:rPr sz="115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3899" y="4171627"/>
            <a:ext cx="496570" cy="257810"/>
          </a:xfrm>
          <a:custGeom>
            <a:avLst/>
            <a:gdLst/>
            <a:ahLst/>
            <a:cxnLst/>
            <a:rect l="l" t="t" r="r" b="b"/>
            <a:pathLst>
              <a:path w="496569" h="257810">
                <a:moveTo>
                  <a:pt x="496381" y="0"/>
                </a:moveTo>
                <a:lnTo>
                  <a:pt x="0" y="0"/>
                </a:lnTo>
                <a:lnTo>
                  <a:pt x="0" y="257297"/>
                </a:lnTo>
                <a:lnTo>
                  <a:pt x="496381" y="257297"/>
                </a:lnTo>
                <a:lnTo>
                  <a:pt x="496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04219" y="4160030"/>
            <a:ext cx="86995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1150" i="1" spc="5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20362" y="5017032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649" y="0"/>
                </a:lnTo>
              </a:path>
            </a:pathLst>
          </a:custGeom>
          <a:ln w="13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01978" y="4484059"/>
            <a:ext cx="1397635" cy="334066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R="196850" algn="ctr"/>
            <a:r>
              <a:rPr sz="1150" spc="5" dirty="0">
                <a:latin typeface="Times New Roman"/>
                <a:cs typeface="Times New Roman"/>
              </a:rPr>
              <a:t>100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1978" y="5017032"/>
            <a:ext cx="1397635" cy="290464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R="196850" algn="ctr">
              <a:spcBef>
                <a:spcPts val="885"/>
              </a:spcBef>
            </a:pPr>
            <a:r>
              <a:rPr sz="1150" spc="5" dirty="0">
                <a:latin typeface="Times New Roman"/>
                <a:cs typeface="Times New Roman"/>
              </a:rPr>
              <a:t>200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20362" y="5513247"/>
            <a:ext cx="5864860" cy="459740"/>
          </a:xfrm>
          <a:custGeom>
            <a:avLst/>
            <a:gdLst/>
            <a:ahLst/>
            <a:cxnLst/>
            <a:rect l="l" t="t" r="r" b="b"/>
            <a:pathLst>
              <a:path w="5864859" h="459739">
                <a:moveTo>
                  <a:pt x="0" y="0"/>
                </a:moveTo>
                <a:lnTo>
                  <a:pt x="5846265" y="0"/>
                </a:lnTo>
              </a:path>
              <a:path w="5864859" h="459739">
                <a:moveTo>
                  <a:pt x="1378836" y="441080"/>
                </a:moveTo>
                <a:lnTo>
                  <a:pt x="5864649" y="459458"/>
                </a:lnTo>
              </a:path>
            </a:pathLst>
          </a:custGeom>
          <a:ln w="137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51848" y="3974776"/>
            <a:ext cx="86995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1150" i="1" spc="5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69956" y="3748925"/>
            <a:ext cx="1526540" cy="450764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50" i="1" spc="-5" dirty="0">
                <a:latin typeface="Times New Roman"/>
                <a:cs typeface="Times New Roman"/>
              </a:rPr>
              <a:t>n</a:t>
            </a:r>
            <a:r>
              <a:rPr sz="1150" spc="-5" dirty="0">
                <a:latin typeface="Times New Roman"/>
                <a:cs typeface="Times New Roman"/>
              </a:rPr>
              <a:t>/2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5868" y="3748926"/>
            <a:ext cx="1489710" cy="429605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75565" algn="ctr"/>
            <a:r>
              <a:rPr sz="1150" dirty="0">
                <a:latin typeface="Times New Roman"/>
                <a:cs typeface="Times New Roman"/>
              </a:rPr>
              <a:t>100</a:t>
            </a:r>
            <a:r>
              <a:rPr sz="1150" i="1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9199" y="4484060"/>
            <a:ext cx="1471295" cy="352661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R="121285" algn="ctr"/>
            <a:r>
              <a:rPr sz="1150" spc="5" dirty="0">
                <a:latin typeface="Times New Roman"/>
                <a:cs typeface="Times New Roman"/>
              </a:rPr>
              <a:t>100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99199" y="5017032"/>
            <a:ext cx="1471295" cy="290464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R="161290" algn="ctr">
              <a:spcBef>
                <a:spcPts val="885"/>
              </a:spcBef>
            </a:pPr>
            <a:r>
              <a:rPr sz="1150" spc="5" dirty="0">
                <a:latin typeface="Times New Roman"/>
                <a:cs typeface="Times New Roman"/>
              </a:rPr>
              <a:t>200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69956" y="4484059"/>
            <a:ext cx="1526540" cy="334066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2540" algn="ctr"/>
            <a:r>
              <a:rPr sz="1150" spc="10" dirty="0">
                <a:latin typeface="Times New Roman"/>
                <a:cs typeface="Times New Roman"/>
              </a:rPr>
              <a:t>50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69956" y="5017032"/>
            <a:ext cx="1526540" cy="290464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spcBef>
                <a:spcPts val="885"/>
              </a:spcBef>
            </a:pPr>
            <a:r>
              <a:rPr sz="1150" spc="5" dirty="0">
                <a:latin typeface="Times New Roman"/>
                <a:cs typeface="Times New Roman"/>
              </a:rPr>
              <a:t>100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95868" y="4484059"/>
            <a:ext cx="1489710" cy="309700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1270" algn="ctr">
              <a:spcBef>
                <a:spcPts val="1035"/>
              </a:spcBef>
            </a:pPr>
            <a:r>
              <a:rPr sz="1150" spc="5" dirty="0">
                <a:latin typeface="Times New Roman"/>
                <a:cs typeface="Times New Roman"/>
              </a:rPr>
              <a:t>10000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95868" y="5017033"/>
            <a:ext cx="1489710" cy="252633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R="26034" algn="ctr">
              <a:spcBef>
                <a:spcPts val="590"/>
              </a:spcBef>
            </a:pPr>
            <a:r>
              <a:rPr sz="1150" spc="5" dirty="0">
                <a:latin typeface="Times New Roman"/>
                <a:cs typeface="Times New Roman"/>
              </a:rPr>
              <a:t>20000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14343" y="5594497"/>
            <a:ext cx="86995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1150" spc="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96696" y="5594497"/>
            <a:ext cx="86995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1150" spc="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41360" y="5594497"/>
            <a:ext cx="86995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1150" spc="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81538" y="5612141"/>
            <a:ext cx="862330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150" i="1" dirty="0">
                <a:latin typeface="Times New Roman"/>
                <a:cs typeface="Times New Roman"/>
              </a:rPr>
              <a:t>f</a:t>
            </a:r>
            <a:r>
              <a:rPr sz="1150" dirty="0">
                <a:latin typeface="Times New Roman"/>
                <a:cs typeface="Times New Roman"/>
              </a:rPr>
              <a:t>(200)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/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f</a:t>
            </a:r>
            <a:r>
              <a:rPr sz="1150" dirty="0">
                <a:latin typeface="Times New Roman"/>
                <a:cs typeface="Times New Roman"/>
              </a:rPr>
              <a:t>(100)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787502" y="5788923"/>
            <a:ext cx="4566285" cy="374650"/>
            <a:chOff x="3263501" y="5788923"/>
            <a:chExt cx="4566285" cy="374650"/>
          </a:xfrm>
        </p:grpSpPr>
        <p:sp>
          <p:nvSpPr>
            <p:cNvPr id="28" name="object 28"/>
            <p:cNvSpPr/>
            <p:nvPr/>
          </p:nvSpPr>
          <p:spPr>
            <a:xfrm>
              <a:off x="3263493" y="5788926"/>
              <a:ext cx="3235960" cy="356235"/>
            </a:xfrm>
            <a:custGeom>
              <a:avLst/>
              <a:gdLst/>
              <a:ahLst/>
              <a:cxnLst/>
              <a:rect l="l" t="t" r="r" b="b"/>
              <a:pathLst>
                <a:path w="3235960" h="356235">
                  <a:moveTo>
                    <a:pt x="110312" y="110274"/>
                  </a:moveTo>
                  <a:lnTo>
                    <a:pt x="88480" y="66624"/>
                  </a:lnTo>
                  <a:lnTo>
                    <a:pt x="55156" y="0"/>
                  </a:lnTo>
                  <a:lnTo>
                    <a:pt x="0" y="110274"/>
                  </a:lnTo>
                  <a:lnTo>
                    <a:pt x="48348" y="78054"/>
                  </a:lnTo>
                  <a:lnTo>
                    <a:pt x="48348" y="352996"/>
                  </a:lnTo>
                  <a:lnTo>
                    <a:pt x="51295" y="356082"/>
                  </a:lnTo>
                  <a:lnTo>
                    <a:pt x="59016" y="356082"/>
                  </a:lnTo>
                  <a:lnTo>
                    <a:pt x="62141" y="352996"/>
                  </a:lnTo>
                  <a:lnTo>
                    <a:pt x="62141" y="78168"/>
                  </a:lnTo>
                  <a:lnTo>
                    <a:pt x="110312" y="110274"/>
                  </a:lnTo>
                  <a:close/>
                </a:path>
                <a:path w="3235960" h="356235">
                  <a:moveTo>
                    <a:pt x="1691373" y="110274"/>
                  </a:moveTo>
                  <a:lnTo>
                    <a:pt x="1669542" y="66624"/>
                  </a:lnTo>
                  <a:lnTo>
                    <a:pt x="1636217" y="0"/>
                  </a:lnTo>
                  <a:lnTo>
                    <a:pt x="1581073" y="110274"/>
                  </a:lnTo>
                  <a:lnTo>
                    <a:pt x="1629422" y="78054"/>
                  </a:lnTo>
                  <a:lnTo>
                    <a:pt x="1629422" y="352996"/>
                  </a:lnTo>
                  <a:lnTo>
                    <a:pt x="1632356" y="356082"/>
                  </a:lnTo>
                  <a:lnTo>
                    <a:pt x="1640078" y="356082"/>
                  </a:lnTo>
                  <a:lnTo>
                    <a:pt x="1643202" y="352996"/>
                  </a:lnTo>
                  <a:lnTo>
                    <a:pt x="1643202" y="78168"/>
                  </a:lnTo>
                  <a:lnTo>
                    <a:pt x="1691373" y="110274"/>
                  </a:lnTo>
                  <a:close/>
                </a:path>
                <a:path w="3235960" h="356235">
                  <a:moveTo>
                    <a:pt x="3235668" y="110274"/>
                  </a:moveTo>
                  <a:lnTo>
                    <a:pt x="3213836" y="66624"/>
                  </a:lnTo>
                  <a:lnTo>
                    <a:pt x="3180511" y="0"/>
                  </a:lnTo>
                  <a:lnTo>
                    <a:pt x="3125368" y="110274"/>
                  </a:lnTo>
                  <a:lnTo>
                    <a:pt x="3173717" y="78054"/>
                  </a:lnTo>
                  <a:lnTo>
                    <a:pt x="3173717" y="352996"/>
                  </a:lnTo>
                  <a:lnTo>
                    <a:pt x="3176651" y="356082"/>
                  </a:lnTo>
                  <a:lnTo>
                    <a:pt x="3184372" y="356082"/>
                  </a:lnTo>
                  <a:lnTo>
                    <a:pt x="3187509" y="352996"/>
                  </a:lnTo>
                  <a:lnTo>
                    <a:pt x="3187509" y="78168"/>
                  </a:lnTo>
                  <a:lnTo>
                    <a:pt x="3235668" y="110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18655" y="5844058"/>
              <a:ext cx="4504690" cy="313055"/>
            </a:xfrm>
            <a:custGeom>
              <a:avLst/>
              <a:gdLst/>
              <a:ahLst/>
              <a:cxnLst/>
              <a:rect l="l" t="t" r="r" b="b"/>
              <a:pathLst>
                <a:path w="4504690" h="313054">
                  <a:moveTo>
                    <a:pt x="0" y="294053"/>
                  </a:moveTo>
                  <a:lnTo>
                    <a:pt x="4485813" y="312432"/>
                  </a:lnTo>
                </a:path>
                <a:path w="4504690" h="313054">
                  <a:moveTo>
                    <a:pt x="4504198" y="0"/>
                  </a:moveTo>
                  <a:lnTo>
                    <a:pt x="4504198" y="312432"/>
                  </a:lnTo>
                </a:path>
              </a:pathLst>
            </a:custGeom>
            <a:ln w="13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3568" y="196595"/>
            <a:ext cx="742505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5814" algn="l"/>
              </a:tabLst>
            </a:pPr>
            <a:r>
              <a:rPr spc="-5" dirty="0"/>
              <a:t>Ignoring	Non-Dominating</a:t>
            </a:r>
            <a:r>
              <a:rPr spc="-125" dirty="0"/>
              <a:t> </a:t>
            </a:r>
            <a:r>
              <a:rPr spc="-65" dirty="0"/>
              <a:t>Terms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975" y="1049019"/>
            <a:ext cx="8582660" cy="218008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97790" indent="-342900">
              <a:lnSpc>
                <a:spcPts val="3000"/>
              </a:lnSpc>
              <a:spcBef>
                <a:spcPts val="50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Consider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algorithm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finding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maximum number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array</a:t>
            </a:r>
            <a:r>
              <a:rPr sz="2800" dirty="0">
                <a:latin typeface="Times New Roman"/>
                <a:cs typeface="Times New Roman"/>
              </a:rPr>
              <a:t> of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spc="-10" dirty="0">
                <a:latin typeface="Times New Roman"/>
                <a:cs typeface="Times New Roman"/>
              </a:rPr>
              <a:t>elements.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2450"/>
              </a:lnSpc>
              <a:buFont typeface="Arial"/>
              <a:buChar char="■"/>
              <a:tabLst>
                <a:tab pos="755015" algn="l"/>
                <a:tab pos="755650" algn="l"/>
                <a:tab pos="1110615" algn="l"/>
              </a:tabLst>
            </a:pPr>
            <a:r>
              <a:rPr sz="2400" dirty="0">
                <a:latin typeface="Times New Roman"/>
                <a:cs typeface="Times New Roman"/>
              </a:rPr>
              <a:t>If	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2,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 takes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 comparison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 </a:t>
            </a:r>
            <a:r>
              <a:rPr sz="2400" spc="-25" dirty="0">
                <a:latin typeface="Times New Roman"/>
                <a:cs typeface="Times New Roman"/>
              </a:rPr>
              <a:t>number.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2590"/>
              </a:lnSpc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3,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takes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comparisons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 </a:t>
            </a:r>
            <a:r>
              <a:rPr sz="2400" spc="-25" dirty="0">
                <a:latin typeface="Times New Roman"/>
                <a:cs typeface="Times New Roman"/>
              </a:rPr>
              <a:t>number.</a:t>
            </a:r>
            <a:endParaRPr sz="2400">
              <a:latin typeface="Times New Roman"/>
              <a:cs typeface="Times New Roman"/>
            </a:endParaRPr>
          </a:p>
          <a:p>
            <a:pPr marL="755015" marR="217170" lvl="1" indent="-285750">
              <a:lnSpc>
                <a:spcPts val="2620"/>
              </a:lnSpc>
              <a:spcBef>
                <a:spcPts val="160"/>
              </a:spcBef>
              <a:buFont typeface="Arial"/>
              <a:buChar char="■"/>
              <a:tabLst>
                <a:tab pos="755015" algn="l"/>
                <a:tab pos="755650" algn="l"/>
                <a:tab pos="313944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general,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 takes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n-1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times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comparisons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list</a:t>
            </a:r>
            <a:r>
              <a:rPr sz="2400" dirty="0">
                <a:latin typeface="Times New Roman"/>
                <a:cs typeface="Times New Roman"/>
              </a:rPr>
              <a:t> of	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elements.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4241</Words>
  <Application>Microsoft Office PowerPoint</Application>
  <PresentationFormat>Widescreen</PresentationFormat>
  <Paragraphs>536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Aptos</vt:lpstr>
      <vt:lpstr>Aptos Display</vt:lpstr>
      <vt:lpstr>Arial</vt:lpstr>
      <vt:lpstr>Calibri</vt:lpstr>
      <vt:lpstr>Cambria Math</vt:lpstr>
      <vt:lpstr>Courier New</vt:lpstr>
      <vt:lpstr>Symbol</vt:lpstr>
      <vt:lpstr>Times New Roman</vt:lpstr>
      <vt:lpstr>Office Theme</vt:lpstr>
      <vt:lpstr>Lecture 18: Developing Efficient Algorithms</vt:lpstr>
      <vt:lpstr>Executing Time</vt:lpstr>
      <vt:lpstr>Executing Time</vt:lpstr>
      <vt:lpstr>Growth Rate</vt:lpstr>
      <vt:lpstr>Big O Notation</vt:lpstr>
      <vt:lpstr>Best, Worst, and Average Cases</vt:lpstr>
      <vt:lpstr>Best, Worst, and Average Cases</vt:lpstr>
      <vt:lpstr>Ignoring Multiplicative Constants</vt:lpstr>
      <vt:lpstr>Ignoring Non-Dominating Terms</vt:lpstr>
      <vt:lpstr>Ignoring Non-Dominating Terms</vt:lpstr>
      <vt:lpstr>Useful Mathematic Summations</vt:lpstr>
      <vt:lpstr>Examples: Determining Big-O</vt:lpstr>
      <vt:lpstr>Repetition: Simple Loops</vt:lpstr>
      <vt:lpstr>Repetition: Nested Loops</vt:lpstr>
      <vt:lpstr>Repetition: Nested Loops</vt:lpstr>
      <vt:lpstr>Repetition: Nested Loops</vt:lpstr>
      <vt:lpstr>Sequence</vt:lpstr>
      <vt:lpstr>Selection</vt:lpstr>
      <vt:lpstr>Constant Time</vt:lpstr>
      <vt:lpstr>PowerPoint Presentation</vt:lpstr>
      <vt:lpstr>Logarithm: Analyzing Binary Search</vt:lpstr>
      <vt:lpstr>Logarithm: Analyzing Binary Search</vt:lpstr>
      <vt:lpstr>Logarithmic Time</vt:lpstr>
      <vt:lpstr>PowerPoint Presentation</vt:lpstr>
      <vt:lpstr>Analyzing Selection Sort</vt:lpstr>
      <vt:lpstr>Analyzing Selection Sort.java</vt:lpstr>
      <vt:lpstr>Quadratic Time</vt:lpstr>
      <vt:lpstr>Analyzing Tower of Hanoi</vt:lpstr>
      <vt:lpstr>Analyzing Tower of Hanoi</vt:lpstr>
      <vt:lpstr>Common Recurrence Relations</vt:lpstr>
      <vt:lpstr>Comparing Common Growth Functions</vt:lpstr>
      <vt:lpstr>Comparing Common Growth Functions</vt:lpstr>
      <vt:lpstr>Case Study: Fibonacci Numbers</vt:lpstr>
      <vt:lpstr>Case Study: Fibonacci Numbers</vt:lpstr>
      <vt:lpstr>Case Study: ImprovedFibonacci.java</vt:lpstr>
      <vt:lpstr>Dynamic Programming</vt:lpstr>
      <vt:lpstr>Dynamic Programming</vt:lpstr>
      <vt:lpstr>Case Study: GCD Algorithms  Version 1</vt:lpstr>
      <vt:lpstr>Case Study: GCD Algorithms  Version 2</vt:lpstr>
      <vt:lpstr>Case Study: GCD Algorithms  Version 3</vt:lpstr>
      <vt:lpstr>Euclid’s algorithm</vt:lpstr>
      <vt:lpstr>Euclid’s Algorithm Implementation</vt:lpstr>
      <vt:lpstr>Finding Prime Numbers</vt:lpstr>
      <vt:lpstr>PrimeNumbers.java</vt:lpstr>
      <vt:lpstr>PrimeNumbers.java</vt:lpstr>
      <vt:lpstr>EfficientPrimeNumbers.java</vt:lpstr>
      <vt:lpstr>EfficientPrimeNumbers.java</vt:lpstr>
      <vt:lpstr>Divide-and-Conquer</vt:lpstr>
      <vt:lpstr>Case Study: Closest Pair of Points</vt:lpstr>
      <vt:lpstr>Case Study: Closest Pair of Points</vt:lpstr>
      <vt:lpstr>Practical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Aughdon Breslin</dc:creator>
  <cp:lastModifiedBy>Aughdon Breslin</cp:lastModifiedBy>
  <cp:revision>1</cp:revision>
  <dcterms:created xsi:type="dcterms:W3CDTF">2025-02-09T23:41:40Z</dcterms:created>
  <dcterms:modified xsi:type="dcterms:W3CDTF">2025-02-09T23:42:33Z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2025-02-09T23:42:14Z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98807b4f-5177-4eb3-b8ac-ef28c768960e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