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82_0.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74"/>
  </p:notesMasterIdLst>
  <p:sldIdLst>
    <p:sldId id="330" r:id="rId2"/>
    <p:sldId id="386" r:id="rId3"/>
    <p:sldId id="373" r:id="rId4"/>
    <p:sldId id="407" r:id="rId5"/>
    <p:sldId id="468" r:id="rId6"/>
    <p:sldId id="409" r:id="rId7"/>
    <p:sldId id="408" r:id="rId8"/>
    <p:sldId id="322" r:id="rId9"/>
    <p:sldId id="411" r:id="rId10"/>
    <p:sldId id="412" r:id="rId11"/>
    <p:sldId id="393" r:id="rId12"/>
    <p:sldId id="375" r:id="rId13"/>
    <p:sldId id="413" r:id="rId14"/>
    <p:sldId id="414" r:id="rId15"/>
    <p:sldId id="380" r:id="rId16"/>
    <p:sldId id="379" r:id="rId17"/>
    <p:sldId id="456" r:id="rId18"/>
    <p:sldId id="457" r:id="rId19"/>
    <p:sldId id="381" r:id="rId20"/>
    <p:sldId id="417" r:id="rId21"/>
    <p:sldId id="357" r:id="rId22"/>
    <p:sldId id="323" r:id="rId23"/>
    <p:sldId id="418" r:id="rId24"/>
    <p:sldId id="419" r:id="rId25"/>
    <p:sldId id="420" r:id="rId26"/>
    <p:sldId id="421" r:id="rId27"/>
    <p:sldId id="422" r:id="rId28"/>
    <p:sldId id="423" r:id="rId29"/>
    <p:sldId id="424" r:id="rId30"/>
    <p:sldId id="425" r:id="rId31"/>
    <p:sldId id="426" r:id="rId32"/>
    <p:sldId id="427" r:id="rId33"/>
    <p:sldId id="428" r:id="rId34"/>
    <p:sldId id="324" r:id="rId35"/>
    <p:sldId id="363" r:id="rId36"/>
    <p:sldId id="335" r:id="rId37"/>
    <p:sldId id="354" r:id="rId38"/>
    <p:sldId id="437" r:id="rId39"/>
    <p:sldId id="439" r:id="rId40"/>
    <p:sldId id="440" r:id="rId41"/>
    <p:sldId id="442" r:id="rId42"/>
    <p:sldId id="429" r:id="rId43"/>
    <p:sldId id="430" r:id="rId44"/>
    <p:sldId id="259" r:id="rId45"/>
    <p:sldId id="394" r:id="rId46"/>
    <p:sldId id="382" r:id="rId47"/>
    <p:sldId id="431" r:id="rId48"/>
    <p:sldId id="383" r:id="rId49"/>
    <p:sldId id="258" r:id="rId50"/>
    <p:sldId id="447" r:id="rId51"/>
    <p:sldId id="448" r:id="rId52"/>
    <p:sldId id="446" r:id="rId53"/>
    <p:sldId id="449" r:id="rId54"/>
    <p:sldId id="444" r:id="rId55"/>
    <p:sldId id="344" r:id="rId56"/>
    <p:sldId id="450" r:id="rId57"/>
    <p:sldId id="451" r:id="rId58"/>
    <p:sldId id="452" r:id="rId59"/>
    <p:sldId id="453" r:id="rId60"/>
    <p:sldId id="455" r:id="rId61"/>
    <p:sldId id="454" r:id="rId62"/>
    <p:sldId id="462" r:id="rId63"/>
    <p:sldId id="463" r:id="rId64"/>
    <p:sldId id="464" r:id="rId65"/>
    <p:sldId id="466" r:id="rId66"/>
    <p:sldId id="467" r:id="rId67"/>
    <p:sldId id="458" r:id="rId68"/>
    <p:sldId id="459" r:id="rId69"/>
    <p:sldId id="460" r:id="rId70"/>
    <p:sldId id="461" r:id="rId71"/>
    <p:sldId id="385" r:id="rId72"/>
    <p:sldId id="384" r:id="rId73"/>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01CDB67-1D86-B5DA-74BE-D532FDF4A9E3}" name="Aughdon Breslin" initials="AB" userId="S::abreslin@stevens.edu::c1eda0d2-4b62-4584-a443-73ec6d79d8c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5" autoAdjust="0"/>
  </p:normalViewPr>
  <p:slideViewPr>
    <p:cSldViewPr>
      <p:cViewPr varScale="1">
        <p:scale>
          <a:sx n="82" d="100"/>
          <a:sy n="82" d="100"/>
        </p:scale>
        <p:origin x="1502" y="9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8/10/relationships/authors" Targe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omments/modernComment_182_0.xml><?xml version="1.0" encoding="utf-8"?>
<p188:cmLst xmlns:a="http://schemas.openxmlformats.org/drawingml/2006/main" xmlns:r="http://schemas.openxmlformats.org/officeDocument/2006/relationships" xmlns:p188="http://schemas.microsoft.com/office/powerpoint/2018/8/main">
  <p188:cm id="{69D04831-2E3B-4198-885A-7C937A0EC5D5}" authorId="{101CDB67-1D86-B5DA-74BE-D532FDF4A9E3}" created="2025-01-18T14:48:52.079">
    <pc:sldMkLst xmlns:pc="http://schemas.microsoft.com/office/powerpoint/2013/main/command">
      <pc:docMk/>
      <pc:sldMk cId="0" sldId="386"/>
    </pc:sldMkLst>
    <p188:txBody>
      <a:bodyPr/>
      <a:lstStyle/>
      <a:p>
        <a:r>
          <a:rPr lang="en-US"/>
          <a:t>Using Intellij</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EAD56C2-D486-4235-A097-3B48E960DBF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a:extLst>
              <a:ext uri="{FF2B5EF4-FFF2-40B4-BE49-F238E27FC236}">
                <a16:creationId xmlns:a16="http://schemas.microsoft.com/office/drawing/2014/main" id="{8FE4CF21-6DA0-4680-9165-9D103340CFF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ED84D29-5403-4C91-B333-3FE80AA4E16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5" name="Rectangle 3">
            <a:extLst>
              <a:ext uri="{FF2B5EF4-FFF2-40B4-BE49-F238E27FC236}">
                <a16:creationId xmlns:a16="http://schemas.microsoft.com/office/drawing/2014/main" id="{35254973-82DE-4FCF-8744-CE3333FD39D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2F6ECAE-C757-4888-8419-898ABFCD0A5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a:extLst>
              <a:ext uri="{FF2B5EF4-FFF2-40B4-BE49-F238E27FC236}">
                <a16:creationId xmlns:a16="http://schemas.microsoft.com/office/drawing/2014/main" id="{A113A6FE-E2BE-4B18-8179-600B2549BB0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9FFB5A7-631D-4C9B-821D-1D04B383C95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7" name="Rectangle 3">
            <a:extLst>
              <a:ext uri="{FF2B5EF4-FFF2-40B4-BE49-F238E27FC236}">
                <a16:creationId xmlns:a16="http://schemas.microsoft.com/office/drawing/2014/main" id="{0F568CE1-0147-40FE-895E-CAB960744A1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8CB1ED9-BA7B-4930-B0B2-B498C4D2EA0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5" name="Rectangle 3">
            <a:extLst>
              <a:ext uri="{FF2B5EF4-FFF2-40B4-BE49-F238E27FC236}">
                <a16:creationId xmlns:a16="http://schemas.microsoft.com/office/drawing/2014/main" id="{2E703FCE-0B75-4F87-9E83-3198F6BCFE2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013A5A8-94D0-4A3F-A8EE-CF070F1B7A2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3" name="Rectangle 3">
            <a:extLst>
              <a:ext uri="{FF2B5EF4-FFF2-40B4-BE49-F238E27FC236}">
                <a16:creationId xmlns:a16="http://schemas.microsoft.com/office/drawing/2014/main" id="{750E4C5B-4995-46EA-BBFD-2F99E5D28D7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DF61286-EBA5-4DA3-966A-323B495CDA7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1" name="Rectangle 3">
            <a:extLst>
              <a:ext uri="{FF2B5EF4-FFF2-40B4-BE49-F238E27FC236}">
                <a16:creationId xmlns:a16="http://schemas.microsoft.com/office/drawing/2014/main" id="{2B6D5AB0-A84F-462E-8CFE-7169758D2C0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D0D468F-5F88-4D1E-BEFB-9A7D76953C6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9" name="Rectangle 3">
            <a:extLst>
              <a:ext uri="{FF2B5EF4-FFF2-40B4-BE49-F238E27FC236}">
                <a16:creationId xmlns:a16="http://schemas.microsoft.com/office/drawing/2014/main" id="{21B3D0DC-9B7A-433D-83DA-84F9815B6CD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1AF4326-6828-4290-BAD0-B62BF6C32C1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1" name="Rectangle 3">
            <a:extLst>
              <a:ext uri="{FF2B5EF4-FFF2-40B4-BE49-F238E27FC236}">
                <a16:creationId xmlns:a16="http://schemas.microsoft.com/office/drawing/2014/main" id="{E9F11966-565C-4511-B464-F6D8A3354DA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C44C76C-AC58-4B89-99CD-9C93999049E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5" name="Rectangle 3">
            <a:extLst>
              <a:ext uri="{FF2B5EF4-FFF2-40B4-BE49-F238E27FC236}">
                <a16:creationId xmlns:a16="http://schemas.microsoft.com/office/drawing/2014/main" id="{2DA0FE29-ED67-41DA-8CB8-2E6AEA6385A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7531D4E3-B1B0-4E5A-B3BB-C66D54DAE64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3" name="Rectangle 3">
            <a:extLst>
              <a:ext uri="{FF2B5EF4-FFF2-40B4-BE49-F238E27FC236}">
                <a16:creationId xmlns:a16="http://schemas.microsoft.com/office/drawing/2014/main" id="{A37B9006-9787-4D5D-BD7C-10F23878597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3C40C50-DE0F-4408-ACC8-E6A59553889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1" name="Rectangle 3">
            <a:extLst>
              <a:ext uri="{FF2B5EF4-FFF2-40B4-BE49-F238E27FC236}">
                <a16:creationId xmlns:a16="http://schemas.microsoft.com/office/drawing/2014/main" id="{EF70563D-676A-494B-B81B-1F8877E494A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8C2CE30-7B42-40F9-BAD1-818D5B83493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9" name="Rectangle 3">
            <a:extLst>
              <a:ext uri="{FF2B5EF4-FFF2-40B4-BE49-F238E27FC236}">
                <a16:creationId xmlns:a16="http://schemas.microsoft.com/office/drawing/2014/main" id="{9CD4B909-673A-4197-A1E1-2DD0EA4233C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CF5429D-37E6-4AE0-84B4-07D47B679A9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7" name="Rectangle 3">
            <a:extLst>
              <a:ext uri="{FF2B5EF4-FFF2-40B4-BE49-F238E27FC236}">
                <a16:creationId xmlns:a16="http://schemas.microsoft.com/office/drawing/2014/main" id="{8FA2EE89-7F0F-4B62-BF3E-A5F5E427A29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12B20-A5D8-49C5-C8B8-EA8D45E042E3}"/>
            </a:ext>
          </a:extLst>
        </p:cNvPr>
        <p:cNvGrpSpPr/>
        <p:nvPr/>
      </p:nvGrpSpPr>
      <p:grpSpPr>
        <a:xfrm>
          <a:off x="0" y="0"/>
          <a:ext cx="0" cy="0"/>
          <a:chOff x="0" y="0"/>
          <a:chExt cx="0" cy="0"/>
        </a:xfrm>
      </p:grpSpPr>
      <p:sp>
        <p:nvSpPr>
          <p:cNvPr id="11266" name="Rectangle 2">
            <a:extLst>
              <a:ext uri="{FF2B5EF4-FFF2-40B4-BE49-F238E27FC236}">
                <a16:creationId xmlns:a16="http://schemas.microsoft.com/office/drawing/2014/main" id="{B3EFA75F-7A24-EE28-47B2-7F4A03F5EBE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7" name="Rectangle 3">
            <a:extLst>
              <a:ext uri="{FF2B5EF4-FFF2-40B4-BE49-F238E27FC236}">
                <a16:creationId xmlns:a16="http://schemas.microsoft.com/office/drawing/2014/main" id="{B7EC2717-5E23-56B9-A095-4B1BBB5C3E1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533706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FC25DA1-2106-4C04-B381-103D749E426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7" name="Rectangle 3">
            <a:extLst>
              <a:ext uri="{FF2B5EF4-FFF2-40B4-BE49-F238E27FC236}">
                <a16:creationId xmlns:a16="http://schemas.microsoft.com/office/drawing/2014/main" id="{64BF858D-4602-4D94-A224-1540C9DAAE5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0871424-31BB-4AF5-8919-51084169610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5" name="Rectangle 3">
            <a:extLst>
              <a:ext uri="{FF2B5EF4-FFF2-40B4-BE49-F238E27FC236}">
                <a16:creationId xmlns:a16="http://schemas.microsoft.com/office/drawing/2014/main" id="{730531F9-F37E-49E2-B380-53FC589D652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0CC402D-41FB-4F30-9C84-0A19C922374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3" name="Rectangle 3">
            <a:extLst>
              <a:ext uri="{FF2B5EF4-FFF2-40B4-BE49-F238E27FC236}">
                <a16:creationId xmlns:a16="http://schemas.microsoft.com/office/drawing/2014/main" id="{2B075113-77D3-4E23-8DFA-8B983F01E42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63B8566-DB1C-41E4-B5B6-BA2616A3664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511A16AF-490F-43A1-A4B1-0AE663F8042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BF66ED7F-D59B-4B22-A59D-A75C2AB4D4AC}"/>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9BC9F675-555F-49AB-B50E-4C8D0BC03E8E}"/>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E7448D40-9641-4463-B8B1-E7F48865FFBC}"/>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DA36C034-A492-42FD-ACA6-F7A391F4754C}"/>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C4937096-DD28-437D-9227-042EBB513F45}"/>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92F19926-CDEA-4843-9918-CB46822E3F80}"/>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E597C7D7-A535-4870-9555-A9E0ABC03E91}"/>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0186F105-BE03-460D-BE11-358979B3BB51}"/>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A035FB0C-0D11-4E43-8FE7-E1907B8EA5F3}"/>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DF885B2B-0D06-4CFA-99DE-47016CCE931C}"/>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F5F8328E-D3F9-4C4C-A209-82D699D9973A}"/>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9E315653-AB30-45CA-93FD-5E5CFBF55147}"/>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AF78218A-F113-4BD0-A5BD-1FF847A739E3}"/>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213CAEF5-BB8F-47E7-A46D-CD9B8294DA8E}"/>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4BCB3FF9-3A87-448D-A79B-3267CF98F329}"/>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280586E6-7FC7-4E7D-BFAA-4BA3E45F9A7F}"/>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89FF1BCE-CD71-4899-A536-B52FC85EEDA6}"/>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9E233E74-81A8-40FC-B35E-D8B9F75EA5B6}"/>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ADF32589-4A88-4517-AE79-125147A8B8A8}"/>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CAAB46E8-7A2B-4169-8E41-5CE70911399A}"/>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442EB836-DBC9-4C29-9FBA-D2C29FD86D64}"/>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9895F490-1A86-4B93-B2CF-6133960E5905}"/>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195C47E7-2644-4C79-8F1A-C3ECCF6571E2}"/>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4E0FD0CF-87DD-497D-9C14-AC9687BEA301}"/>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B457E329-5C90-479D-9B60-B70BBD37F8FB}"/>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022B3938-7D2C-4402-A749-18A26485470D}"/>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AD00EA05-1F78-41DA-BFA1-E9A7FDB3ED75}"/>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B838D5FC-9CF6-47D8-9546-852BA0012C6B}"/>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A7A80C62-6567-4525-A778-FDB54D194B69}"/>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F0FA34FA-23F0-4070-B590-8E8337A49D5E}"/>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45B47E9F-31AC-4864-88D1-D09290E31A29}"/>
              </a:ext>
            </a:extLst>
          </p:cNvPr>
          <p:cNvSpPr>
            <a:spLocks noGrp="1" noChangeArrowheads="1"/>
          </p:cNvSpPr>
          <p:nvPr>
            <p:ph type="dt" sz="quarter" idx="10"/>
          </p:nvPr>
        </p:nvSpPr>
        <p:spPr/>
        <p:txBody>
          <a:bodyPr/>
          <a:lstStyle>
            <a:lvl1pPr>
              <a:defRPr/>
            </a:lvl1pPr>
          </a:lstStyle>
          <a:p>
            <a:pPr>
              <a:defRPr/>
            </a:pPr>
            <a:fld id="{FE13A0DE-8A26-49CE-8B6F-CE60CAE61D60}" type="datetime1">
              <a:rPr lang="en-US"/>
              <a:pPr>
                <a:defRPr/>
              </a:pPr>
              <a:t>1/22/2025</a:t>
            </a:fld>
            <a:endParaRPr lang="en-US"/>
          </a:p>
        </p:txBody>
      </p:sp>
      <p:sp>
        <p:nvSpPr>
          <p:cNvPr id="35" name="Rectangle 35">
            <a:extLst>
              <a:ext uri="{FF2B5EF4-FFF2-40B4-BE49-F238E27FC236}">
                <a16:creationId xmlns:a16="http://schemas.microsoft.com/office/drawing/2014/main" id="{7C0BBB85-0558-4A84-B0CC-C68F57153218}"/>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Eleventh Edition, (c) 2017 Pearson Education, Inc. All rights reserved. </a:t>
            </a:r>
          </a:p>
        </p:txBody>
      </p:sp>
      <p:sp>
        <p:nvSpPr>
          <p:cNvPr id="36" name="Rectangle 36">
            <a:extLst>
              <a:ext uri="{FF2B5EF4-FFF2-40B4-BE49-F238E27FC236}">
                <a16:creationId xmlns:a16="http://schemas.microsoft.com/office/drawing/2014/main" id="{51AA9BE4-A998-4F0B-BC86-7286CF3C7B40}"/>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D1AF5767-DF88-49C4-A167-39F831FFAD97}" type="slidenum">
              <a:rPr lang="en-US" altLang="en-US"/>
              <a:pPr>
                <a:defRPr/>
              </a:pPr>
              <a:t>‹#›</a:t>
            </a:fld>
            <a:endParaRPr lang="en-US" altLang="en-US"/>
          </a:p>
        </p:txBody>
      </p:sp>
    </p:spTree>
    <p:extLst>
      <p:ext uri="{BB962C8B-B14F-4D97-AF65-F5344CB8AC3E}">
        <p14:creationId xmlns:p14="http://schemas.microsoft.com/office/powerpoint/2010/main" val="14858299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AA1F9FA-B178-4D40-A3DF-92D69EE21AB5}"/>
              </a:ext>
            </a:extLst>
          </p:cNvPr>
          <p:cNvSpPr>
            <a:spLocks noGrp="1" noChangeArrowheads="1"/>
          </p:cNvSpPr>
          <p:nvPr>
            <p:ph type="dt" sz="half" idx="10"/>
          </p:nvPr>
        </p:nvSpPr>
        <p:spPr>
          <a:ln/>
        </p:spPr>
        <p:txBody>
          <a:bodyPr/>
          <a:lstStyle>
            <a:lvl1pPr>
              <a:defRPr/>
            </a:lvl1pPr>
          </a:lstStyle>
          <a:p>
            <a:pPr>
              <a:defRPr/>
            </a:pPr>
            <a:fld id="{D9391097-5331-4780-8A08-143F4088D7A2}" type="datetime1">
              <a:rPr lang="en-US"/>
              <a:pPr>
                <a:defRPr/>
              </a:pPr>
              <a:t>1/22/2025</a:t>
            </a:fld>
            <a:endParaRPr lang="en-US"/>
          </a:p>
        </p:txBody>
      </p:sp>
      <p:sp>
        <p:nvSpPr>
          <p:cNvPr id="5" name="Rectangle 34">
            <a:extLst>
              <a:ext uri="{FF2B5EF4-FFF2-40B4-BE49-F238E27FC236}">
                <a16:creationId xmlns:a16="http://schemas.microsoft.com/office/drawing/2014/main" id="{4B4645DC-E4D2-4888-BC81-8269521CB2BE}"/>
              </a:ext>
            </a:extLst>
          </p:cNvPr>
          <p:cNvSpPr>
            <a:spLocks noGrp="1" noChangeArrowheads="1"/>
          </p:cNvSpPr>
          <p:nvPr>
            <p:ph type="sldNum" sz="quarter" idx="11"/>
          </p:nvPr>
        </p:nvSpPr>
        <p:spPr>
          <a:ln/>
        </p:spPr>
        <p:txBody>
          <a:bodyPr/>
          <a:lstStyle>
            <a:lvl1pPr>
              <a:defRPr/>
            </a:lvl1pPr>
          </a:lstStyle>
          <a:p>
            <a:pPr>
              <a:defRPr/>
            </a:pPr>
            <a:fld id="{2C1224A3-7EFC-49CF-80D7-40066D92DA62}" type="slidenum">
              <a:rPr lang="en-US" altLang="en-US"/>
              <a:pPr>
                <a:defRPr/>
              </a:pPr>
              <a:t>‹#›</a:t>
            </a:fld>
            <a:endParaRPr lang="en-US" altLang="en-US"/>
          </a:p>
        </p:txBody>
      </p:sp>
    </p:spTree>
    <p:extLst>
      <p:ext uri="{BB962C8B-B14F-4D97-AF65-F5344CB8AC3E}">
        <p14:creationId xmlns:p14="http://schemas.microsoft.com/office/powerpoint/2010/main" val="81953776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63216625-8294-4D62-A573-35400A31CD78}"/>
              </a:ext>
            </a:extLst>
          </p:cNvPr>
          <p:cNvSpPr>
            <a:spLocks noGrp="1" noChangeArrowheads="1"/>
          </p:cNvSpPr>
          <p:nvPr>
            <p:ph type="dt" sz="half" idx="10"/>
          </p:nvPr>
        </p:nvSpPr>
        <p:spPr>
          <a:ln/>
        </p:spPr>
        <p:txBody>
          <a:bodyPr/>
          <a:lstStyle>
            <a:lvl1pPr>
              <a:defRPr/>
            </a:lvl1pPr>
          </a:lstStyle>
          <a:p>
            <a:pPr>
              <a:defRPr/>
            </a:pPr>
            <a:fld id="{2C93829F-73AE-4C38-B159-C53982F0FD75}" type="datetime1">
              <a:rPr lang="en-US"/>
              <a:pPr>
                <a:defRPr/>
              </a:pPr>
              <a:t>1/22/2025</a:t>
            </a:fld>
            <a:endParaRPr lang="en-US"/>
          </a:p>
        </p:txBody>
      </p:sp>
      <p:sp>
        <p:nvSpPr>
          <p:cNvPr id="5" name="Rectangle 34">
            <a:extLst>
              <a:ext uri="{FF2B5EF4-FFF2-40B4-BE49-F238E27FC236}">
                <a16:creationId xmlns:a16="http://schemas.microsoft.com/office/drawing/2014/main" id="{25BC8DBC-8704-4058-8B6B-B92EEBA1689B}"/>
              </a:ext>
            </a:extLst>
          </p:cNvPr>
          <p:cNvSpPr>
            <a:spLocks noGrp="1" noChangeArrowheads="1"/>
          </p:cNvSpPr>
          <p:nvPr>
            <p:ph type="sldNum" sz="quarter" idx="11"/>
          </p:nvPr>
        </p:nvSpPr>
        <p:spPr>
          <a:ln/>
        </p:spPr>
        <p:txBody>
          <a:bodyPr/>
          <a:lstStyle>
            <a:lvl1pPr>
              <a:defRPr/>
            </a:lvl1pPr>
          </a:lstStyle>
          <a:p>
            <a:pPr>
              <a:defRPr/>
            </a:pPr>
            <a:fld id="{BBDC6F1B-3459-4352-9AD2-C02299CF28B5}" type="slidenum">
              <a:rPr lang="en-US" altLang="en-US"/>
              <a:pPr>
                <a:defRPr/>
              </a:pPr>
              <a:t>‹#›</a:t>
            </a:fld>
            <a:endParaRPr lang="en-US" altLang="en-US"/>
          </a:p>
        </p:txBody>
      </p:sp>
    </p:spTree>
    <p:extLst>
      <p:ext uri="{BB962C8B-B14F-4D97-AF65-F5344CB8AC3E}">
        <p14:creationId xmlns:p14="http://schemas.microsoft.com/office/powerpoint/2010/main" val="37396353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28F22-9BB1-40BA-AC72-93CEEECA09F2}"/>
              </a:ext>
            </a:extLst>
          </p:cNvPr>
          <p:cNvSpPr>
            <a:spLocks noGrp="1"/>
          </p:cNvSpPr>
          <p:nvPr>
            <p:ph type="dt" sz="half" idx="10"/>
          </p:nvPr>
        </p:nvSpPr>
        <p:spPr/>
        <p:txBody>
          <a:bodyPr/>
          <a:lstStyle>
            <a:lvl1pPr>
              <a:defRPr/>
            </a:lvl1pPr>
          </a:lstStyle>
          <a:p>
            <a:pPr>
              <a:defRPr/>
            </a:pPr>
            <a:fld id="{D440376E-321C-4DA2-A9A3-42117A798682}" type="datetime1">
              <a:rPr lang="en-US"/>
              <a:pPr>
                <a:defRPr/>
              </a:pPr>
              <a:t>1/22/2025</a:t>
            </a:fld>
            <a:endParaRPr lang="en-US"/>
          </a:p>
        </p:txBody>
      </p:sp>
      <p:sp>
        <p:nvSpPr>
          <p:cNvPr id="5" name="Slide Number Placeholder 4">
            <a:extLst>
              <a:ext uri="{FF2B5EF4-FFF2-40B4-BE49-F238E27FC236}">
                <a16:creationId xmlns:a16="http://schemas.microsoft.com/office/drawing/2014/main" id="{DE196966-29B4-4BE1-8E6A-4D0F186E43E0}"/>
              </a:ext>
            </a:extLst>
          </p:cNvPr>
          <p:cNvSpPr>
            <a:spLocks noGrp="1"/>
          </p:cNvSpPr>
          <p:nvPr>
            <p:ph type="sldNum" sz="quarter" idx="11"/>
          </p:nvPr>
        </p:nvSpPr>
        <p:spPr/>
        <p:txBody>
          <a:bodyPr/>
          <a:lstStyle>
            <a:lvl1pPr>
              <a:defRPr/>
            </a:lvl1pPr>
          </a:lstStyle>
          <a:p>
            <a:pPr>
              <a:defRPr/>
            </a:pPr>
            <a:fld id="{07039C33-6A58-4664-A826-EA5253411CDB}" type="slidenum">
              <a:rPr lang="en-US" altLang="en-US"/>
              <a:pPr>
                <a:defRPr/>
              </a:pPr>
              <a:t>‹#›</a:t>
            </a:fld>
            <a:endParaRPr lang="en-US" altLang="en-US"/>
          </a:p>
        </p:txBody>
      </p:sp>
    </p:spTree>
    <p:extLst>
      <p:ext uri="{BB962C8B-B14F-4D97-AF65-F5344CB8AC3E}">
        <p14:creationId xmlns:p14="http://schemas.microsoft.com/office/powerpoint/2010/main" val="2310549943"/>
      </p:ext>
    </p:extLst>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35FBE912-1C66-4116-8B92-6284EDAF644B}"/>
              </a:ext>
            </a:extLst>
          </p:cNvPr>
          <p:cNvSpPr>
            <a:spLocks noGrp="1" noChangeArrowheads="1"/>
          </p:cNvSpPr>
          <p:nvPr>
            <p:ph type="dt" sz="half" idx="10"/>
          </p:nvPr>
        </p:nvSpPr>
        <p:spPr>
          <a:ln/>
        </p:spPr>
        <p:txBody>
          <a:bodyPr/>
          <a:lstStyle>
            <a:lvl1pPr>
              <a:defRPr/>
            </a:lvl1pPr>
          </a:lstStyle>
          <a:p>
            <a:pPr>
              <a:defRPr/>
            </a:pPr>
            <a:fld id="{4F257B79-056F-42BD-92D1-23B44E94F5BA}" type="datetime1">
              <a:rPr lang="en-US"/>
              <a:pPr>
                <a:defRPr/>
              </a:pPr>
              <a:t>1/22/2025</a:t>
            </a:fld>
            <a:endParaRPr lang="en-US"/>
          </a:p>
        </p:txBody>
      </p:sp>
      <p:sp>
        <p:nvSpPr>
          <p:cNvPr id="5" name="Rectangle 34">
            <a:extLst>
              <a:ext uri="{FF2B5EF4-FFF2-40B4-BE49-F238E27FC236}">
                <a16:creationId xmlns:a16="http://schemas.microsoft.com/office/drawing/2014/main" id="{036BA0F9-FB31-4FC1-834D-89433ED27409}"/>
              </a:ext>
            </a:extLst>
          </p:cNvPr>
          <p:cNvSpPr>
            <a:spLocks noGrp="1" noChangeArrowheads="1"/>
          </p:cNvSpPr>
          <p:nvPr>
            <p:ph type="sldNum" sz="quarter" idx="11"/>
          </p:nvPr>
        </p:nvSpPr>
        <p:spPr>
          <a:ln/>
        </p:spPr>
        <p:txBody>
          <a:bodyPr/>
          <a:lstStyle>
            <a:lvl1pPr>
              <a:defRPr/>
            </a:lvl1pPr>
          </a:lstStyle>
          <a:p>
            <a:pPr>
              <a:defRPr/>
            </a:pPr>
            <a:fld id="{D0AF1B7A-C192-4EF9-8022-298D7CC3B0B9}" type="slidenum">
              <a:rPr lang="en-US" altLang="en-US"/>
              <a:pPr>
                <a:defRPr/>
              </a:pPr>
              <a:t>‹#›</a:t>
            </a:fld>
            <a:endParaRPr lang="en-US" altLang="en-US"/>
          </a:p>
        </p:txBody>
      </p:sp>
    </p:spTree>
    <p:extLst>
      <p:ext uri="{BB962C8B-B14F-4D97-AF65-F5344CB8AC3E}">
        <p14:creationId xmlns:p14="http://schemas.microsoft.com/office/powerpoint/2010/main" val="286107836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64FABD77-81A7-452E-B44D-82D7F87B0B50}"/>
              </a:ext>
            </a:extLst>
          </p:cNvPr>
          <p:cNvSpPr>
            <a:spLocks noGrp="1" noChangeArrowheads="1"/>
          </p:cNvSpPr>
          <p:nvPr>
            <p:ph type="dt" sz="half" idx="10"/>
          </p:nvPr>
        </p:nvSpPr>
        <p:spPr>
          <a:ln/>
        </p:spPr>
        <p:txBody>
          <a:bodyPr/>
          <a:lstStyle>
            <a:lvl1pPr>
              <a:defRPr/>
            </a:lvl1pPr>
          </a:lstStyle>
          <a:p>
            <a:pPr>
              <a:defRPr/>
            </a:pPr>
            <a:fld id="{A4ACDC4B-2811-4802-9265-4FA71D442C7E}" type="datetime1">
              <a:rPr lang="en-US"/>
              <a:pPr>
                <a:defRPr/>
              </a:pPr>
              <a:t>1/22/2025</a:t>
            </a:fld>
            <a:endParaRPr lang="en-US"/>
          </a:p>
        </p:txBody>
      </p:sp>
      <p:sp>
        <p:nvSpPr>
          <p:cNvPr id="6" name="Rectangle 34">
            <a:extLst>
              <a:ext uri="{FF2B5EF4-FFF2-40B4-BE49-F238E27FC236}">
                <a16:creationId xmlns:a16="http://schemas.microsoft.com/office/drawing/2014/main" id="{035F040C-1AFA-46C3-8A83-5D21E8E63305}"/>
              </a:ext>
            </a:extLst>
          </p:cNvPr>
          <p:cNvSpPr>
            <a:spLocks noGrp="1" noChangeArrowheads="1"/>
          </p:cNvSpPr>
          <p:nvPr>
            <p:ph type="sldNum" sz="quarter" idx="11"/>
          </p:nvPr>
        </p:nvSpPr>
        <p:spPr>
          <a:ln/>
        </p:spPr>
        <p:txBody>
          <a:bodyPr/>
          <a:lstStyle>
            <a:lvl1pPr>
              <a:defRPr/>
            </a:lvl1pPr>
          </a:lstStyle>
          <a:p>
            <a:pPr>
              <a:defRPr/>
            </a:pPr>
            <a:fld id="{55DDB2E3-0D0E-4DDD-8C5A-42AFF36F79DE}" type="slidenum">
              <a:rPr lang="en-US" altLang="en-US"/>
              <a:pPr>
                <a:defRPr/>
              </a:pPr>
              <a:t>‹#›</a:t>
            </a:fld>
            <a:endParaRPr lang="en-US" altLang="en-US"/>
          </a:p>
        </p:txBody>
      </p:sp>
    </p:spTree>
    <p:extLst>
      <p:ext uri="{BB962C8B-B14F-4D97-AF65-F5344CB8AC3E}">
        <p14:creationId xmlns:p14="http://schemas.microsoft.com/office/powerpoint/2010/main" val="4603944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393659B1-2857-40FB-BE7F-5026789F6FE0}"/>
              </a:ext>
            </a:extLst>
          </p:cNvPr>
          <p:cNvSpPr>
            <a:spLocks noGrp="1" noChangeArrowheads="1"/>
          </p:cNvSpPr>
          <p:nvPr>
            <p:ph type="dt" sz="half" idx="10"/>
          </p:nvPr>
        </p:nvSpPr>
        <p:spPr>
          <a:ln/>
        </p:spPr>
        <p:txBody>
          <a:bodyPr/>
          <a:lstStyle>
            <a:lvl1pPr>
              <a:defRPr/>
            </a:lvl1pPr>
          </a:lstStyle>
          <a:p>
            <a:pPr>
              <a:defRPr/>
            </a:pPr>
            <a:fld id="{EA0BB637-8D6F-4E3D-AFFB-516428302CEF}" type="datetime1">
              <a:rPr lang="en-US"/>
              <a:pPr>
                <a:defRPr/>
              </a:pPr>
              <a:t>1/22/2025</a:t>
            </a:fld>
            <a:endParaRPr lang="en-US"/>
          </a:p>
        </p:txBody>
      </p:sp>
      <p:sp>
        <p:nvSpPr>
          <p:cNvPr id="8" name="Rectangle 34">
            <a:extLst>
              <a:ext uri="{FF2B5EF4-FFF2-40B4-BE49-F238E27FC236}">
                <a16:creationId xmlns:a16="http://schemas.microsoft.com/office/drawing/2014/main" id="{A3613171-8E4E-459B-807A-E953BC4E5D76}"/>
              </a:ext>
            </a:extLst>
          </p:cNvPr>
          <p:cNvSpPr>
            <a:spLocks noGrp="1" noChangeArrowheads="1"/>
          </p:cNvSpPr>
          <p:nvPr>
            <p:ph type="sldNum" sz="quarter" idx="11"/>
          </p:nvPr>
        </p:nvSpPr>
        <p:spPr>
          <a:ln/>
        </p:spPr>
        <p:txBody>
          <a:bodyPr/>
          <a:lstStyle>
            <a:lvl1pPr>
              <a:defRPr/>
            </a:lvl1pPr>
          </a:lstStyle>
          <a:p>
            <a:pPr>
              <a:defRPr/>
            </a:pPr>
            <a:fld id="{CF357AD3-9386-4230-A8B4-0D9B07016FFB}" type="slidenum">
              <a:rPr lang="en-US" altLang="en-US"/>
              <a:pPr>
                <a:defRPr/>
              </a:pPr>
              <a:t>‹#›</a:t>
            </a:fld>
            <a:endParaRPr lang="en-US" altLang="en-US"/>
          </a:p>
        </p:txBody>
      </p:sp>
    </p:spTree>
    <p:extLst>
      <p:ext uri="{BB962C8B-B14F-4D97-AF65-F5344CB8AC3E}">
        <p14:creationId xmlns:p14="http://schemas.microsoft.com/office/powerpoint/2010/main" val="33328297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9D9D768D-D661-4F41-B70B-D1F97BFC77A0}"/>
              </a:ext>
            </a:extLst>
          </p:cNvPr>
          <p:cNvSpPr>
            <a:spLocks noGrp="1" noChangeArrowheads="1"/>
          </p:cNvSpPr>
          <p:nvPr>
            <p:ph type="dt" sz="half" idx="10"/>
          </p:nvPr>
        </p:nvSpPr>
        <p:spPr>
          <a:ln/>
        </p:spPr>
        <p:txBody>
          <a:bodyPr/>
          <a:lstStyle>
            <a:lvl1pPr>
              <a:defRPr/>
            </a:lvl1pPr>
          </a:lstStyle>
          <a:p>
            <a:pPr>
              <a:defRPr/>
            </a:pPr>
            <a:fld id="{5E777A3F-E38B-400C-BF2A-264944E6F7CF}" type="datetime1">
              <a:rPr lang="en-US"/>
              <a:pPr>
                <a:defRPr/>
              </a:pPr>
              <a:t>1/22/2025</a:t>
            </a:fld>
            <a:endParaRPr lang="en-US"/>
          </a:p>
        </p:txBody>
      </p:sp>
      <p:sp>
        <p:nvSpPr>
          <p:cNvPr id="4" name="Rectangle 34">
            <a:extLst>
              <a:ext uri="{FF2B5EF4-FFF2-40B4-BE49-F238E27FC236}">
                <a16:creationId xmlns:a16="http://schemas.microsoft.com/office/drawing/2014/main" id="{314D62DB-4270-42C6-B9EF-CA559899E2F3}"/>
              </a:ext>
            </a:extLst>
          </p:cNvPr>
          <p:cNvSpPr>
            <a:spLocks noGrp="1" noChangeArrowheads="1"/>
          </p:cNvSpPr>
          <p:nvPr>
            <p:ph type="sldNum" sz="quarter" idx="11"/>
          </p:nvPr>
        </p:nvSpPr>
        <p:spPr>
          <a:ln/>
        </p:spPr>
        <p:txBody>
          <a:bodyPr/>
          <a:lstStyle>
            <a:lvl1pPr>
              <a:defRPr/>
            </a:lvl1pPr>
          </a:lstStyle>
          <a:p>
            <a:pPr>
              <a:defRPr/>
            </a:pPr>
            <a:fld id="{ED237E16-E3C7-4F3A-ADCA-7BC85E6B3425}" type="slidenum">
              <a:rPr lang="en-US" altLang="en-US"/>
              <a:pPr>
                <a:defRPr/>
              </a:pPr>
              <a:t>‹#›</a:t>
            </a:fld>
            <a:endParaRPr lang="en-US" altLang="en-US"/>
          </a:p>
        </p:txBody>
      </p:sp>
    </p:spTree>
    <p:extLst>
      <p:ext uri="{BB962C8B-B14F-4D97-AF65-F5344CB8AC3E}">
        <p14:creationId xmlns:p14="http://schemas.microsoft.com/office/powerpoint/2010/main" val="11973638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652F8664-4D71-45F7-A908-B265AAD41D5E}"/>
              </a:ext>
            </a:extLst>
          </p:cNvPr>
          <p:cNvSpPr>
            <a:spLocks noGrp="1" noChangeArrowheads="1"/>
          </p:cNvSpPr>
          <p:nvPr>
            <p:ph type="dt" sz="half" idx="10"/>
          </p:nvPr>
        </p:nvSpPr>
        <p:spPr>
          <a:ln/>
        </p:spPr>
        <p:txBody>
          <a:bodyPr/>
          <a:lstStyle>
            <a:lvl1pPr>
              <a:defRPr/>
            </a:lvl1pPr>
          </a:lstStyle>
          <a:p>
            <a:pPr>
              <a:defRPr/>
            </a:pPr>
            <a:fld id="{54B86925-819E-43B2-856D-504FD6A63BF7}" type="datetime1">
              <a:rPr lang="en-US"/>
              <a:pPr>
                <a:defRPr/>
              </a:pPr>
              <a:t>1/22/2025</a:t>
            </a:fld>
            <a:endParaRPr lang="en-US"/>
          </a:p>
        </p:txBody>
      </p:sp>
      <p:sp>
        <p:nvSpPr>
          <p:cNvPr id="3" name="Rectangle 34">
            <a:extLst>
              <a:ext uri="{FF2B5EF4-FFF2-40B4-BE49-F238E27FC236}">
                <a16:creationId xmlns:a16="http://schemas.microsoft.com/office/drawing/2014/main" id="{3C6C94D6-3A9C-454C-9902-C02AF14112B4}"/>
              </a:ext>
            </a:extLst>
          </p:cNvPr>
          <p:cNvSpPr>
            <a:spLocks noGrp="1" noChangeArrowheads="1"/>
          </p:cNvSpPr>
          <p:nvPr>
            <p:ph type="sldNum" sz="quarter" idx="11"/>
          </p:nvPr>
        </p:nvSpPr>
        <p:spPr>
          <a:ln/>
        </p:spPr>
        <p:txBody>
          <a:bodyPr/>
          <a:lstStyle>
            <a:lvl1pPr>
              <a:defRPr/>
            </a:lvl1pPr>
          </a:lstStyle>
          <a:p>
            <a:pPr>
              <a:defRPr/>
            </a:pPr>
            <a:fld id="{6E5E0A04-5614-4DD0-8B4F-CCA161C36058}" type="slidenum">
              <a:rPr lang="en-US" altLang="en-US"/>
              <a:pPr>
                <a:defRPr/>
              </a:pPr>
              <a:t>‹#›</a:t>
            </a:fld>
            <a:endParaRPr lang="en-US" altLang="en-US"/>
          </a:p>
        </p:txBody>
      </p:sp>
    </p:spTree>
    <p:extLst>
      <p:ext uri="{BB962C8B-B14F-4D97-AF65-F5344CB8AC3E}">
        <p14:creationId xmlns:p14="http://schemas.microsoft.com/office/powerpoint/2010/main" val="25529791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9670F68-B172-4B57-BE4A-F8B1A916986D}"/>
              </a:ext>
            </a:extLst>
          </p:cNvPr>
          <p:cNvSpPr>
            <a:spLocks noGrp="1" noChangeArrowheads="1"/>
          </p:cNvSpPr>
          <p:nvPr>
            <p:ph type="dt" sz="half" idx="10"/>
          </p:nvPr>
        </p:nvSpPr>
        <p:spPr>
          <a:ln/>
        </p:spPr>
        <p:txBody>
          <a:bodyPr/>
          <a:lstStyle>
            <a:lvl1pPr>
              <a:defRPr/>
            </a:lvl1pPr>
          </a:lstStyle>
          <a:p>
            <a:pPr>
              <a:defRPr/>
            </a:pPr>
            <a:fld id="{59709B4D-282F-468C-9E7F-D957B90701C3}" type="datetime1">
              <a:rPr lang="en-US"/>
              <a:pPr>
                <a:defRPr/>
              </a:pPr>
              <a:t>1/22/2025</a:t>
            </a:fld>
            <a:endParaRPr lang="en-US"/>
          </a:p>
        </p:txBody>
      </p:sp>
      <p:sp>
        <p:nvSpPr>
          <p:cNvPr id="6" name="Rectangle 34">
            <a:extLst>
              <a:ext uri="{FF2B5EF4-FFF2-40B4-BE49-F238E27FC236}">
                <a16:creationId xmlns:a16="http://schemas.microsoft.com/office/drawing/2014/main" id="{3BD0AEA5-978A-424B-BB18-6648D759279C}"/>
              </a:ext>
            </a:extLst>
          </p:cNvPr>
          <p:cNvSpPr>
            <a:spLocks noGrp="1" noChangeArrowheads="1"/>
          </p:cNvSpPr>
          <p:nvPr>
            <p:ph type="sldNum" sz="quarter" idx="11"/>
          </p:nvPr>
        </p:nvSpPr>
        <p:spPr>
          <a:ln/>
        </p:spPr>
        <p:txBody>
          <a:bodyPr/>
          <a:lstStyle>
            <a:lvl1pPr>
              <a:defRPr/>
            </a:lvl1pPr>
          </a:lstStyle>
          <a:p>
            <a:pPr>
              <a:defRPr/>
            </a:pPr>
            <a:fld id="{3CE913FE-13A0-4B7A-9D80-CED11B6136D7}" type="slidenum">
              <a:rPr lang="en-US" altLang="en-US"/>
              <a:pPr>
                <a:defRPr/>
              </a:pPr>
              <a:t>‹#›</a:t>
            </a:fld>
            <a:endParaRPr lang="en-US" altLang="en-US"/>
          </a:p>
        </p:txBody>
      </p:sp>
    </p:spTree>
    <p:extLst>
      <p:ext uri="{BB962C8B-B14F-4D97-AF65-F5344CB8AC3E}">
        <p14:creationId xmlns:p14="http://schemas.microsoft.com/office/powerpoint/2010/main" val="29657916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C016E2D6-F404-46ED-AE74-9DF218AF43D0}"/>
              </a:ext>
            </a:extLst>
          </p:cNvPr>
          <p:cNvSpPr>
            <a:spLocks noGrp="1" noChangeArrowheads="1"/>
          </p:cNvSpPr>
          <p:nvPr>
            <p:ph type="dt" sz="half" idx="10"/>
          </p:nvPr>
        </p:nvSpPr>
        <p:spPr>
          <a:ln/>
        </p:spPr>
        <p:txBody>
          <a:bodyPr/>
          <a:lstStyle>
            <a:lvl1pPr>
              <a:defRPr/>
            </a:lvl1pPr>
          </a:lstStyle>
          <a:p>
            <a:pPr>
              <a:defRPr/>
            </a:pPr>
            <a:fld id="{BD296075-B4CA-4148-9F80-77C3AA6F3A1B}" type="datetime1">
              <a:rPr lang="en-US"/>
              <a:pPr>
                <a:defRPr/>
              </a:pPr>
              <a:t>1/22/2025</a:t>
            </a:fld>
            <a:endParaRPr lang="en-US"/>
          </a:p>
        </p:txBody>
      </p:sp>
      <p:sp>
        <p:nvSpPr>
          <p:cNvPr id="6" name="Rectangle 34">
            <a:extLst>
              <a:ext uri="{FF2B5EF4-FFF2-40B4-BE49-F238E27FC236}">
                <a16:creationId xmlns:a16="http://schemas.microsoft.com/office/drawing/2014/main" id="{1358AE74-A4BB-4A41-B0A6-E30A67AAB0C2}"/>
              </a:ext>
            </a:extLst>
          </p:cNvPr>
          <p:cNvSpPr>
            <a:spLocks noGrp="1" noChangeArrowheads="1"/>
          </p:cNvSpPr>
          <p:nvPr>
            <p:ph type="sldNum" sz="quarter" idx="11"/>
          </p:nvPr>
        </p:nvSpPr>
        <p:spPr>
          <a:ln/>
        </p:spPr>
        <p:txBody>
          <a:bodyPr/>
          <a:lstStyle>
            <a:lvl1pPr>
              <a:defRPr/>
            </a:lvl1pPr>
          </a:lstStyle>
          <a:p>
            <a:pPr>
              <a:defRPr/>
            </a:pPr>
            <a:fld id="{C6C2EF45-27F9-4F0C-AA51-854C3B6AA6DB}" type="slidenum">
              <a:rPr lang="en-US" altLang="en-US"/>
              <a:pPr>
                <a:defRPr/>
              </a:pPr>
              <a:t>‹#›</a:t>
            </a:fld>
            <a:endParaRPr lang="en-US" altLang="en-US"/>
          </a:p>
        </p:txBody>
      </p:sp>
    </p:spTree>
    <p:extLst>
      <p:ext uri="{BB962C8B-B14F-4D97-AF65-F5344CB8AC3E}">
        <p14:creationId xmlns:p14="http://schemas.microsoft.com/office/powerpoint/2010/main" val="10192318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E00DC638-3B3E-47C3-9578-C94DCFF304AF}"/>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9DBD60A1-E968-4C1C-8B53-7F9B267ED30F}"/>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E6B39F4F-EFF9-490E-8E47-6A67A007509D}"/>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3C63A500-16F0-4B6F-A735-CC1EBDE54806}"/>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8752B939-1E06-40AD-A1F5-45A7A40ED357}"/>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8BCB3A37-7B40-4733-BFEF-3AE0BED4E042}"/>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D4FD4E32-3EDE-4F8C-B5EE-F192D90F3C8E}"/>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F39970C4-0B48-40A7-961B-F40912E0337C}"/>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8CECB086-8C3A-4F70-834D-C17D2163EC40}"/>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9A16E30C-5C4B-42A9-9CFD-544E9F629E3E}"/>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B39046B2-26AA-4214-A2B1-615B25AEAE26}"/>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6AC1F9F2-2186-47C1-B1EF-DFB27E1F8A01}"/>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88AF5524-52EC-4542-A360-5C2F638E435D}"/>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41985453-F6E8-440F-886A-2BF1C4A2309D}"/>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D834ED06-1168-4A55-AC5A-687298037159}"/>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FACCBBC2-55C5-4790-A50F-44F8A563DD2B}"/>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F6051386-D999-4376-B231-A2D66EDE406D}"/>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1B66ED4D-8467-4F8E-8D52-4E92594056D7}"/>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99E473D8-3A81-41A2-BEDD-B202E38247DC}"/>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F11C3582-8746-4EA8-B5FB-25E0643B3139}"/>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96086777-A1E4-43B5-86DE-27BD6AD0AA28}"/>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E54DEC23-8162-4559-8A94-F29329A8E596}"/>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44B98FC6-89CC-47C6-A1B2-D09076B7DE0D}"/>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53C515FA-1ECA-4EF5-9C99-7C537E9A4F84}"/>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0224351A-5C66-4B5C-8EF5-D03EC656B5D7}"/>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4C2531B6-537F-42EE-8F79-80FD741EB871}"/>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07C97C70-4F74-4B1A-9D89-241F7AA13E79}"/>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5AB7AB5E-990D-4A88-ABC4-EBF96E2D4113}"/>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271BA99C-A76B-4387-807A-8B1A09492411}"/>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BBC66F17-F6A4-41ED-8851-BB47B32E6192}"/>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D2E8339B-BCCC-4A6F-8454-B31D1ED7BA33}"/>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fld id="{206B2F8D-5258-448D-9ABA-9356EB48A4D6}" type="datetime1">
              <a:rPr lang="en-US"/>
              <a:pPr>
                <a:defRPr/>
              </a:pPr>
              <a:t>1/22/2025</a:t>
            </a:fld>
            <a:endParaRPr lang="en-US"/>
          </a:p>
        </p:txBody>
      </p:sp>
      <p:sp>
        <p:nvSpPr>
          <p:cNvPr id="1058" name="Rectangle 34">
            <a:extLst>
              <a:ext uri="{FF2B5EF4-FFF2-40B4-BE49-F238E27FC236}">
                <a16:creationId xmlns:a16="http://schemas.microsoft.com/office/drawing/2014/main" id="{3E3E3AE0-67B7-4B5D-84A9-74D9EA20F483}"/>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51850167-F2C1-4721-B942-85B45A8663F4}" type="slidenum">
              <a:rPr lang="en-US" altLang="en-US"/>
              <a:pPr>
                <a:defRPr/>
              </a:pPr>
              <a:t>‹#›</a:t>
            </a:fld>
            <a:endParaRPr lang="en-US" altLang="en-US"/>
          </a:p>
        </p:txBody>
      </p:sp>
      <p:sp>
        <p:nvSpPr>
          <p:cNvPr id="1031" name="Rectangle 35">
            <a:extLst>
              <a:ext uri="{FF2B5EF4-FFF2-40B4-BE49-F238E27FC236}">
                <a16:creationId xmlns:a16="http://schemas.microsoft.com/office/drawing/2014/main" id="{E9128F9B-87AD-4335-A1C8-E1A631C48199}"/>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Liang, Introduction to Java Programming and Data Structures, Twelfth Edition, (c) 2020 Pearson Education, Inc. All rights reserved. </a:t>
            </a:r>
          </a:p>
        </p:txBody>
      </p:sp>
    </p:spTree>
  </p:cSld>
  <p:clrMap bg1="lt1" tx1="dk1" bg2="lt2" tx2="dk2" accent1="accent1" accent2="accent2" accent3="accent3" accent4="accent4" accent5="accent5" accent6="accent6" hlink="hlink" folHlink="folHlink"/>
  <p:sldLayoutIdLst>
    <p:sldLayoutId id="2147484113" r:id="rId1"/>
    <p:sldLayoutId id="2147484114"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Ls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st.github.com/1wErt3r/404872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82_0.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java.com/en/javahistory/index.j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iveexample.pearsoncmg.com/html/Welcome.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liveexample.pearsoncmg.com/html/WelcomeWithThreeMessages.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liveexample.pearsoncmg.com/html/ComputeExpression.html"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liveexample.pearsoncmg.com/html/ShowSyntaxErrors.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liveexample.pearsoncmg.com/html/ShowRuntimeError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liveexample.pearsoncmg.com/html/ShowLogicErrors.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69D883B1-57B3-42F7-8137-199EB3EE4A0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72B28D-1B9E-4061-92DC-86C43634F26D}" type="slidenum">
              <a:rPr lang="en-US" altLang="en-US" sz="1400" smtClean="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41685ABA-8C16-4848-A54F-7CFADE9BB7F9}"/>
              </a:ext>
            </a:extLst>
          </p:cNvPr>
          <p:cNvSpPr>
            <a:spLocks noGrp="1" noChangeArrowheads="1"/>
          </p:cNvSpPr>
          <p:nvPr>
            <p:ph type="title"/>
          </p:nvPr>
        </p:nvSpPr>
        <p:spPr>
          <a:xfrm>
            <a:off x="685800" y="304800"/>
            <a:ext cx="7924800" cy="2438400"/>
          </a:xfrm>
        </p:spPr>
        <p:txBody>
          <a:bodyPr/>
          <a:lstStyle/>
          <a:p>
            <a:r>
              <a:rPr lang="en-US" altLang="en-US"/>
              <a:t>Chapter 1 Introduction to Computers, Programs, and Java</a:t>
            </a:r>
          </a:p>
        </p:txBody>
      </p:sp>
      <p:sp>
        <p:nvSpPr>
          <p:cNvPr id="4100" name="Rectangle 6">
            <a:extLst>
              <a:ext uri="{FF2B5EF4-FFF2-40B4-BE49-F238E27FC236}">
                <a16:creationId xmlns:a16="http://schemas.microsoft.com/office/drawing/2014/main" id="{7EC1570C-0839-439E-84D6-96DEE458FC6A}"/>
              </a:ext>
            </a:extLst>
          </p:cNvPr>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1029">
            <a:extLst>
              <a:ext uri="{FF2B5EF4-FFF2-40B4-BE49-F238E27FC236}">
                <a16:creationId xmlns:a16="http://schemas.microsoft.com/office/drawing/2014/main" id="{0EE8A8D5-41EB-436C-9DEF-8333A1C76DAA}"/>
              </a:ext>
            </a:extLst>
          </p:cNvPr>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1031">
            <a:extLst>
              <a:ext uri="{FF2B5EF4-FFF2-40B4-BE49-F238E27FC236}">
                <a16:creationId xmlns:a16="http://schemas.microsoft.com/office/drawing/2014/main" id="{2ABE305A-792A-49D0-86E0-A26CEB952BC7}"/>
              </a:ext>
            </a:extLst>
          </p:cNvPr>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40D2341A-9C4A-410A-A4DA-C7DCF64A4C9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B39C67-BFC1-44B0-A755-CE63EE00710F}" type="slidenum">
              <a:rPr lang="en-US" altLang="en-US" sz="1400" smtClean="0"/>
              <a:pPr>
                <a:spcBef>
                  <a:spcPct val="0"/>
                </a:spcBef>
                <a:buClrTx/>
                <a:buSzTx/>
                <a:buFontTx/>
                <a:buNone/>
              </a:pPr>
              <a:t>10</a:t>
            </a:fld>
            <a:endParaRPr lang="en-US" altLang="en-US" sz="1400"/>
          </a:p>
        </p:txBody>
      </p:sp>
      <p:sp>
        <p:nvSpPr>
          <p:cNvPr id="21507" name="Rectangle 1026">
            <a:extLst>
              <a:ext uri="{FF2B5EF4-FFF2-40B4-BE49-F238E27FC236}">
                <a16:creationId xmlns:a16="http://schemas.microsoft.com/office/drawing/2014/main" id="{393C80A3-F598-4BEF-8357-ABAFCCD8507B}"/>
              </a:ext>
            </a:extLst>
          </p:cNvPr>
          <p:cNvSpPr>
            <a:spLocks noGrp="1" noChangeArrowheads="1"/>
          </p:cNvSpPr>
          <p:nvPr>
            <p:ph type="title"/>
          </p:nvPr>
        </p:nvSpPr>
        <p:spPr>
          <a:xfrm>
            <a:off x="685800" y="285750"/>
            <a:ext cx="7772400" cy="476250"/>
          </a:xfrm>
        </p:spPr>
        <p:txBody>
          <a:bodyPr/>
          <a:lstStyle/>
          <a:p>
            <a:r>
              <a:rPr lang="en-US" altLang="en-US" sz="4000"/>
              <a:t>Communication Devices</a:t>
            </a:r>
          </a:p>
        </p:txBody>
      </p:sp>
      <p:sp>
        <p:nvSpPr>
          <p:cNvPr id="21508" name="Rectangle 1027">
            <a:extLst>
              <a:ext uri="{FF2B5EF4-FFF2-40B4-BE49-F238E27FC236}">
                <a16:creationId xmlns:a16="http://schemas.microsoft.com/office/drawing/2014/main" id="{6A567847-D369-485C-A102-1A7A8FAD0C5A}"/>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Text Box 1028">
            <a:extLst>
              <a:ext uri="{FF2B5EF4-FFF2-40B4-BE49-F238E27FC236}">
                <a16:creationId xmlns:a16="http://schemas.microsoft.com/office/drawing/2014/main" id="{F8DB77C5-AC05-4B84-B7EF-EF40516FBE45}"/>
              </a:ext>
            </a:extLst>
          </p:cNvPr>
          <p:cNvSpPr txBox="1">
            <a:spLocks noChangeArrowheads="1"/>
          </p:cNvSpPr>
          <p:nvPr/>
        </p:nvSpPr>
        <p:spPr bwMode="auto">
          <a:xfrm>
            <a:off x="304800" y="914400"/>
            <a:ext cx="8610600"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200" dirty="0">
                <a:cs typeface="Courier New" panose="02070309020205020404" pitchFamily="49" charset="0"/>
              </a:rPr>
              <a:t>Computers have a Network Interface Card (NIC) which can communicate directly to a router via either an ethernet (wired) or Wi-Fi (wireless) connection. Routers create Local Area Networks (LAN) and manage network traffic between local devices. To gain access to the internet, a router must be connected to a modem which connects to your internet service provider (ISP). The modem is responsible for facilitating the transfer of data between the router and the internet.</a:t>
            </a:r>
          </a:p>
          <a:p>
            <a:pPr>
              <a:spcBef>
                <a:spcPct val="50000"/>
              </a:spcBef>
              <a:buClrTx/>
              <a:buSzTx/>
              <a:buFontTx/>
              <a:buNone/>
            </a:pPr>
            <a:endParaRPr lang="en-US" altLang="en-US" sz="2200" dirty="0">
              <a:cs typeface="Courier New" panose="02070309020205020404" pitchFamily="49" charset="0"/>
            </a:endParaRPr>
          </a:p>
        </p:txBody>
      </p:sp>
      <p:sp>
        <p:nvSpPr>
          <p:cNvPr id="21510" name="Rectangle 1029">
            <a:extLst>
              <a:ext uri="{FF2B5EF4-FFF2-40B4-BE49-F238E27FC236}">
                <a16:creationId xmlns:a16="http://schemas.microsoft.com/office/drawing/2014/main" id="{6E302C36-999A-4DA1-B050-6D723F92B999}"/>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1030">
            <a:extLst>
              <a:ext uri="{FF2B5EF4-FFF2-40B4-BE49-F238E27FC236}">
                <a16:creationId xmlns:a16="http://schemas.microsoft.com/office/drawing/2014/main" id="{B6334A26-7658-41BA-9F03-114AA1793F5E}"/>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2" name="Object 1032">
            <a:extLst>
              <a:ext uri="{FF2B5EF4-FFF2-40B4-BE49-F238E27FC236}">
                <a16:creationId xmlns:a16="http://schemas.microsoft.com/office/drawing/2014/main" id="{CBED8796-B165-4FF3-8001-2AA8370CA187}"/>
              </a:ext>
            </a:extLst>
          </p:cNvPr>
          <p:cNvGraphicFramePr>
            <a:graphicFrameLocks noGrp="1" noChangeAspect="1"/>
          </p:cNvGraphicFramePr>
          <p:nvPr>
            <p:ph idx="1"/>
            <p:extLst>
              <p:ext uri="{D42A27DB-BD31-4B8C-83A1-F6EECF244321}">
                <p14:modId xmlns:p14="http://schemas.microsoft.com/office/powerpoint/2010/main" val="4105200240"/>
              </p:ext>
            </p:extLst>
          </p:nvPr>
        </p:nvGraphicFramePr>
        <p:xfrm>
          <a:off x="459581" y="3657600"/>
          <a:ext cx="8224837" cy="2041525"/>
        </p:xfrm>
        <a:graphic>
          <a:graphicData uri="http://schemas.openxmlformats.org/presentationml/2006/ole">
            <mc:AlternateContent xmlns:mc="http://schemas.openxmlformats.org/markup-compatibility/2006">
              <mc:Choice xmlns:v="urn:schemas-microsoft-com:vml" Requires="v">
                <p:oleObj name="Picture" r:id="rId3" imgW="5082540" imgH="1260348" progId="Word.Picture.8">
                  <p:embed/>
                </p:oleObj>
              </mc:Choice>
              <mc:Fallback>
                <p:oleObj name="Picture" r:id="rId3" imgW="5082540" imgH="1260348" progId="Word.Picture.8">
                  <p:embed/>
                  <p:pic>
                    <p:nvPicPr>
                      <p:cNvPr id="0" name="Object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81" y="3657600"/>
                        <a:ext cx="8224837" cy="204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A02D40FF-DAD5-43C7-8AD3-BDEEE930914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D1BC167-C6C3-4100-9A36-E2E4B3A093FC}" type="slidenum">
              <a:rPr lang="en-US" altLang="en-US" sz="1400" smtClean="0"/>
              <a:pPr>
                <a:spcBef>
                  <a:spcPct val="0"/>
                </a:spcBef>
                <a:buClrTx/>
                <a:buSzTx/>
                <a:buFontTx/>
                <a:buNone/>
              </a:pPr>
              <a:t>11</a:t>
            </a:fld>
            <a:endParaRPr lang="en-US" altLang="en-US" sz="1400"/>
          </a:p>
        </p:txBody>
      </p:sp>
      <p:sp>
        <p:nvSpPr>
          <p:cNvPr id="23555" name="Rectangle 1026">
            <a:extLst>
              <a:ext uri="{FF2B5EF4-FFF2-40B4-BE49-F238E27FC236}">
                <a16:creationId xmlns:a16="http://schemas.microsoft.com/office/drawing/2014/main" id="{7175B765-4790-454A-B339-543A734E4B92}"/>
              </a:ext>
            </a:extLst>
          </p:cNvPr>
          <p:cNvSpPr>
            <a:spLocks noGrp="1" noChangeArrowheads="1"/>
          </p:cNvSpPr>
          <p:nvPr>
            <p:ph type="title"/>
          </p:nvPr>
        </p:nvSpPr>
        <p:spPr>
          <a:xfrm>
            <a:off x="685800" y="228600"/>
            <a:ext cx="7772400" cy="762000"/>
          </a:xfrm>
        </p:spPr>
        <p:txBody>
          <a:bodyPr/>
          <a:lstStyle/>
          <a:p>
            <a:r>
              <a:rPr lang="en-US" altLang="en-US"/>
              <a:t>Programs</a:t>
            </a:r>
          </a:p>
        </p:txBody>
      </p:sp>
      <p:sp>
        <p:nvSpPr>
          <p:cNvPr id="23556" name="Rectangle 1027">
            <a:extLst>
              <a:ext uri="{FF2B5EF4-FFF2-40B4-BE49-F238E27FC236}">
                <a16:creationId xmlns:a16="http://schemas.microsoft.com/office/drawing/2014/main" id="{305AAC8B-1DF0-4C54-A9C9-8A9C09D983DC}"/>
              </a:ext>
            </a:extLst>
          </p:cNvPr>
          <p:cNvSpPr>
            <a:spLocks noGrp="1" noChangeArrowheads="1"/>
          </p:cNvSpPr>
          <p:nvPr>
            <p:ph type="body" idx="1"/>
          </p:nvPr>
        </p:nvSpPr>
        <p:spPr>
          <a:xfrm>
            <a:off x="228600" y="1371600"/>
            <a:ext cx="8686800" cy="4572000"/>
          </a:xfrm>
        </p:spPr>
        <p:txBody>
          <a:bodyPr/>
          <a:lstStyle/>
          <a:p>
            <a:pPr marL="0" indent="0">
              <a:buFont typeface="Monotype Sorts" pitchFamily="2" charset="2"/>
              <a:buNone/>
            </a:pPr>
            <a:r>
              <a:rPr lang="en-US" altLang="en-US" sz="2800">
                <a:cs typeface="Times New Roman" panose="02020603050405020304" pitchFamily="18" charset="0"/>
              </a:rPr>
              <a:t>Computer </a:t>
            </a:r>
            <a:r>
              <a:rPr lang="en-US" altLang="en-US" sz="2800" i="1">
                <a:cs typeface="Times New Roman" panose="02020603050405020304" pitchFamily="18" charset="0"/>
              </a:rPr>
              <a:t>programs</a:t>
            </a:r>
            <a:r>
              <a:rPr lang="en-US" altLang="en-US" sz="2800">
                <a:cs typeface="Times New Roman" panose="02020603050405020304" pitchFamily="18" charset="0"/>
              </a:rPr>
              <a:t>, known as </a:t>
            </a:r>
            <a:r>
              <a:rPr lang="en-US" altLang="en-US" sz="2800" i="1">
                <a:cs typeface="Times New Roman" panose="02020603050405020304" pitchFamily="18" charset="0"/>
              </a:rPr>
              <a:t>software</a:t>
            </a:r>
            <a:r>
              <a:rPr lang="en-US" altLang="en-US" sz="2800">
                <a:cs typeface="Times New Roman" panose="02020603050405020304" pitchFamily="18" charset="0"/>
              </a:rPr>
              <a:t>, are instructions to the computer.</a:t>
            </a:r>
          </a:p>
          <a:p>
            <a:pPr marL="0" indent="0">
              <a:buFont typeface="Monotype Sorts" pitchFamily="2" charset="2"/>
              <a:buNone/>
            </a:pPr>
            <a:r>
              <a:rPr lang="en-US" altLang="en-US" sz="2800"/>
              <a:t> </a:t>
            </a:r>
          </a:p>
          <a:p>
            <a:pPr marL="0" indent="0">
              <a:buFont typeface="Monotype Sorts" pitchFamily="2" charset="2"/>
              <a:buNone/>
            </a:pPr>
            <a:r>
              <a:rPr lang="en-US" altLang="en-US" sz="2800">
                <a:cs typeface="Times New Roman" panose="02020603050405020304" pitchFamily="18" charset="0"/>
              </a:rPr>
              <a:t>You tell a computer what to do through programs. Without programs, a computer is an empty machine. Computers do not understand human languages, so you need to use computer languages to communicate with them.</a:t>
            </a:r>
            <a:r>
              <a:rPr lang="en-US" altLang="en-US" sz="2800"/>
              <a:t> </a:t>
            </a:r>
          </a:p>
          <a:p>
            <a:pPr marL="0" indent="0">
              <a:buFont typeface="Monotype Sorts" pitchFamily="2" charset="2"/>
              <a:buNone/>
            </a:pPr>
            <a:endParaRPr lang="en-US" altLang="en-US" sz="2800"/>
          </a:p>
          <a:p>
            <a:pPr marL="0" indent="0">
              <a:buFont typeface="Monotype Sorts" pitchFamily="2" charset="2"/>
              <a:buNone/>
            </a:pPr>
            <a:r>
              <a:rPr lang="en-US" altLang="en-US" sz="2800"/>
              <a:t>Programs are written using programming languages.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385C19BA-0CA2-46E4-A8FB-E5B6639A880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8C5FE0-704B-40A8-AA2F-3357B637FA70}" type="slidenum">
              <a:rPr lang="en-US" altLang="en-US" sz="1400" smtClean="0"/>
              <a:pPr>
                <a:spcBef>
                  <a:spcPct val="0"/>
                </a:spcBef>
                <a:buClrTx/>
                <a:buSzTx/>
                <a:buFontTx/>
                <a:buNone/>
              </a:pPr>
              <a:t>12</a:t>
            </a:fld>
            <a:endParaRPr lang="en-US" altLang="en-US" sz="1400"/>
          </a:p>
        </p:txBody>
      </p:sp>
      <p:sp>
        <p:nvSpPr>
          <p:cNvPr id="24579" name="Rectangle 1026">
            <a:extLst>
              <a:ext uri="{FF2B5EF4-FFF2-40B4-BE49-F238E27FC236}">
                <a16:creationId xmlns:a16="http://schemas.microsoft.com/office/drawing/2014/main" id="{F461C95A-0AE1-45DB-ADB8-C24CBD06CC3D}"/>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24580" name="Rectangle 1027">
            <a:extLst>
              <a:ext uri="{FF2B5EF4-FFF2-40B4-BE49-F238E27FC236}">
                <a16:creationId xmlns:a16="http://schemas.microsoft.com/office/drawing/2014/main" id="{5CA00E21-F0CD-436B-A7E8-E85B9029D5C1}"/>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solidFill>
                  <a:srgbClr val="FF0000"/>
                </a:solidFill>
              </a:rPr>
              <a:t>Machine Language    </a:t>
            </a:r>
            <a:r>
              <a:rPr lang="en-US" altLang="en-US" sz="2400"/>
              <a:t>Assembly Language      High-Level Language</a:t>
            </a:r>
          </a:p>
        </p:txBody>
      </p:sp>
      <p:sp>
        <p:nvSpPr>
          <p:cNvPr id="24581" name="Rectangle 1028">
            <a:extLst>
              <a:ext uri="{FF2B5EF4-FFF2-40B4-BE49-F238E27FC236}">
                <a16:creationId xmlns:a16="http://schemas.microsoft.com/office/drawing/2014/main" id="{56ACD519-B8EF-445C-9217-916D93AFB085}"/>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Machine language </a:t>
            </a:r>
            <a:r>
              <a:rPr lang="en-US" altLang="en-US">
                <a:solidFill>
                  <a:schemeClr val="tx2"/>
                </a:solidFill>
                <a:cs typeface="Times New Roman" panose="02020603050405020304" pitchFamily="18" charset="0"/>
              </a:rPr>
              <a:t>is a set of primitive instructions built into every computer. The instructions are in the form of binary code, so you have to enter binary codes for various instructions.</a:t>
            </a:r>
            <a:r>
              <a:rPr lang="en-US" altLang="en-US">
                <a:solidFill>
                  <a:schemeClr val="tx2"/>
                </a:solidFill>
              </a:rPr>
              <a:t> </a:t>
            </a:r>
            <a:r>
              <a:rPr lang="en-US" altLang="en-US">
                <a:solidFill>
                  <a:schemeClr val="tx2"/>
                </a:solidFill>
                <a:cs typeface="Times New Roman" panose="02020603050405020304" pitchFamily="18" charset="0"/>
              </a:rPr>
              <a:t>Program with native machine language is a tedious process. Moreover the programs are highly difficult to read and modify. For example, to add two numbers, you might write an instruction in binary like this:</a:t>
            </a:r>
          </a:p>
          <a:p>
            <a:pPr algn="ctr">
              <a:lnSpc>
                <a:spcPct val="90000"/>
              </a:lnSpc>
              <a:spcBef>
                <a:spcPct val="0"/>
              </a:spcBef>
              <a:buClrTx/>
              <a:buSzTx/>
              <a:buFontTx/>
              <a:buNone/>
            </a:pPr>
            <a:r>
              <a:rPr lang="en-US" altLang="en-US">
                <a:solidFill>
                  <a:schemeClr val="tx2"/>
                </a:solidFill>
              </a:rPr>
              <a:t> </a:t>
            </a:r>
          </a:p>
          <a:p>
            <a:pPr lvl="1">
              <a:lnSpc>
                <a:spcPct val="90000"/>
              </a:lnSpc>
              <a:buFontTx/>
              <a:buNone/>
            </a:pPr>
            <a:r>
              <a:rPr lang="en-US" altLang="en-US">
                <a:solidFill>
                  <a:schemeClr val="tx2"/>
                </a:solidFill>
                <a:latin typeface="Courier New" panose="02070309020205020404" pitchFamily="49" charset="0"/>
                <a:cs typeface="Times New Roman" panose="02020603050405020304" pitchFamily="18" charset="0"/>
              </a:rPr>
              <a:t>1101101010011010</a:t>
            </a:r>
            <a:endParaRPr lang="en-US" altLang="en-US">
              <a:solidFill>
                <a:schemeClr val="tx2"/>
              </a:solidFill>
              <a:latin typeface="Courier New" panose="02070309020205020404" pitchFamily="49"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A8970F61-D967-4E12-AD63-75E7125B7F2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9FD6E2-8A7E-47AA-9F5B-3F1EAEEE7AC1}" type="slidenum">
              <a:rPr lang="en-US" altLang="en-US" sz="1400" smtClean="0"/>
              <a:pPr>
                <a:spcBef>
                  <a:spcPct val="0"/>
                </a:spcBef>
                <a:buClrTx/>
                <a:buSzTx/>
                <a:buFontTx/>
                <a:buNone/>
              </a:pPr>
              <a:t>13</a:t>
            </a:fld>
            <a:endParaRPr lang="en-US" altLang="en-US" sz="1400"/>
          </a:p>
        </p:txBody>
      </p:sp>
      <p:sp>
        <p:nvSpPr>
          <p:cNvPr id="25603" name="Rectangle 1026">
            <a:extLst>
              <a:ext uri="{FF2B5EF4-FFF2-40B4-BE49-F238E27FC236}">
                <a16:creationId xmlns:a16="http://schemas.microsoft.com/office/drawing/2014/main" id="{D1B24DB3-D265-4A68-A27D-94AC6A3EBC76}"/>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25604" name="Rectangle 1027">
            <a:extLst>
              <a:ext uri="{FF2B5EF4-FFF2-40B4-BE49-F238E27FC236}">
                <a16:creationId xmlns:a16="http://schemas.microsoft.com/office/drawing/2014/main" id="{1C7DD008-2BBC-4C5F-AEF5-BB5742B26C6E}"/>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t>Machine Language    </a:t>
            </a:r>
            <a:r>
              <a:rPr lang="en-US" altLang="en-US" sz="2400">
                <a:solidFill>
                  <a:srgbClr val="FF0000"/>
                </a:solidFill>
              </a:rPr>
              <a:t>Assembly Language</a:t>
            </a:r>
            <a:r>
              <a:rPr lang="en-US" altLang="en-US" sz="2400"/>
              <a:t>      High-Level Language</a:t>
            </a:r>
          </a:p>
        </p:txBody>
      </p:sp>
      <p:sp>
        <p:nvSpPr>
          <p:cNvPr id="25605" name="Rectangle 1028">
            <a:extLst>
              <a:ext uri="{FF2B5EF4-FFF2-40B4-BE49-F238E27FC236}">
                <a16:creationId xmlns:a16="http://schemas.microsoft.com/office/drawing/2014/main" id="{3CD7A5B3-EE60-44EC-B1F4-62B282786626}"/>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dirty="0">
                <a:solidFill>
                  <a:schemeClr val="tx2"/>
                </a:solidFill>
                <a:cs typeface="Times New Roman" panose="02020603050405020304" pitchFamily="18" charset="0"/>
              </a:rPr>
              <a:t>Assembly languages were developed to make programming easier. An assembler is used to convert assembly language programs into machine-readable code. For example, to add two numbers, you might write an instruction in assembly code like this:  ADDF3 R1, R2, R3</a:t>
            </a:r>
          </a:p>
          <a:p>
            <a:pPr>
              <a:lnSpc>
                <a:spcPct val="90000"/>
              </a:lnSpc>
              <a:buFont typeface="Monotype Sorts" pitchFamily="2" charset="2"/>
              <a:buNone/>
            </a:pPr>
            <a:endParaRPr lang="en-US" altLang="en-US" sz="2800" dirty="0">
              <a:solidFill>
                <a:schemeClr val="tx2"/>
              </a:solidFill>
              <a:cs typeface="Times New Roman" panose="02020603050405020304" pitchFamily="18" charset="0"/>
            </a:endParaRPr>
          </a:p>
          <a:p>
            <a:pPr>
              <a:lnSpc>
                <a:spcPct val="90000"/>
              </a:lnSpc>
              <a:buFont typeface="Monotype Sorts" pitchFamily="2" charset="2"/>
              <a:buNone/>
            </a:pPr>
            <a:r>
              <a:rPr lang="en-US" altLang="en-US" sz="2800" dirty="0">
                <a:solidFill>
                  <a:schemeClr val="tx2"/>
                </a:solidFill>
                <a:cs typeface="Times New Roman" panose="02020603050405020304" pitchFamily="18" charset="0"/>
              </a:rPr>
              <a:t>Super Mario: </a:t>
            </a:r>
            <a:r>
              <a:rPr lang="en-US" altLang="en-US" sz="2800" dirty="0">
                <a:solidFill>
                  <a:srgbClr val="0070C0"/>
                </a:solidFill>
                <a:cs typeface="Times New Roman" panose="02020603050405020304" pitchFamily="18" charset="0"/>
                <a:hlinkClick r:id="rId2">
                  <a:extLst>
                    <a:ext uri="{A12FA001-AC4F-418D-AE19-62706E023703}">
                      <ahyp:hlinkClr xmlns:ahyp="http://schemas.microsoft.com/office/drawing/2018/hyperlinkcolor" val="tx"/>
                    </a:ext>
                  </a:extLst>
                </a:hlinkClick>
              </a:rPr>
              <a:t>https://gist.github.com/1wErt3r/4048722</a:t>
            </a:r>
            <a:endParaRPr lang="en-US" altLang="en-US" sz="2800" dirty="0">
              <a:solidFill>
                <a:srgbClr val="0070C0"/>
              </a:solidFill>
              <a:cs typeface="Times New Roman" panose="02020603050405020304" pitchFamily="18" charset="0"/>
            </a:endParaRPr>
          </a:p>
          <a:p>
            <a:pPr>
              <a:lnSpc>
                <a:spcPct val="90000"/>
              </a:lnSpc>
              <a:buFont typeface="Monotype Sorts" pitchFamily="2" charset="2"/>
              <a:buNone/>
            </a:pPr>
            <a:endParaRPr lang="en-US" altLang="en-US" sz="2800" dirty="0">
              <a:solidFill>
                <a:schemeClr val="tx2"/>
              </a:solidFill>
              <a:cs typeface="Times New Roman" panose="02020603050405020304" pitchFamily="18" charset="0"/>
            </a:endParaRPr>
          </a:p>
        </p:txBody>
      </p:sp>
      <p:pic>
        <p:nvPicPr>
          <p:cNvPr id="25606" name="Picture 8">
            <a:extLst>
              <a:ext uri="{FF2B5EF4-FFF2-40B4-BE49-F238E27FC236}">
                <a16:creationId xmlns:a16="http://schemas.microsoft.com/office/drawing/2014/main" id="{D9647B30-4F17-4C42-8307-AA0C71011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648200"/>
            <a:ext cx="76136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4C99D245-7FC9-46FE-BC9A-B68166E06C3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D077C9-CA93-4688-90A8-344911399F53}" type="slidenum">
              <a:rPr lang="en-US" altLang="en-US" sz="1400" smtClean="0"/>
              <a:pPr>
                <a:spcBef>
                  <a:spcPct val="0"/>
                </a:spcBef>
                <a:buClrTx/>
                <a:buSzTx/>
                <a:buFontTx/>
                <a:buNone/>
              </a:pPr>
              <a:t>14</a:t>
            </a:fld>
            <a:endParaRPr lang="en-US" altLang="en-US" sz="1400"/>
          </a:p>
        </p:txBody>
      </p:sp>
      <p:sp>
        <p:nvSpPr>
          <p:cNvPr id="26627" name="Rectangle 1026">
            <a:extLst>
              <a:ext uri="{FF2B5EF4-FFF2-40B4-BE49-F238E27FC236}">
                <a16:creationId xmlns:a16="http://schemas.microsoft.com/office/drawing/2014/main" id="{53A047A4-3DA8-470F-8B52-DC353E903199}"/>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26628" name="Rectangle 1027">
            <a:extLst>
              <a:ext uri="{FF2B5EF4-FFF2-40B4-BE49-F238E27FC236}">
                <a16:creationId xmlns:a16="http://schemas.microsoft.com/office/drawing/2014/main" id="{09A66923-6D6F-4625-B36F-571C7FD96AC6}"/>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t>Machine Language    Assembly Language      </a:t>
            </a:r>
            <a:r>
              <a:rPr lang="en-US" altLang="en-US" sz="2400">
                <a:solidFill>
                  <a:srgbClr val="FF0000"/>
                </a:solidFill>
              </a:rPr>
              <a:t>High-Level Language</a:t>
            </a:r>
          </a:p>
        </p:txBody>
      </p:sp>
      <p:sp>
        <p:nvSpPr>
          <p:cNvPr id="26629" name="Rectangle 1028">
            <a:extLst>
              <a:ext uri="{FF2B5EF4-FFF2-40B4-BE49-F238E27FC236}">
                <a16:creationId xmlns:a16="http://schemas.microsoft.com/office/drawing/2014/main" id="{7C1D66DD-4C54-47DC-A69C-B6E87E59DD21}"/>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dirty="0">
                <a:solidFill>
                  <a:schemeClr val="tx2"/>
                </a:solidFill>
                <a:cs typeface="Times New Roman" panose="02020603050405020304" pitchFamily="18" charset="0"/>
              </a:rPr>
              <a:t>High-level languages are further abstractions from machine language with the purpose of being significantly easier to read and use. They come with features like English-like syntax and automatic memory management, so we don’t accidentally overwrite critically important data.</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0BBE315B-71E6-4D36-86AD-C1951F38EFD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A82F75-7A1D-4942-8480-277DAD1EFA78}" type="slidenum">
              <a:rPr lang="en-US" altLang="en-US" sz="1400" smtClean="0"/>
              <a:pPr>
                <a:spcBef>
                  <a:spcPct val="0"/>
                </a:spcBef>
                <a:buClrTx/>
                <a:buSzTx/>
                <a:buFontTx/>
                <a:buNone/>
              </a:pPr>
              <a:t>15</a:t>
            </a:fld>
            <a:endParaRPr lang="en-US" altLang="en-US" sz="1400"/>
          </a:p>
        </p:txBody>
      </p:sp>
      <p:sp>
        <p:nvSpPr>
          <p:cNvPr id="27651" name="Rectangle 1026">
            <a:extLst>
              <a:ext uri="{FF2B5EF4-FFF2-40B4-BE49-F238E27FC236}">
                <a16:creationId xmlns:a16="http://schemas.microsoft.com/office/drawing/2014/main" id="{02428FBC-444C-4CB1-BEB2-5A54E7E6F52D}"/>
              </a:ext>
            </a:extLst>
          </p:cNvPr>
          <p:cNvSpPr>
            <a:spLocks noGrp="1" noChangeArrowheads="1"/>
          </p:cNvSpPr>
          <p:nvPr>
            <p:ph type="title"/>
          </p:nvPr>
        </p:nvSpPr>
        <p:spPr>
          <a:xfrm>
            <a:off x="685800" y="228600"/>
            <a:ext cx="7772400" cy="762000"/>
          </a:xfrm>
        </p:spPr>
        <p:txBody>
          <a:bodyPr/>
          <a:lstStyle/>
          <a:p>
            <a:r>
              <a:rPr lang="en-US" altLang="en-US"/>
              <a:t>Popular High-Level Languages</a:t>
            </a:r>
          </a:p>
        </p:txBody>
      </p:sp>
      <p:sp>
        <p:nvSpPr>
          <p:cNvPr id="27652" name="Rectangle 1030">
            <a:extLst>
              <a:ext uri="{FF2B5EF4-FFF2-40B4-BE49-F238E27FC236}">
                <a16:creationId xmlns:a16="http://schemas.microsoft.com/office/drawing/2014/main" id="{E74F376F-C222-43EC-AC6D-90FB8A8686A9}"/>
              </a:ext>
            </a:extLst>
          </p:cNvPr>
          <p:cNvSpPr>
            <a:spLocks noChangeArrowheads="1"/>
          </p:cNvSpPr>
          <p:nvPr/>
        </p:nvSpPr>
        <p:spPr bwMode="auto">
          <a:xfrm>
            <a:off x="0" y="2005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7663" name="Picture 15" descr="Java vs Python vs C++">
            <a:extLst>
              <a:ext uri="{FF2B5EF4-FFF2-40B4-BE49-F238E27FC236}">
                <a16:creationId xmlns:a16="http://schemas.microsoft.com/office/drawing/2014/main" id="{3C837318-1561-98B2-B26A-25692E4F2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047750"/>
            <a:ext cx="857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EE00089-ED3B-A770-8513-7993F6BB3FD3}"/>
              </a:ext>
            </a:extLst>
          </p:cNvPr>
          <p:cNvSpPr txBox="1"/>
          <p:nvPr/>
        </p:nvSpPr>
        <p:spPr>
          <a:xfrm>
            <a:off x="685800" y="5904390"/>
            <a:ext cx="4648199" cy="215444"/>
          </a:xfrm>
          <a:prstGeom prst="rect">
            <a:avLst/>
          </a:prstGeom>
          <a:noFill/>
        </p:spPr>
        <p:txBody>
          <a:bodyPr wrap="square" rtlCol="0">
            <a:spAutoFit/>
          </a:bodyPr>
          <a:lstStyle/>
          <a:p>
            <a:r>
              <a:rPr lang="en-US" sz="800" dirty="0"/>
              <a:t>https://www.educba.com/java-vs-python-vs-cpp/</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0543821D-6F8E-4CD9-9298-58BBFA5E660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BFBF15-0EE6-434D-9B79-B607BD40EEA2}" type="slidenum">
              <a:rPr lang="en-US" altLang="en-US" sz="1400" smtClean="0"/>
              <a:pPr>
                <a:spcBef>
                  <a:spcPct val="0"/>
                </a:spcBef>
                <a:buClrTx/>
                <a:buSzTx/>
                <a:buFontTx/>
                <a:buNone/>
              </a:pPr>
              <a:t>16</a:t>
            </a:fld>
            <a:endParaRPr lang="en-US" altLang="en-US" sz="1400"/>
          </a:p>
        </p:txBody>
      </p:sp>
      <p:sp>
        <p:nvSpPr>
          <p:cNvPr id="28675" name="Rectangle 1026">
            <a:extLst>
              <a:ext uri="{FF2B5EF4-FFF2-40B4-BE49-F238E27FC236}">
                <a16:creationId xmlns:a16="http://schemas.microsoft.com/office/drawing/2014/main" id="{84A2285E-9D15-4530-8CBA-AF55196A893C}"/>
              </a:ext>
            </a:extLst>
          </p:cNvPr>
          <p:cNvSpPr>
            <a:spLocks noGrp="1" noChangeArrowheads="1"/>
          </p:cNvSpPr>
          <p:nvPr>
            <p:ph type="title"/>
          </p:nvPr>
        </p:nvSpPr>
        <p:spPr>
          <a:xfrm>
            <a:off x="685800" y="228600"/>
            <a:ext cx="7772400" cy="762000"/>
          </a:xfrm>
        </p:spPr>
        <p:txBody>
          <a:bodyPr/>
          <a:lstStyle/>
          <a:p>
            <a:r>
              <a:rPr lang="en-US" altLang="en-US" sz="4000"/>
              <a:t>Interpreting/Compiling Source Code</a:t>
            </a:r>
          </a:p>
        </p:txBody>
      </p:sp>
      <p:sp>
        <p:nvSpPr>
          <p:cNvPr id="28676" name="Rectangle 1027">
            <a:extLst>
              <a:ext uri="{FF2B5EF4-FFF2-40B4-BE49-F238E27FC236}">
                <a16:creationId xmlns:a16="http://schemas.microsoft.com/office/drawing/2014/main" id="{A621D3D3-BDDF-4371-AF99-F7F8AAD086AA}"/>
              </a:ext>
            </a:extLst>
          </p:cNvPr>
          <p:cNvSpPr>
            <a:spLocks noGrp="1" noChangeArrowheads="1"/>
          </p:cNvSpPr>
          <p:nvPr>
            <p:ph type="body" idx="1"/>
          </p:nvPr>
        </p:nvSpPr>
        <p:spPr>
          <a:xfrm>
            <a:off x="228600" y="1143000"/>
            <a:ext cx="8686800" cy="4038600"/>
          </a:xfrm>
        </p:spPr>
        <p:txBody>
          <a:bodyPr/>
          <a:lstStyle/>
          <a:p>
            <a:pPr marL="0" indent="0">
              <a:buFont typeface="Monotype Sorts" pitchFamily="2" charset="2"/>
              <a:buNone/>
            </a:pPr>
            <a:r>
              <a:rPr lang="en-US" altLang="en-US"/>
              <a:t>A program written in a high-level language is called a </a:t>
            </a:r>
            <a:r>
              <a:rPr lang="en-US" altLang="en-US" i="1"/>
              <a:t>source program </a:t>
            </a:r>
            <a:r>
              <a:rPr lang="en-US" altLang="en-US"/>
              <a:t>or</a:t>
            </a:r>
            <a:r>
              <a:rPr lang="en-US" altLang="en-US" i="1"/>
              <a:t> source code</a:t>
            </a:r>
            <a:r>
              <a:rPr lang="en-US" altLang="en-US"/>
              <a:t>. Because a computer cannot understand a source program, a source program must be translated into machine code for execution. The translation can be done using another programming tool called an </a:t>
            </a:r>
            <a:r>
              <a:rPr lang="en-US" altLang="en-US" i="1"/>
              <a:t>interpreter</a:t>
            </a:r>
            <a:r>
              <a:rPr lang="en-US" altLang="en-US"/>
              <a:t> or a </a:t>
            </a:r>
            <a:r>
              <a:rPr lang="en-US" altLang="en-US" i="1"/>
              <a:t>compiler</a:t>
            </a:r>
            <a:r>
              <a:rPr lang="en-US" altLang="en-US"/>
              <a:t>.</a:t>
            </a:r>
          </a:p>
        </p:txBody>
      </p:sp>
      <p:sp>
        <p:nvSpPr>
          <p:cNvPr id="28677" name="Rectangle 1029">
            <a:extLst>
              <a:ext uri="{FF2B5EF4-FFF2-40B4-BE49-F238E27FC236}">
                <a16:creationId xmlns:a16="http://schemas.microsoft.com/office/drawing/2014/main" id="{BBFAF4F9-A124-423E-999E-1C4A03FD3729}"/>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1056">
            <a:extLst>
              <a:ext uri="{FF2B5EF4-FFF2-40B4-BE49-F238E27FC236}">
                <a16:creationId xmlns:a16="http://schemas.microsoft.com/office/drawing/2014/main" id="{64B94744-A66B-4B85-984B-338A163605B5}"/>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F64C1A17-C1B5-4463-A6BF-A80C2814AD0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B594AC-9933-4995-988E-A71A6773CFB9}" type="slidenum">
              <a:rPr lang="en-US" altLang="en-US" sz="1400" smtClean="0"/>
              <a:pPr>
                <a:spcBef>
                  <a:spcPct val="0"/>
                </a:spcBef>
                <a:buClrTx/>
                <a:buSzTx/>
                <a:buFontTx/>
                <a:buNone/>
              </a:pPr>
              <a:t>17</a:t>
            </a:fld>
            <a:endParaRPr lang="en-US" altLang="en-US" sz="1400"/>
          </a:p>
        </p:txBody>
      </p:sp>
      <p:sp>
        <p:nvSpPr>
          <p:cNvPr id="29699" name="Rectangle 2">
            <a:extLst>
              <a:ext uri="{FF2B5EF4-FFF2-40B4-BE49-F238E27FC236}">
                <a16:creationId xmlns:a16="http://schemas.microsoft.com/office/drawing/2014/main" id="{4100AF2D-B055-47B5-AC14-47B5449378DA}"/>
              </a:ext>
            </a:extLst>
          </p:cNvPr>
          <p:cNvSpPr>
            <a:spLocks noGrp="1" noChangeArrowheads="1"/>
          </p:cNvSpPr>
          <p:nvPr>
            <p:ph type="title"/>
          </p:nvPr>
        </p:nvSpPr>
        <p:spPr>
          <a:xfrm>
            <a:off x="685800" y="228600"/>
            <a:ext cx="7772400" cy="762000"/>
          </a:xfrm>
        </p:spPr>
        <p:txBody>
          <a:bodyPr/>
          <a:lstStyle/>
          <a:p>
            <a:r>
              <a:rPr lang="en-US" altLang="en-US"/>
              <a:t>Interpreting Source Code</a:t>
            </a:r>
          </a:p>
        </p:txBody>
      </p:sp>
      <p:sp>
        <p:nvSpPr>
          <p:cNvPr id="29700" name="Rectangle 3">
            <a:extLst>
              <a:ext uri="{FF2B5EF4-FFF2-40B4-BE49-F238E27FC236}">
                <a16:creationId xmlns:a16="http://schemas.microsoft.com/office/drawing/2014/main" id="{CB47A804-7C26-42DE-ACE3-53811BA7525E}"/>
              </a:ext>
            </a:extLst>
          </p:cNvPr>
          <p:cNvSpPr>
            <a:spLocks noGrp="1" noChangeArrowheads="1"/>
          </p:cNvSpPr>
          <p:nvPr>
            <p:ph type="body" idx="1"/>
          </p:nvPr>
        </p:nvSpPr>
        <p:spPr>
          <a:xfrm>
            <a:off x="228600" y="1066800"/>
            <a:ext cx="8686800" cy="2819400"/>
          </a:xfrm>
        </p:spPr>
        <p:txBody>
          <a:bodyPr/>
          <a:lstStyle/>
          <a:p>
            <a:pPr marL="0" indent="0">
              <a:buFont typeface="Monotype Sorts" pitchFamily="2" charset="2"/>
              <a:buNone/>
            </a:pPr>
            <a:r>
              <a:rPr lang="en-US" altLang="en-US"/>
              <a:t>An interpreter reads one statement from the source code, translates it to the machine code or virtual machine code, and then executes it right away, as shown in the following figure. Note that a statement from the source code may be translated into several machine instructions.</a:t>
            </a:r>
          </a:p>
        </p:txBody>
      </p:sp>
      <p:sp>
        <p:nvSpPr>
          <p:cNvPr id="29701" name="Rectangle 5">
            <a:extLst>
              <a:ext uri="{FF2B5EF4-FFF2-40B4-BE49-F238E27FC236}">
                <a16:creationId xmlns:a16="http://schemas.microsoft.com/office/drawing/2014/main" id="{B1463AD7-9EE4-40E2-BBAF-98B43171CFF5}"/>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7">
            <a:extLst>
              <a:ext uri="{FF2B5EF4-FFF2-40B4-BE49-F238E27FC236}">
                <a16:creationId xmlns:a16="http://schemas.microsoft.com/office/drawing/2014/main" id="{052267C1-3CC2-4B7D-A947-260BC5E12E7A}"/>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9703" name="Picture 9">
            <a:extLst>
              <a:ext uri="{FF2B5EF4-FFF2-40B4-BE49-F238E27FC236}">
                <a16:creationId xmlns:a16="http://schemas.microsoft.com/office/drawing/2014/main" id="{ECC9EAF7-48D2-4788-8951-097ED8185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14800"/>
            <a:ext cx="786765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7CC43F7F-3A71-4625-A073-8A9F04F8C3E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6A340F-6B63-42FA-941D-9F659AB3DBBE}" type="slidenum">
              <a:rPr lang="en-US" altLang="en-US" sz="1400" smtClean="0"/>
              <a:pPr>
                <a:spcBef>
                  <a:spcPct val="0"/>
                </a:spcBef>
                <a:buClrTx/>
                <a:buSzTx/>
                <a:buFontTx/>
                <a:buNone/>
              </a:pPr>
              <a:t>18</a:t>
            </a:fld>
            <a:endParaRPr lang="en-US" altLang="en-US" sz="1400"/>
          </a:p>
        </p:txBody>
      </p:sp>
      <p:sp>
        <p:nvSpPr>
          <p:cNvPr id="30723" name="Rectangle 2">
            <a:extLst>
              <a:ext uri="{FF2B5EF4-FFF2-40B4-BE49-F238E27FC236}">
                <a16:creationId xmlns:a16="http://schemas.microsoft.com/office/drawing/2014/main" id="{7B3A1663-742B-40EF-A8E2-1F7DEAC8E6D9}"/>
              </a:ext>
            </a:extLst>
          </p:cNvPr>
          <p:cNvSpPr>
            <a:spLocks noGrp="1" noChangeArrowheads="1"/>
          </p:cNvSpPr>
          <p:nvPr>
            <p:ph type="title"/>
          </p:nvPr>
        </p:nvSpPr>
        <p:spPr>
          <a:xfrm>
            <a:off x="685800" y="228600"/>
            <a:ext cx="7772400" cy="762000"/>
          </a:xfrm>
        </p:spPr>
        <p:txBody>
          <a:bodyPr/>
          <a:lstStyle/>
          <a:p>
            <a:r>
              <a:rPr lang="en-US" altLang="en-US"/>
              <a:t>Compiling Source Code</a:t>
            </a:r>
          </a:p>
        </p:txBody>
      </p:sp>
      <p:sp>
        <p:nvSpPr>
          <p:cNvPr id="30724" name="Rectangle 3">
            <a:extLst>
              <a:ext uri="{FF2B5EF4-FFF2-40B4-BE49-F238E27FC236}">
                <a16:creationId xmlns:a16="http://schemas.microsoft.com/office/drawing/2014/main" id="{E96102BD-ACE9-4CD9-9631-BA29E62F5F72}"/>
              </a:ext>
            </a:extLst>
          </p:cNvPr>
          <p:cNvSpPr>
            <a:spLocks noGrp="1" noChangeArrowheads="1"/>
          </p:cNvSpPr>
          <p:nvPr>
            <p:ph type="body" idx="1"/>
          </p:nvPr>
        </p:nvSpPr>
        <p:spPr>
          <a:xfrm>
            <a:off x="228600" y="1447800"/>
            <a:ext cx="8686800" cy="1828800"/>
          </a:xfrm>
        </p:spPr>
        <p:txBody>
          <a:bodyPr/>
          <a:lstStyle/>
          <a:p>
            <a:pPr marL="0" indent="0">
              <a:buFont typeface="Monotype Sorts" pitchFamily="2" charset="2"/>
              <a:buNone/>
            </a:pPr>
            <a:r>
              <a:rPr lang="en-US" altLang="en-US"/>
              <a:t>A compiler translates the entire source code into a machine-code file, and the machine-code file is then executed, as shown in the following figure.</a:t>
            </a:r>
          </a:p>
        </p:txBody>
      </p:sp>
      <p:sp>
        <p:nvSpPr>
          <p:cNvPr id="30725" name="Rectangle 4">
            <a:extLst>
              <a:ext uri="{FF2B5EF4-FFF2-40B4-BE49-F238E27FC236}">
                <a16:creationId xmlns:a16="http://schemas.microsoft.com/office/drawing/2014/main" id="{43FED126-66E7-4423-8A53-3E0AA25967D5}"/>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5">
            <a:extLst>
              <a:ext uri="{FF2B5EF4-FFF2-40B4-BE49-F238E27FC236}">
                <a16:creationId xmlns:a16="http://schemas.microsoft.com/office/drawing/2014/main" id="{A6FB6F06-D2D7-4535-A9E0-6E659B5E11AF}"/>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8">
            <a:extLst>
              <a:ext uri="{FF2B5EF4-FFF2-40B4-BE49-F238E27FC236}">
                <a16:creationId xmlns:a16="http://schemas.microsoft.com/office/drawing/2014/main" id="{7243AAE3-A25B-472E-82A4-7DCF5BAB61D6}"/>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0728" name="Picture 9">
            <a:extLst>
              <a:ext uri="{FF2B5EF4-FFF2-40B4-BE49-F238E27FC236}">
                <a16:creationId xmlns:a16="http://schemas.microsoft.com/office/drawing/2014/main" id="{20C0B0AA-25BD-4491-A657-052F3DE11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3668713"/>
            <a:ext cx="89725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14AFF9EB-EDA0-4D6C-B42D-70DEC828648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EB90B1-B19B-45ED-81FF-3BAB399D2677}" type="slidenum">
              <a:rPr lang="en-US" altLang="en-US" sz="1400" smtClean="0"/>
              <a:pPr>
                <a:spcBef>
                  <a:spcPct val="0"/>
                </a:spcBef>
                <a:buClrTx/>
                <a:buSzTx/>
                <a:buFontTx/>
                <a:buNone/>
              </a:pPr>
              <a:t>19</a:t>
            </a:fld>
            <a:endParaRPr lang="en-US" altLang="en-US" sz="1400"/>
          </a:p>
        </p:txBody>
      </p:sp>
      <p:sp>
        <p:nvSpPr>
          <p:cNvPr id="31747" name="Rectangle 1026">
            <a:extLst>
              <a:ext uri="{FF2B5EF4-FFF2-40B4-BE49-F238E27FC236}">
                <a16:creationId xmlns:a16="http://schemas.microsoft.com/office/drawing/2014/main" id="{35774CB7-BF57-48FE-AF80-1CFCA8C3C8B9}"/>
              </a:ext>
            </a:extLst>
          </p:cNvPr>
          <p:cNvSpPr>
            <a:spLocks noGrp="1" noChangeArrowheads="1"/>
          </p:cNvSpPr>
          <p:nvPr>
            <p:ph type="title"/>
          </p:nvPr>
        </p:nvSpPr>
        <p:spPr>
          <a:xfrm>
            <a:off x="685800" y="228600"/>
            <a:ext cx="7772400" cy="762000"/>
          </a:xfrm>
        </p:spPr>
        <p:txBody>
          <a:bodyPr/>
          <a:lstStyle/>
          <a:p>
            <a:r>
              <a:rPr lang="en-US" altLang="en-US"/>
              <a:t>Operating Systems</a:t>
            </a:r>
          </a:p>
        </p:txBody>
      </p:sp>
      <p:sp>
        <p:nvSpPr>
          <p:cNvPr id="31748" name="Rectangle 1027">
            <a:extLst>
              <a:ext uri="{FF2B5EF4-FFF2-40B4-BE49-F238E27FC236}">
                <a16:creationId xmlns:a16="http://schemas.microsoft.com/office/drawing/2014/main" id="{9D9C322E-F428-4567-A425-B328FC36A409}"/>
              </a:ext>
            </a:extLst>
          </p:cNvPr>
          <p:cNvSpPr>
            <a:spLocks noGrp="1" noChangeArrowheads="1"/>
          </p:cNvSpPr>
          <p:nvPr>
            <p:ph type="body" idx="1"/>
          </p:nvPr>
        </p:nvSpPr>
        <p:spPr>
          <a:xfrm>
            <a:off x="228600" y="1143000"/>
            <a:ext cx="4495800" cy="5334000"/>
          </a:xfrm>
        </p:spPr>
        <p:txBody>
          <a:bodyPr/>
          <a:lstStyle/>
          <a:p>
            <a:pPr marL="0" indent="0">
              <a:lnSpc>
                <a:spcPct val="90000"/>
              </a:lnSpc>
              <a:buFont typeface="Monotype Sorts" pitchFamily="2" charset="2"/>
              <a:buNone/>
            </a:pPr>
            <a:r>
              <a:rPr lang="en-US" altLang="en-US" sz="2400">
                <a:cs typeface="Times New Roman" panose="02020603050405020304" pitchFamily="18" charset="0"/>
              </a:rPr>
              <a:t>The </a:t>
            </a:r>
            <a:r>
              <a:rPr lang="en-US" altLang="en-US" sz="2400" i="1">
                <a:cs typeface="Times New Roman" panose="02020603050405020304" pitchFamily="18" charset="0"/>
              </a:rPr>
              <a:t>operating system</a:t>
            </a:r>
            <a:r>
              <a:rPr lang="en-US" altLang="en-US" sz="2400">
                <a:cs typeface="Times New Roman" panose="02020603050405020304" pitchFamily="18" charset="0"/>
              </a:rPr>
              <a:t> (OS) is a program that manages and controls a computer’s activities. </a:t>
            </a:r>
            <a:r>
              <a:rPr lang="en-US" altLang="en-US" sz="2800"/>
              <a:t>The popular operating systems for general-purpose computers are Microsoft Windows, Mac OS, and Linux. Application programs, such as a Web browser or a word processor, cannot run unless an operating system is installed and running on the computer.</a:t>
            </a:r>
          </a:p>
        </p:txBody>
      </p:sp>
      <p:sp>
        <p:nvSpPr>
          <p:cNvPr id="31749" name="Rectangle 1028">
            <a:extLst>
              <a:ext uri="{FF2B5EF4-FFF2-40B4-BE49-F238E27FC236}">
                <a16:creationId xmlns:a16="http://schemas.microsoft.com/office/drawing/2014/main" id="{2D0304FF-4169-4BA7-8336-431A73FAFA5C}"/>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1031">
            <a:extLst>
              <a:ext uri="{FF2B5EF4-FFF2-40B4-BE49-F238E27FC236}">
                <a16:creationId xmlns:a16="http://schemas.microsoft.com/office/drawing/2014/main" id="{3F844B46-9CD1-4482-8136-F4CAB16E3F9A}"/>
              </a:ext>
            </a:extLst>
          </p:cNvPr>
          <p:cNvSpPr>
            <a:spLocks noChangeArrowheads="1"/>
          </p:cNvSpPr>
          <p:nvPr/>
        </p:nvSpPr>
        <p:spPr bwMode="auto">
          <a:xfrm>
            <a:off x="35766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1033">
            <a:extLst>
              <a:ext uri="{FF2B5EF4-FFF2-40B4-BE49-F238E27FC236}">
                <a16:creationId xmlns:a16="http://schemas.microsoft.com/office/drawing/2014/main" id="{1C4A17B5-3672-4E7C-9F7D-866B616D2E0B}"/>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1752" name="Picture 9">
            <a:extLst>
              <a:ext uri="{FF2B5EF4-FFF2-40B4-BE49-F238E27FC236}">
                <a16:creationId xmlns:a16="http://schemas.microsoft.com/office/drawing/2014/main" id="{6827293B-B71F-44A8-BF20-152D65F9E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219200"/>
            <a:ext cx="3571875" cy="446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27E4B8B8-1E48-406A-BD8E-0F793F63DD2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0D2B05-C9EB-4F08-A47E-55C7D06EA893}" type="slidenum">
              <a:rPr lang="en-US" altLang="en-US" sz="1400" smtClean="0"/>
              <a:pPr>
                <a:spcBef>
                  <a:spcPct val="0"/>
                </a:spcBef>
                <a:buClrTx/>
                <a:buSzTx/>
                <a:buFontTx/>
                <a:buNone/>
              </a:pPr>
              <a:t>2</a:t>
            </a:fld>
            <a:endParaRPr lang="en-US" altLang="en-US" sz="1400"/>
          </a:p>
        </p:txBody>
      </p:sp>
      <p:sp>
        <p:nvSpPr>
          <p:cNvPr id="6147" name="Rectangle 2">
            <a:extLst>
              <a:ext uri="{FF2B5EF4-FFF2-40B4-BE49-F238E27FC236}">
                <a16:creationId xmlns:a16="http://schemas.microsoft.com/office/drawing/2014/main" id="{FAB14174-4B6F-418F-B6A1-EDE018A92BCD}"/>
              </a:ext>
            </a:extLst>
          </p:cNvPr>
          <p:cNvSpPr>
            <a:spLocks noGrp="1" noChangeArrowheads="1"/>
          </p:cNvSpPr>
          <p:nvPr>
            <p:ph type="title"/>
          </p:nvPr>
        </p:nvSpPr>
        <p:spPr>
          <a:xfrm>
            <a:off x="685800" y="304800"/>
            <a:ext cx="7772400" cy="838200"/>
          </a:xfrm>
        </p:spPr>
        <p:txBody>
          <a:bodyPr/>
          <a:lstStyle/>
          <a:p>
            <a:r>
              <a:rPr lang="en-US" altLang="en-US"/>
              <a:t>Objectives</a:t>
            </a:r>
          </a:p>
        </p:txBody>
      </p:sp>
      <p:sp>
        <p:nvSpPr>
          <p:cNvPr id="6148" name="Rectangle 3">
            <a:extLst>
              <a:ext uri="{FF2B5EF4-FFF2-40B4-BE49-F238E27FC236}">
                <a16:creationId xmlns:a16="http://schemas.microsoft.com/office/drawing/2014/main" id="{BB4C40C2-1C1C-4BDE-8A1F-5ECF3BB2587E}"/>
              </a:ext>
            </a:extLst>
          </p:cNvPr>
          <p:cNvSpPr>
            <a:spLocks noGrp="1" noChangeArrowheads="1"/>
          </p:cNvSpPr>
          <p:nvPr>
            <p:ph type="body" idx="1"/>
          </p:nvPr>
        </p:nvSpPr>
        <p:spPr>
          <a:xfrm>
            <a:off x="304800" y="1219200"/>
            <a:ext cx="8610600" cy="5105400"/>
          </a:xfrm>
        </p:spPr>
        <p:txBody>
          <a:bodyPr/>
          <a:lstStyle/>
          <a:p>
            <a:r>
              <a:rPr lang="en-US" altLang="en-US" sz="2000" dirty="0"/>
              <a:t>To understand computer basics, programs, and operating systems (§§1.2–1.4).</a:t>
            </a:r>
          </a:p>
          <a:p>
            <a:r>
              <a:rPr lang="en-US" altLang="en-US" sz="2000" dirty="0"/>
              <a:t>To describe the relationship between Java and the World Wide Web (§1.5).</a:t>
            </a:r>
          </a:p>
          <a:p>
            <a:r>
              <a:rPr lang="en-US" altLang="en-US" sz="2000" dirty="0"/>
              <a:t>To understand the meaning of Java language specification, API, JDK, and IDE (§1.6).</a:t>
            </a:r>
          </a:p>
          <a:p>
            <a:r>
              <a:rPr lang="en-US" altLang="en-US" sz="2000" dirty="0"/>
              <a:t>To write a simple Java program (§1.7).</a:t>
            </a:r>
          </a:p>
          <a:p>
            <a:r>
              <a:rPr lang="en-US" altLang="en-US" sz="2000" dirty="0"/>
              <a:t>To display output on the console (§1.7).</a:t>
            </a:r>
          </a:p>
          <a:p>
            <a:r>
              <a:rPr lang="en-US" altLang="en-US" sz="2000" dirty="0"/>
              <a:t>To explain the basic syntax of a Java program (§1.7).</a:t>
            </a:r>
          </a:p>
          <a:p>
            <a:r>
              <a:rPr lang="en-US" altLang="en-US" sz="2000" dirty="0"/>
              <a:t>To create, compile, and run Java programs (§1.8).</a:t>
            </a:r>
          </a:p>
          <a:p>
            <a:r>
              <a:rPr lang="en-US" altLang="en-US" sz="2000" dirty="0"/>
              <a:t>To use sound Java programming style and document programs properly (§1.9).</a:t>
            </a:r>
          </a:p>
          <a:p>
            <a:r>
              <a:rPr lang="en-US" altLang="en-US" sz="2000" dirty="0"/>
              <a:t>To explain the differences between syntax errors, runtime errors, and logic errors (§1.10).</a:t>
            </a:r>
          </a:p>
          <a:p>
            <a:r>
              <a:rPr lang="en-US" altLang="en-US" sz="2000" dirty="0"/>
              <a:t>To develop Java programs using NetBeans (§1.11).</a:t>
            </a:r>
          </a:p>
          <a:p>
            <a:r>
              <a:rPr lang="en-US" altLang="en-US" sz="2000" dirty="0"/>
              <a:t>To develop Java programs using Eclipse (§1.12).</a:t>
            </a:r>
          </a:p>
        </p:txBody>
      </p:sp>
    </p:spTree>
  </p:cSld>
  <p:clrMapOvr>
    <a:masterClrMapping/>
  </p:clrMapOvr>
  <p:transition/>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EE749CAD-84D9-4BDF-9EEA-AC82F0ACC9A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6E485B-1054-455E-BE3A-E64ABBDBA7BB}" type="slidenum">
              <a:rPr lang="en-US" altLang="en-US" sz="1400" smtClean="0"/>
              <a:pPr>
                <a:spcBef>
                  <a:spcPct val="0"/>
                </a:spcBef>
                <a:buClrTx/>
                <a:buSzTx/>
                <a:buFontTx/>
                <a:buNone/>
              </a:pPr>
              <a:t>20</a:t>
            </a:fld>
            <a:endParaRPr lang="en-US" altLang="en-US" sz="1400"/>
          </a:p>
        </p:txBody>
      </p:sp>
      <p:sp>
        <p:nvSpPr>
          <p:cNvPr id="32771" name="Rectangle 1026">
            <a:extLst>
              <a:ext uri="{FF2B5EF4-FFF2-40B4-BE49-F238E27FC236}">
                <a16:creationId xmlns:a16="http://schemas.microsoft.com/office/drawing/2014/main" id="{60CB384B-E1C2-45A6-A435-153B64D809AB}"/>
              </a:ext>
            </a:extLst>
          </p:cNvPr>
          <p:cNvSpPr>
            <a:spLocks noGrp="1" noChangeArrowheads="1"/>
          </p:cNvSpPr>
          <p:nvPr>
            <p:ph type="title"/>
          </p:nvPr>
        </p:nvSpPr>
        <p:spPr>
          <a:xfrm>
            <a:off x="685800" y="228600"/>
            <a:ext cx="7772400" cy="628650"/>
          </a:xfrm>
        </p:spPr>
        <p:txBody>
          <a:bodyPr/>
          <a:lstStyle/>
          <a:p>
            <a:r>
              <a:rPr lang="en-US" altLang="en-US" sz="3600"/>
              <a:t>Why Java?</a:t>
            </a:r>
            <a:endParaRPr lang="en-US" altLang="en-US"/>
          </a:p>
        </p:txBody>
      </p:sp>
      <p:sp>
        <p:nvSpPr>
          <p:cNvPr id="32772" name="Rectangle 1027">
            <a:extLst>
              <a:ext uri="{FF2B5EF4-FFF2-40B4-BE49-F238E27FC236}">
                <a16:creationId xmlns:a16="http://schemas.microsoft.com/office/drawing/2014/main" id="{E700256D-CD04-45EB-AA68-B96C8C4212E7}"/>
              </a:ext>
            </a:extLst>
          </p:cNvPr>
          <p:cNvSpPr>
            <a:spLocks noChangeArrowheads="1"/>
          </p:cNvSpPr>
          <p:nvPr/>
        </p:nvSpPr>
        <p:spPr bwMode="auto">
          <a:xfrm>
            <a:off x="228600" y="1066800"/>
            <a:ext cx="8686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110000"/>
              </a:lnSpc>
              <a:buFont typeface="Monotype Sorts" pitchFamily="2" charset="2"/>
              <a:buNone/>
            </a:pPr>
            <a:r>
              <a:rPr lang="en-US" altLang="en-US" sz="2800" dirty="0"/>
              <a:t>Java is an extremely widely-used, highly-portable, extensively supported, and competitively quick programming language. </a:t>
            </a:r>
          </a:p>
          <a:p>
            <a:pPr marL="457200" indent="-457200">
              <a:lnSpc>
                <a:spcPct val="110000"/>
              </a:lnSpc>
            </a:pPr>
            <a:r>
              <a:rPr lang="en-US" altLang="en-US" sz="2800" dirty="0"/>
              <a:t>It is an industry standard for large codebases.</a:t>
            </a:r>
          </a:p>
          <a:p>
            <a:pPr marL="457200" indent="-457200">
              <a:lnSpc>
                <a:spcPct val="110000"/>
              </a:lnSpc>
            </a:pPr>
            <a:r>
              <a:rPr lang="en-US" altLang="en-US" sz="2800" dirty="0"/>
              <a:t>Java has a Java Virtual Machine (JVM) meaning its compiled code is system independent.</a:t>
            </a:r>
          </a:p>
          <a:p>
            <a:pPr marL="457200" indent="-457200">
              <a:lnSpc>
                <a:spcPct val="110000"/>
              </a:lnSpc>
            </a:pPr>
            <a:r>
              <a:rPr lang="en-US" altLang="en-US" sz="2800" dirty="0"/>
              <a:t>Tons of libraries from Apache Commons, Google Guava, Spring, Jakarta </a:t>
            </a:r>
          </a:p>
          <a:p>
            <a:pPr marL="457200" indent="-457200">
              <a:lnSpc>
                <a:spcPct val="110000"/>
              </a:lnSpc>
            </a:pPr>
            <a:r>
              <a:rPr lang="en-US" altLang="en-US" sz="2800" dirty="0"/>
              <a:t>Only somewhat slower than C++,</a:t>
            </a:r>
            <a:br>
              <a:rPr lang="en-US" altLang="en-US" sz="2800" dirty="0"/>
            </a:br>
            <a:r>
              <a:rPr lang="en-US" altLang="en-US" sz="2800" dirty="0"/>
              <a:t>and much less painful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E9EA8077-C2EA-48F3-8372-475889A33FF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D1FF96-7BF7-4ECB-BECA-B0109D097D57}" type="slidenum">
              <a:rPr lang="en-US" altLang="en-US" sz="1400" smtClean="0"/>
              <a:pPr>
                <a:spcBef>
                  <a:spcPct val="0"/>
                </a:spcBef>
                <a:buClrTx/>
                <a:buSzTx/>
                <a:buFontTx/>
                <a:buNone/>
              </a:pPr>
              <a:t>21</a:t>
            </a:fld>
            <a:endParaRPr lang="en-US" altLang="en-US" sz="1400"/>
          </a:p>
        </p:txBody>
      </p:sp>
      <p:sp>
        <p:nvSpPr>
          <p:cNvPr id="34819" name="Rectangle 2">
            <a:extLst>
              <a:ext uri="{FF2B5EF4-FFF2-40B4-BE49-F238E27FC236}">
                <a16:creationId xmlns:a16="http://schemas.microsoft.com/office/drawing/2014/main" id="{175FE697-176B-4658-A7CC-8828CDED85DE}"/>
              </a:ext>
            </a:extLst>
          </p:cNvPr>
          <p:cNvSpPr>
            <a:spLocks noGrp="1" noChangeArrowheads="1"/>
          </p:cNvSpPr>
          <p:nvPr>
            <p:ph type="title"/>
          </p:nvPr>
        </p:nvSpPr>
        <p:spPr>
          <a:xfrm>
            <a:off x="609600" y="228600"/>
            <a:ext cx="7772400" cy="762000"/>
          </a:xfrm>
          <a:noFill/>
        </p:spPr>
        <p:txBody>
          <a:bodyPr/>
          <a:lstStyle/>
          <a:p>
            <a:r>
              <a:rPr lang="en-US" altLang="en-US" sz="4000"/>
              <a:t>Java, Web, and Beyond</a:t>
            </a:r>
            <a:endParaRPr lang="en-US" altLang="en-US"/>
          </a:p>
        </p:txBody>
      </p:sp>
      <p:sp>
        <p:nvSpPr>
          <p:cNvPr id="34820" name="Rectangle 3">
            <a:extLst>
              <a:ext uri="{FF2B5EF4-FFF2-40B4-BE49-F238E27FC236}">
                <a16:creationId xmlns:a16="http://schemas.microsoft.com/office/drawing/2014/main" id="{19DEE355-04EA-4FB0-A4DC-C6948197A171}"/>
              </a:ext>
            </a:extLst>
          </p:cNvPr>
          <p:cNvSpPr>
            <a:spLocks noGrp="1" noChangeArrowheads="1"/>
          </p:cNvSpPr>
          <p:nvPr>
            <p:ph type="body" idx="1"/>
          </p:nvPr>
        </p:nvSpPr>
        <p:spPr>
          <a:xfrm>
            <a:off x="304800" y="1143000"/>
            <a:ext cx="8458200" cy="5181600"/>
          </a:xfrm>
          <a:noFill/>
        </p:spPr>
        <p:txBody>
          <a:bodyPr/>
          <a:lstStyle/>
          <a:p>
            <a:r>
              <a:rPr lang="en-US" altLang="en-US" sz="3400"/>
              <a:t>Java can be used to develop standalone applications.</a:t>
            </a:r>
          </a:p>
          <a:p>
            <a:r>
              <a:rPr lang="en-US" altLang="en-US" sz="3400"/>
              <a:t>Java can be used to develop applications running from a browser.</a:t>
            </a:r>
          </a:p>
          <a:p>
            <a:r>
              <a:rPr lang="en-US" altLang="en-US" sz="3400"/>
              <a:t>Java can also be used to develop applications for hand-held devices.</a:t>
            </a:r>
          </a:p>
          <a:p>
            <a:r>
              <a:rPr lang="en-US" altLang="en-US" sz="3400"/>
              <a:t>Java can be used to develop applications for Web servers.</a:t>
            </a:r>
          </a:p>
          <a:p>
            <a:endParaRPr lang="en-US" altLang="en-US" sz="3400"/>
          </a:p>
          <a:p>
            <a:endParaRPr lang="en-US" altLang="en-US" sz="34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4D912A4C-2F7B-48D2-8968-8A3973B9AF1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586894-4A5E-4D24-8DDC-8D480FA2909F}" type="slidenum">
              <a:rPr lang="en-US" altLang="en-US" sz="1400" smtClean="0"/>
              <a:pPr>
                <a:spcBef>
                  <a:spcPct val="0"/>
                </a:spcBef>
                <a:buClrTx/>
                <a:buSzTx/>
                <a:buFontTx/>
                <a:buNone/>
              </a:pPr>
              <a:t>22</a:t>
            </a:fld>
            <a:endParaRPr lang="en-US" altLang="en-US" sz="1400"/>
          </a:p>
        </p:txBody>
      </p:sp>
      <p:sp>
        <p:nvSpPr>
          <p:cNvPr id="35843" name="Rectangle 2">
            <a:extLst>
              <a:ext uri="{FF2B5EF4-FFF2-40B4-BE49-F238E27FC236}">
                <a16:creationId xmlns:a16="http://schemas.microsoft.com/office/drawing/2014/main" id="{F1C55A32-3405-4D38-8BA6-C45627CFC565}"/>
              </a:ext>
            </a:extLst>
          </p:cNvPr>
          <p:cNvSpPr>
            <a:spLocks noGrp="1" noChangeArrowheads="1"/>
          </p:cNvSpPr>
          <p:nvPr>
            <p:ph type="title"/>
          </p:nvPr>
        </p:nvSpPr>
        <p:spPr>
          <a:xfrm>
            <a:off x="685800" y="304800"/>
            <a:ext cx="7772400" cy="533400"/>
          </a:xfrm>
        </p:spPr>
        <p:txBody>
          <a:bodyPr/>
          <a:lstStyle/>
          <a:p>
            <a:r>
              <a:rPr lang="en-US" altLang="en-US"/>
              <a:t>Java’s History</a:t>
            </a:r>
          </a:p>
        </p:txBody>
      </p:sp>
      <p:sp>
        <p:nvSpPr>
          <p:cNvPr id="35844" name="Rectangle 3">
            <a:extLst>
              <a:ext uri="{FF2B5EF4-FFF2-40B4-BE49-F238E27FC236}">
                <a16:creationId xmlns:a16="http://schemas.microsoft.com/office/drawing/2014/main" id="{72B600CE-49BC-4281-852A-7B76A06F4968}"/>
              </a:ext>
            </a:extLst>
          </p:cNvPr>
          <p:cNvSpPr>
            <a:spLocks noGrp="1" noChangeArrowheads="1"/>
          </p:cNvSpPr>
          <p:nvPr>
            <p:ph type="body" idx="1"/>
          </p:nvPr>
        </p:nvSpPr>
        <p:spPr>
          <a:xfrm>
            <a:off x="304800" y="990600"/>
            <a:ext cx="8610600" cy="3886200"/>
          </a:xfrm>
        </p:spPr>
        <p:txBody>
          <a:bodyPr/>
          <a:lstStyle/>
          <a:p>
            <a:pPr>
              <a:lnSpc>
                <a:spcPct val="90000"/>
              </a:lnSpc>
            </a:pPr>
            <a:r>
              <a:rPr lang="en-US" altLang="en-US"/>
              <a:t>James Gosling and Sun Microsystems</a:t>
            </a:r>
          </a:p>
          <a:p>
            <a:pPr>
              <a:lnSpc>
                <a:spcPct val="90000"/>
              </a:lnSpc>
              <a:spcBef>
                <a:spcPct val="50000"/>
              </a:spcBef>
            </a:pPr>
            <a:r>
              <a:rPr lang="en-US" altLang="en-US"/>
              <a:t>Oak</a:t>
            </a:r>
          </a:p>
          <a:p>
            <a:pPr>
              <a:lnSpc>
                <a:spcPct val="90000"/>
              </a:lnSpc>
              <a:spcBef>
                <a:spcPct val="50000"/>
              </a:spcBef>
            </a:pPr>
            <a:r>
              <a:rPr lang="en-US" altLang="en-US"/>
              <a:t>Java, May 20, 1995, Sun World</a:t>
            </a:r>
          </a:p>
          <a:p>
            <a:pPr>
              <a:lnSpc>
                <a:spcPct val="90000"/>
              </a:lnSpc>
              <a:spcBef>
                <a:spcPct val="50000"/>
              </a:spcBef>
            </a:pPr>
            <a:r>
              <a:rPr lang="en-US" altLang="en-US"/>
              <a:t>HotJava </a:t>
            </a:r>
          </a:p>
          <a:p>
            <a:pPr lvl="1">
              <a:lnSpc>
                <a:spcPct val="90000"/>
              </a:lnSpc>
            </a:pPr>
            <a:r>
              <a:rPr lang="en-US" altLang="en-US"/>
              <a:t>The first Java-enabled Web browser</a:t>
            </a:r>
          </a:p>
          <a:p>
            <a:pPr>
              <a:lnSpc>
                <a:spcPct val="90000"/>
              </a:lnSpc>
              <a:spcBef>
                <a:spcPct val="50000"/>
              </a:spcBef>
            </a:pPr>
            <a:r>
              <a:rPr lang="en-US" altLang="en-US"/>
              <a:t>Early History Website:</a:t>
            </a:r>
          </a:p>
        </p:txBody>
      </p:sp>
      <p:sp>
        <p:nvSpPr>
          <p:cNvPr id="35845" name="Rounded Rectangle 1">
            <a:hlinkClick r:id="rId2"/>
            <a:extLst>
              <a:ext uri="{FF2B5EF4-FFF2-40B4-BE49-F238E27FC236}">
                <a16:creationId xmlns:a16="http://schemas.microsoft.com/office/drawing/2014/main" id="{012E38AB-F942-4441-9F13-11C6BA6B12FA}"/>
              </a:ext>
            </a:extLst>
          </p:cNvPr>
          <p:cNvSpPr>
            <a:spLocks noChangeArrowheads="1"/>
          </p:cNvSpPr>
          <p:nvPr/>
        </p:nvSpPr>
        <p:spPr bwMode="auto">
          <a:xfrm>
            <a:off x="533400" y="5053013"/>
            <a:ext cx="7696200" cy="914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u="sng">
                <a:solidFill>
                  <a:srgbClr val="00B050"/>
                </a:solidFill>
              </a:rPr>
              <a:t>http://www.java.com/en/javahistory/index.jsp</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36031FA2-639B-4520-A9BD-5F4CB7EFA6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F2BD5C-736C-41C0-B70A-48052D729549}" type="slidenum">
              <a:rPr lang="en-US" altLang="en-US" sz="1400" smtClean="0"/>
              <a:pPr>
                <a:spcBef>
                  <a:spcPct val="0"/>
                </a:spcBef>
                <a:buClrTx/>
                <a:buSzTx/>
                <a:buFontTx/>
                <a:buNone/>
              </a:pPr>
              <a:t>23</a:t>
            </a:fld>
            <a:endParaRPr lang="en-US" altLang="en-US" sz="1400"/>
          </a:p>
        </p:txBody>
      </p:sp>
      <p:sp>
        <p:nvSpPr>
          <p:cNvPr id="37891" name="Rectangle 2">
            <a:extLst>
              <a:ext uri="{FF2B5EF4-FFF2-40B4-BE49-F238E27FC236}">
                <a16:creationId xmlns:a16="http://schemas.microsoft.com/office/drawing/2014/main" id="{04397FFA-8968-4EEC-A4FB-7EBB374C16C7}"/>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7892" name="Rectangle 3">
            <a:extLst>
              <a:ext uri="{FF2B5EF4-FFF2-40B4-BE49-F238E27FC236}">
                <a16:creationId xmlns:a16="http://schemas.microsoft.com/office/drawing/2014/main" id="{7A7ED95C-CE68-4D58-AF01-AF1511E18532}"/>
              </a:ext>
            </a:extLst>
          </p:cNvPr>
          <p:cNvSpPr>
            <a:spLocks noGrp="1" noChangeArrowheads="1"/>
          </p:cNvSpPr>
          <p:nvPr>
            <p:ph type="body" idx="1"/>
          </p:nvPr>
        </p:nvSpPr>
        <p:spPr>
          <a:xfrm>
            <a:off x="304800" y="990600"/>
            <a:ext cx="4038600" cy="5257800"/>
          </a:xfrm>
        </p:spPr>
        <p:txBody>
          <a:bodyPr/>
          <a:lstStyle/>
          <a:p>
            <a:r>
              <a:rPr lang="en-US" altLang="en-US" sz="2400" dirty="0">
                <a:solidFill>
                  <a:srgbClr val="FF9900"/>
                </a:solidFill>
                <a:cs typeface="Times New Roman" panose="02020603050405020304" pitchFamily="18" charset="0"/>
              </a:rPr>
              <a:t>Java Is Simple</a:t>
            </a:r>
            <a:r>
              <a:rPr lang="en-US" altLang="en-US" sz="2400" dirty="0"/>
              <a:t> </a:t>
            </a:r>
          </a:p>
          <a:p>
            <a:r>
              <a:rPr lang="en-US" altLang="en-US" sz="2400" dirty="0">
                <a:cs typeface="Times New Roman" panose="02020603050405020304" pitchFamily="18" charset="0"/>
              </a:rPr>
              <a:t>Java Is Object-Oriented</a:t>
            </a:r>
            <a:r>
              <a:rPr lang="en-US" altLang="en-US" sz="2400" dirty="0"/>
              <a:t> </a:t>
            </a:r>
          </a:p>
          <a:p>
            <a:r>
              <a:rPr lang="en-US" altLang="en-US" sz="2400" dirty="0">
                <a:cs typeface="Times New Roman" panose="02020603050405020304" pitchFamily="18" charset="0"/>
              </a:rPr>
              <a:t>Java Is Distributed</a:t>
            </a:r>
            <a:r>
              <a:rPr lang="en-US" altLang="en-US" sz="2400" dirty="0"/>
              <a:t> </a:t>
            </a:r>
          </a:p>
          <a:p>
            <a:r>
              <a:rPr lang="en-US" altLang="en-US" sz="2400" dirty="0">
                <a:cs typeface="Times New Roman" panose="02020603050405020304" pitchFamily="18" charset="0"/>
              </a:rPr>
              <a:t>Java Is Interpreted</a:t>
            </a:r>
            <a:r>
              <a:rPr lang="en-US" altLang="en-US" sz="2400" dirty="0"/>
              <a:t> </a:t>
            </a:r>
          </a:p>
          <a:p>
            <a:r>
              <a:rPr lang="en-US" altLang="en-US" sz="2400" dirty="0">
                <a:cs typeface="Times New Roman" panose="02020603050405020304" pitchFamily="18" charset="0"/>
              </a:rPr>
              <a:t>Java Is Robust</a:t>
            </a:r>
            <a:r>
              <a:rPr lang="en-US" altLang="en-US" sz="2400" dirty="0"/>
              <a:t> </a:t>
            </a:r>
          </a:p>
          <a:p>
            <a:r>
              <a:rPr lang="en-US" altLang="en-US" sz="2400" dirty="0">
                <a:cs typeface="Times New Roman" panose="02020603050405020304" pitchFamily="18" charset="0"/>
              </a:rPr>
              <a:t>Java Is Secure</a:t>
            </a:r>
            <a:r>
              <a:rPr lang="en-US" altLang="en-US" sz="2400" dirty="0"/>
              <a:t> </a:t>
            </a:r>
          </a:p>
          <a:p>
            <a:r>
              <a:rPr lang="en-US" altLang="en-US" sz="2400" dirty="0">
                <a:cs typeface="Times New Roman" panose="02020603050405020304" pitchFamily="18" charset="0"/>
              </a:rPr>
              <a:t>Java Is Architecture-Neutral</a:t>
            </a:r>
            <a:r>
              <a:rPr lang="en-US" altLang="en-US" sz="2400" dirty="0"/>
              <a:t> </a:t>
            </a:r>
          </a:p>
          <a:p>
            <a:r>
              <a:rPr lang="en-US" altLang="en-US" sz="2400" dirty="0">
                <a:cs typeface="Times New Roman" panose="02020603050405020304" pitchFamily="18" charset="0"/>
              </a:rPr>
              <a:t>Java Is Portable</a:t>
            </a:r>
            <a:r>
              <a:rPr lang="en-US" altLang="en-US" sz="2400" dirty="0"/>
              <a:t> </a:t>
            </a:r>
          </a:p>
          <a:p>
            <a:r>
              <a:rPr lang="en-US" altLang="en-US" sz="2400" dirty="0">
                <a:cs typeface="Times New Roman" panose="02020603050405020304" pitchFamily="18" charset="0"/>
              </a:rPr>
              <a:t>Java's Performance</a:t>
            </a:r>
            <a:r>
              <a:rPr lang="en-US" altLang="en-US" sz="2400" dirty="0"/>
              <a:t> </a:t>
            </a:r>
          </a:p>
          <a:p>
            <a:r>
              <a:rPr lang="en-US" altLang="en-US" sz="2400" dirty="0">
                <a:cs typeface="Times New Roman" panose="02020603050405020304" pitchFamily="18" charset="0"/>
              </a:rPr>
              <a:t>Java Is Multithreaded</a:t>
            </a:r>
            <a:r>
              <a:rPr lang="en-US" altLang="en-US" sz="2400" dirty="0"/>
              <a:t> </a:t>
            </a:r>
          </a:p>
          <a:p>
            <a:r>
              <a:rPr lang="en-US" altLang="en-US" sz="2400" dirty="0">
                <a:cs typeface="Times New Roman" panose="02020603050405020304" pitchFamily="18" charset="0"/>
              </a:rPr>
              <a:t>Java Is Dynamic</a:t>
            </a:r>
            <a:r>
              <a:rPr lang="en-US" altLang="en-US" sz="2400" dirty="0"/>
              <a:t> </a:t>
            </a:r>
          </a:p>
        </p:txBody>
      </p:sp>
      <p:sp>
        <p:nvSpPr>
          <p:cNvPr id="37893" name="Text Box 4">
            <a:extLst>
              <a:ext uri="{FF2B5EF4-FFF2-40B4-BE49-F238E27FC236}">
                <a16:creationId xmlns:a16="http://schemas.microsoft.com/office/drawing/2014/main" id="{258A1069-A09D-4CC1-9DA0-516CE2D37CDF}"/>
              </a:ext>
            </a:extLst>
          </p:cNvPr>
          <p:cNvSpPr txBox="1">
            <a:spLocks noChangeArrowheads="1"/>
          </p:cNvSpPr>
          <p:nvPr/>
        </p:nvSpPr>
        <p:spPr bwMode="auto">
          <a:xfrm>
            <a:off x="3962400" y="990600"/>
            <a:ext cx="49530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dirty="0">
                <a:solidFill>
                  <a:srgbClr val="FF9900"/>
                </a:solidFill>
                <a:cs typeface="Times New Roman" panose="02020603050405020304" pitchFamily="18" charset="0"/>
              </a:rPr>
              <a:t>Java is partially modeled on C++, but greatly simplified and improved. Easier to read and understand, automatic garbage collection and other features to prevent the user from created unintended, often problematic behaviors</a:t>
            </a:r>
          </a:p>
        </p:txBody>
      </p:sp>
      <p:sp>
        <p:nvSpPr>
          <p:cNvPr id="37894" name="Rectangle 1030">
            <a:extLst>
              <a:ext uri="{FF2B5EF4-FFF2-40B4-BE49-F238E27FC236}">
                <a16:creationId xmlns:a16="http://schemas.microsoft.com/office/drawing/2014/main" id="{947F0B41-4E69-4146-A773-88FFB0B4C2A6}"/>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8FC9F597-DFDE-44A8-9479-EA8C4F6BAFA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DD0646-3354-4931-B63F-24DC76DB7B61}" type="slidenum">
              <a:rPr lang="en-US" altLang="en-US" sz="1400" smtClean="0"/>
              <a:pPr>
                <a:spcBef>
                  <a:spcPct val="0"/>
                </a:spcBef>
                <a:buClrTx/>
                <a:buSzTx/>
                <a:buFontTx/>
                <a:buNone/>
              </a:pPr>
              <a:t>24</a:t>
            </a:fld>
            <a:endParaRPr lang="en-US" altLang="en-US" sz="1400"/>
          </a:p>
        </p:txBody>
      </p:sp>
      <p:sp>
        <p:nvSpPr>
          <p:cNvPr id="38915" name="Rectangle 2">
            <a:extLst>
              <a:ext uri="{FF2B5EF4-FFF2-40B4-BE49-F238E27FC236}">
                <a16:creationId xmlns:a16="http://schemas.microsoft.com/office/drawing/2014/main" id="{7F216185-D443-4DA7-8199-77B3C42EE0D1}"/>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8916" name="Rectangle 3">
            <a:extLst>
              <a:ext uri="{FF2B5EF4-FFF2-40B4-BE49-F238E27FC236}">
                <a16:creationId xmlns:a16="http://schemas.microsoft.com/office/drawing/2014/main" id="{B6E22E63-A9C0-4C49-B6BD-22A2B45F6E1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solidFill>
                  <a:srgbClr val="FF9900"/>
                </a:solidFill>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8917" name="Text Box 4">
            <a:extLst>
              <a:ext uri="{FF2B5EF4-FFF2-40B4-BE49-F238E27FC236}">
                <a16:creationId xmlns:a16="http://schemas.microsoft.com/office/drawing/2014/main" id="{445E6CA0-8CE6-4197-B84F-A36792D06717}"/>
              </a:ext>
            </a:extLst>
          </p:cNvPr>
          <p:cNvSpPr txBox="1">
            <a:spLocks noChangeArrowheads="1"/>
          </p:cNvSpPr>
          <p:nvPr/>
        </p:nvSpPr>
        <p:spPr bwMode="auto">
          <a:xfrm>
            <a:off x="4343400" y="990600"/>
            <a:ext cx="45720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solidFill>
                  <a:srgbClr val="FF9900"/>
                </a:solidFill>
                <a:cs typeface="Times New Roman" panose="02020603050405020304" pitchFamily="18" charset="0"/>
              </a:rPr>
              <a:t>Java is inherently object-oriented. Object-oriented programming (OOP) is a design paradigm centered around creating blueprints or templates for objects called classes.</a:t>
            </a:r>
          </a:p>
          <a:p>
            <a:pPr>
              <a:spcBef>
                <a:spcPct val="0"/>
              </a:spcBef>
              <a:buClrTx/>
              <a:buSzTx/>
              <a:buFontTx/>
              <a:buNone/>
            </a:pPr>
            <a:endParaRPr lang="en-US" altLang="en-US" sz="2000" dirty="0">
              <a:solidFill>
                <a:srgbClr val="FF9900"/>
              </a:solidFill>
              <a:cs typeface="Times New Roman" panose="02020603050405020304" pitchFamily="18" charset="0"/>
            </a:endParaRPr>
          </a:p>
          <a:p>
            <a:pPr>
              <a:spcBef>
                <a:spcPct val="0"/>
              </a:spcBef>
              <a:buClrTx/>
              <a:buSzTx/>
              <a:buFontTx/>
              <a:buNone/>
            </a:pPr>
            <a:r>
              <a:rPr lang="en-US" altLang="en-US" sz="2000" dirty="0">
                <a:solidFill>
                  <a:srgbClr val="FF9900"/>
                </a:solidFill>
                <a:cs typeface="Times New Roman" panose="02020603050405020304" pitchFamily="18" charset="0"/>
              </a:rPr>
              <a:t>One of the central issues in software development is how to reuse code. Object-oriented programming provides great flexibility, modularity, clarity, and reusability through encapsulation, abstraction,  inheritance, and polymorphism. </a:t>
            </a:r>
          </a:p>
        </p:txBody>
      </p:sp>
      <p:sp>
        <p:nvSpPr>
          <p:cNvPr id="38918" name="Rectangle 1030">
            <a:extLst>
              <a:ext uri="{FF2B5EF4-FFF2-40B4-BE49-F238E27FC236}">
                <a16:creationId xmlns:a16="http://schemas.microsoft.com/office/drawing/2014/main" id="{7F62501B-163D-4E68-9960-E6566F8CBA5F}"/>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B4EABDC0-5958-41CA-AFDE-12CA50386EA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09FB65-4307-4759-B875-5D555490BEEF}" type="slidenum">
              <a:rPr lang="en-US" altLang="en-US" sz="1400" smtClean="0"/>
              <a:pPr>
                <a:spcBef>
                  <a:spcPct val="0"/>
                </a:spcBef>
                <a:buClrTx/>
                <a:buSzTx/>
                <a:buFontTx/>
                <a:buNone/>
              </a:pPr>
              <a:t>25</a:t>
            </a:fld>
            <a:endParaRPr lang="en-US" altLang="en-US" sz="1400"/>
          </a:p>
        </p:txBody>
      </p:sp>
      <p:sp>
        <p:nvSpPr>
          <p:cNvPr id="39939" name="Rectangle 2">
            <a:extLst>
              <a:ext uri="{FF2B5EF4-FFF2-40B4-BE49-F238E27FC236}">
                <a16:creationId xmlns:a16="http://schemas.microsoft.com/office/drawing/2014/main" id="{4DC86F8E-6445-47A7-B154-F21144781BEE}"/>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9940" name="Rectangle 3">
            <a:extLst>
              <a:ext uri="{FF2B5EF4-FFF2-40B4-BE49-F238E27FC236}">
                <a16:creationId xmlns:a16="http://schemas.microsoft.com/office/drawing/2014/main" id="{7F62F285-5E33-44DA-B3EF-475368D2B11C}"/>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solidFill>
                  <a:srgbClr val="FF9900"/>
                </a:solidFill>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9941" name="Text Box 4">
            <a:extLst>
              <a:ext uri="{FF2B5EF4-FFF2-40B4-BE49-F238E27FC236}">
                <a16:creationId xmlns:a16="http://schemas.microsoft.com/office/drawing/2014/main" id="{A32ECA3A-C441-4524-82FA-E9B9F6C6AFE6}"/>
              </a:ext>
            </a:extLst>
          </p:cNvPr>
          <p:cNvSpPr txBox="1">
            <a:spLocks noChangeArrowheads="1"/>
          </p:cNvSpPr>
          <p:nvPr/>
        </p:nvSpPr>
        <p:spPr bwMode="auto">
          <a:xfrm>
            <a:off x="4343400" y="990600"/>
            <a:ext cx="4572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altLang="en-US" sz="2000">
                <a:solidFill>
                  <a:srgbClr val="FF9900"/>
                </a:solidFill>
                <a:latin typeface="Courier New" panose="02070309020205020404" pitchFamily="49" charset="0"/>
                <a:cs typeface="Courier New" panose="02070309020205020404" pitchFamily="49" charset="0"/>
              </a:rPr>
              <a:t> </a:t>
            </a:r>
          </a:p>
        </p:txBody>
      </p:sp>
      <p:sp>
        <p:nvSpPr>
          <p:cNvPr id="39942" name="Rectangle 1030">
            <a:extLst>
              <a:ext uri="{FF2B5EF4-FFF2-40B4-BE49-F238E27FC236}">
                <a16:creationId xmlns:a16="http://schemas.microsoft.com/office/drawing/2014/main" id="{D5546FB7-6255-45F1-8204-2E06C014D490}"/>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9F8B4672-916E-4B58-9A30-37958FCA81E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CAD6C6-83B9-49BC-958F-C0D3FDFDCC54}" type="slidenum">
              <a:rPr lang="en-US" altLang="en-US" sz="1400" smtClean="0"/>
              <a:pPr>
                <a:spcBef>
                  <a:spcPct val="0"/>
                </a:spcBef>
                <a:buClrTx/>
                <a:buSzTx/>
                <a:buFontTx/>
                <a:buNone/>
              </a:pPr>
              <a:t>26</a:t>
            </a:fld>
            <a:endParaRPr lang="en-US" altLang="en-US" sz="1400"/>
          </a:p>
        </p:txBody>
      </p:sp>
      <p:sp>
        <p:nvSpPr>
          <p:cNvPr id="40963" name="Rectangle 2">
            <a:extLst>
              <a:ext uri="{FF2B5EF4-FFF2-40B4-BE49-F238E27FC236}">
                <a16:creationId xmlns:a16="http://schemas.microsoft.com/office/drawing/2014/main" id="{18009740-E313-415F-A3D8-6555F3810194}"/>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0964" name="Rectangle 3">
            <a:extLst>
              <a:ext uri="{FF2B5EF4-FFF2-40B4-BE49-F238E27FC236}">
                <a16:creationId xmlns:a16="http://schemas.microsoft.com/office/drawing/2014/main" id="{12E9DBC3-19FB-4CCF-BAE9-C662206780B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solidFill>
                  <a:srgbClr val="FF9900"/>
                </a:solidFill>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0965" name="Text Box 4">
            <a:extLst>
              <a:ext uri="{FF2B5EF4-FFF2-40B4-BE49-F238E27FC236}">
                <a16:creationId xmlns:a16="http://schemas.microsoft.com/office/drawing/2014/main" id="{BF0A685D-B643-480E-95F5-723ACE4ED4D5}"/>
              </a:ext>
            </a:extLst>
          </p:cNvPr>
          <p:cNvSpPr txBox="1">
            <a:spLocks noChangeArrowheads="1"/>
          </p:cNvSpPr>
          <p:nvPr/>
        </p:nvSpPr>
        <p:spPr bwMode="auto">
          <a:xfrm>
            <a:off x="4343400" y="990600"/>
            <a:ext cx="4572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solidFill>
                  <a:srgbClr val="FF9900"/>
                </a:solidFill>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
        <p:nvSpPr>
          <p:cNvPr id="40966" name="Rectangle 1030">
            <a:extLst>
              <a:ext uri="{FF2B5EF4-FFF2-40B4-BE49-F238E27FC236}">
                <a16:creationId xmlns:a16="http://schemas.microsoft.com/office/drawing/2014/main" id="{944ABFA0-1002-404D-AAC0-6C5640A28F56}"/>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9BAF3BDE-5755-40C4-86FA-116C593B6B8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5CF2B7-31D8-4319-B388-CC58DC6B1F1C}" type="slidenum">
              <a:rPr lang="en-US" altLang="en-US" sz="1400" smtClean="0"/>
              <a:pPr>
                <a:spcBef>
                  <a:spcPct val="0"/>
                </a:spcBef>
                <a:buClrTx/>
                <a:buSzTx/>
                <a:buFontTx/>
                <a:buNone/>
              </a:pPr>
              <a:t>27</a:t>
            </a:fld>
            <a:endParaRPr lang="en-US" altLang="en-US" sz="1400"/>
          </a:p>
        </p:txBody>
      </p:sp>
      <p:sp>
        <p:nvSpPr>
          <p:cNvPr id="41987" name="Rectangle 2">
            <a:extLst>
              <a:ext uri="{FF2B5EF4-FFF2-40B4-BE49-F238E27FC236}">
                <a16:creationId xmlns:a16="http://schemas.microsoft.com/office/drawing/2014/main" id="{A271403E-615F-4899-9132-2EA4D64A16CE}"/>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1988" name="Rectangle 3">
            <a:extLst>
              <a:ext uri="{FF2B5EF4-FFF2-40B4-BE49-F238E27FC236}">
                <a16:creationId xmlns:a16="http://schemas.microsoft.com/office/drawing/2014/main" id="{366C2307-BFB6-4D81-B89D-EE796CA72075}"/>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solidFill>
                  <a:srgbClr val="FF9900"/>
                </a:solidFill>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1989" name="Text Box 4">
            <a:extLst>
              <a:ext uri="{FF2B5EF4-FFF2-40B4-BE49-F238E27FC236}">
                <a16:creationId xmlns:a16="http://schemas.microsoft.com/office/drawing/2014/main" id="{A5A83CCA-9544-452A-BB77-9BF13AC0BB7F}"/>
              </a:ext>
            </a:extLst>
          </p:cNvPr>
          <p:cNvSpPr txBox="1">
            <a:spLocks noChangeArrowheads="1"/>
          </p:cNvSpPr>
          <p:nvPr/>
        </p:nvSpPr>
        <p:spPr bwMode="auto">
          <a:xfrm>
            <a:off x="4343400" y="990600"/>
            <a:ext cx="4572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solidFill>
                  <a:srgbClr val="FF9900"/>
                </a:solidFill>
                <a:cs typeface="Times New Roman" panose="02020603050405020304" pitchFamily="18" charset="0"/>
              </a:rPr>
              <a:t>Java compilers can detect many problems that would first show up at execution time in other languages. </a:t>
            </a:r>
          </a:p>
          <a:p>
            <a:pPr>
              <a:spcBef>
                <a:spcPct val="0"/>
              </a:spcBef>
              <a:buClrTx/>
              <a:buSzTx/>
              <a:buFontTx/>
              <a:buNone/>
            </a:pPr>
            <a:endParaRPr lang="en-US" altLang="en-US" sz="2000" dirty="0">
              <a:solidFill>
                <a:srgbClr val="FF9900"/>
              </a:solidFill>
              <a:cs typeface="Times New Roman" panose="02020603050405020304" pitchFamily="18" charset="0"/>
            </a:endParaRPr>
          </a:p>
          <a:p>
            <a:pPr>
              <a:spcBef>
                <a:spcPct val="0"/>
              </a:spcBef>
              <a:buClrTx/>
              <a:buSzTx/>
              <a:buFontTx/>
              <a:buNone/>
            </a:pPr>
            <a:r>
              <a:rPr lang="en-US" altLang="en-US" sz="2000" dirty="0">
                <a:solidFill>
                  <a:srgbClr val="FF9900"/>
                </a:solidFill>
                <a:cs typeface="Times New Roman" panose="02020603050405020304" pitchFamily="18" charset="0"/>
              </a:rPr>
              <a:t>Java has eliminated certain types of error-prone programming constructs found in other languages. </a:t>
            </a:r>
          </a:p>
          <a:p>
            <a:pPr>
              <a:spcBef>
                <a:spcPct val="0"/>
              </a:spcBef>
              <a:buClrTx/>
              <a:buSzTx/>
              <a:buFontTx/>
              <a:buNone/>
            </a:pPr>
            <a:endParaRPr lang="en-US" altLang="en-US" sz="2000" dirty="0">
              <a:solidFill>
                <a:srgbClr val="FF9900"/>
              </a:solidFill>
              <a:cs typeface="Times New Roman" panose="02020603050405020304" pitchFamily="18" charset="0"/>
            </a:endParaRPr>
          </a:p>
          <a:p>
            <a:pPr>
              <a:spcBef>
                <a:spcPct val="0"/>
              </a:spcBef>
              <a:buClrTx/>
              <a:buSzTx/>
              <a:buFontTx/>
              <a:buNone/>
            </a:pPr>
            <a:r>
              <a:rPr lang="en-US" altLang="en-US" sz="2000" dirty="0">
                <a:solidFill>
                  <a:srgbClr val="FF9900"/>
                </a:solidFill>
                <a:cs typeface="Times New Roman" panose="02020603050405020304" pitchFamily="18" charset="0"/>
              </a:rPr>
              <a:t>Java has a runtime exception-handling feature to provide programming support for robustness. </a:t>
            </a:r>
          </a:p>
        </p:txBody>
      </p:sp>
      <p:sp>
        <p:nvSpPr>
          <p:cNvPr id="41990" name="Rectangle 3">
            <a:extLst>
              <a:ext uri="{FF2B5EF4-FFF2-40B4-BE49-F238E27FC236}">
                <a16:creationId xmlns:a16="http://schemas.microsoft.com/office/drawing/2014/main" id="{290E8656-5CCE-44CC-A00D-E7D687441D1D}"/>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34D09146-A463-4F56-8536-FF86D232F3D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F842FC-0DE5-4263-B23D-533C110CA518}" type="slidenum">
              <a:rPr lang="en-US" altLang="en-US" sz="1400" smtClean="0"/>
              <a:pPr>
                <a:spcBef>
                  <a:spcPct val="0"/>
                </a:spcBef>
                <a:buClrTx/>
                <a:buSzTx/>
                <a:buFontTx/>
                <a:buNone/>
              </a:pPr>
              <a:t>28</a:t>
            </a:fld>
            <a:endParaRPr lang="en-US" altLang="en-US" sz="1400"/>
          </a:p>
        </p:txBody>
      </p:sp>
      <p:sp>
        <p:nvSpPr>
          <p:cNvPr id="43011" name="Rectangle 2">
            <a:extLst>
              <a:ext uri="{FF2B5EF4-FFF2-40B4-BE49-F238E27FC236}">
                <a16:creationId xmlns:a16="http://schemas.microsoft.com/office/drawing/2014/main" id="{33887D1C-FA5D-4BBE-9EC9-0B090276CE45}"/>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3012" name="Rectangle 3">
            <a:extLst>
              <a:ext uri="{FF2B5EF4-FFF2-40B4-BE49-F238E27FC236}">
                <a16:creationId xmlns:a16="http://schemas.microsoft.com/office/drawing/2014/main" id="{B7885100-A5FF-487C-A448-EA683D7203D3}"/>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solidFill>
                  <a:srgbClr val="FF9900"/>
                </a:solidFill>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3013" name="Text Box 4">
            <a:extLst>
              <a:ext uri="{FF2B5EF4-FFF2-40B4-BE49-F238E27FC236}">
                <a16:creationId xmlns:a16="http://schemas.microsoft.com/office/drawing/2014/main" id="{84D22185-6209-4BE9-BF51-022DF9F6C561}"/>
              </a:ext>
            </a:extLst>
          </p:cNvPr>
          <p:cNvSpPr txBox="1">
            <a:spLocks noChangeArrowheads="1"/>
          </p:cNvSpPr>
          <p:nvPr/>
        </p:nvSpPr>
        <p:spPr bwMode="auto">
          <a:xfrm>
            <a:off x="3505200" y="2590800"/>
            <a:ext cx="457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implements several security mechanisms to protect your system against harm caused by stray programs. </a:t>
            </a:r>
          </a:p>
        </p:txBody>
      </p:sp>
      <p:sp>
        <p:nvSpPr>
          <p:cNvPr id="43014" name="Rectangle 3">
            <a:extLst>
              <a:ext uri="{FF2B5EF4-FFF2-40B4-BE49-F238E27FC236}">
                <a16:creationId xmlns:a16="http://schemas.microsoft.com/office/drawing/2014/main" id="{850BB55F-BF09-4398-8691-A0B30BDAB0E8}"/>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4A9B081F-2DE4-403A-A03B-804B964430E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9449CF-6DF3-49D3-BE0A-52AFAAC8B5B7}" type="slidenum">
              <a:rPr lang="en-US" altLang="en-US" sz="1400" smtClean="0"/>
              <a:pPr>
                <a:spcBef>
                  <a:spcPct val="0"/>
                </a:spcBef>
                <a:buClrTx/>
                <a:buSzTx/>
                <a:buFontTx/>
                <a:buNone/>
              </a:pPr>
              <a:t>29</a:t>
            </a:fld>
            <a:endParaRPr lang="en-US" altLang="en-US" sz="1400"/>
          </a:p>
        </p:txBody>
      </p:sp>
      <p:sp>
        <p:nvSpPr>
          <p:cNvPr id="44035" name="Rectangle 2">
            <a:extLst>
              <a:ext uri="{FF2B5EF4-FFF2-40B4-BE49-F238E27FC236}">
                <a16:creationId xmlns:a16="http://schemas.microsoft.com/office/drawing/2014/main" id="{5D24C316-7115-46C3-82C5-6E77CAE9CDF6}"/>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4036" name="Rectangle 3">
            <a:extLst>
              <a:ext uri="{FF2B5EF4-FFF2-40B4-BE49-F238E27FC236}">
                <a16:creationId xmlns:a16="http://schemas.microsoft.com/office/drawing/2014/main" id="{B9660B15-FEA8-41F7-BE02-043CC05ECD21}"/>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solidFill>
                  <a:srgbClr val="FF9900"/>
                </a:solidFill>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4037" name="Text Box 4">
            <a:extLst>
              <a:ext uri="{FF2B5EF4-FFF2-40B4-BE49-F238E27FC236}">
                <a16:creationId xmlns:a16="http://schemas.microsoft.com/office/drawing/2014/main" id="{0804DF60-1CB0-4BD3-AC25-0ABB5DE0F4C0}"/>
              </a:ext>
            </a:extLst>
          </p:cNvPr>
          <p:cNvSpPr txBox="1">
            <a:spLocks noChangeArrowheads="1"/>
          </p:cNvSpPr>
          <p:nvPr/>
        </p:nvSpPr>
        <p:spPr bwMode="auto">
          <a:xfrm>
            <a:off x="4419600" y="3657600"/>
            <a:ext cx="4572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Write once, run anywhere</a:t>
            </a:r>
          </a:p>
          <a:p>
            <a:pPr>
              <a:spcBef>
                <a:spcPct val="0"/>
              </a:spcBef>
              <a:buClrTx/>
              <a:buSzTx/>
              <a:buFontTx/>
              <a:buNone/>
            </a:pPr>
            <a:endParaRPr lang="en-US" altLang="en-US" sz="2000">
              <a:solidFill>
                <a:srgbClr val="FF9900"/>
              </a:solidFill>
              <a:latin typeface="Book Antiqua" panose="02040602050305030304" pitchFamily="18" charset="0"/>
              <a:cs typeface="Times New Roman" panose="02020603050405020304" pitchFamily="18" charset="0"/>
            </a:endParaRPr>
          </a:p>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With a Java Virtual Machine (JVM), you can write one program that will run on any platform.</a:t>
            </a:r>
          </a:p>
        </p:txBody>
      </p:sp>
      <p:sp>
        <p:nvSpPr>
          <p:cNvPr id="44038" name="Rectangle 3">
            <a:extLst>
              <a:ext uri="{FF2B5EF4-FFF2-40B4-BE49-F238E27FC236}">
                <a16:creationId xmlns:a16="http://schemas.microsoft.com/office/drawing/2014/main" id="{CFE8A705-B2AD-4132-BBD2-8AB9442705AE}"/>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6FDA113A-DF39-4CD4-BA1E-EB21EC94519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0A5244C-2E0B-4987-8CBA-13554A931079}" type="slidenum">
              <a:rPr lang="en-US" altLang="en-US" sz="1400" smtClean="0"/>
              <a:pPr>
                <a:spcBef>
                  <a:spcPct val="0"/>
                </a:spcBef>
                <a:buClrTx/>
                <a:buSzTx/>
                <a:buFontTx/>
                <a:buNone/>
              </a:pPr>
              <a:t>3</a:t>
            </a:fld>
            <a:endParaRPr lang="en-US" altLang="en-US" sz="1400"/>
          </a:p>
        </p:txBody>
      </p:sp>
      <p:sp>
        <p:nvSpPr>
          <p:cNvPr id="8195" name="Rectangle 2">
            <a:extLst>
              <a:ext uri="{FF2B5EF4-FFF2-40B4-BE49-F238E27FC236}">
                <a16:creationId xmlns:a16="http://schemas.microsoft.com/office/drawing/2014/main" id="{4863AA25-9B89-4AC0-8B15-6A13F36317BD}"/>
              </a:ext>
            </a:extLst>
          </p:cNvPr>
          <p:cNvSpPr>
            <a:spLocks noGrp="1" noChangeArrowheads="1"/>
          </p:cNvSpPr>
          <p:nvPr>
            <p:ph type="title"/>
          </p:nvPr>
        </p:nvSpPr>
        <p:spPr>
          <a:xfrm>
            <a:off x="685800" y="304800"/>
            <a:ext cx="7772400" cy="914400"/>
          </a:xfrm>
        </p:spPr>
        <p:txBody>
          <a:bodyPr/>
          <a:lstStyle/>
          <a:p>
            <a:r>
              <a:rPr lang="en-US" altLang="en-US"/>
              <a:t>What is a Computer?</a:t>
            </a:r>
          </a:p>
        </p:txBody>
      </p:sp>
      <p:sp>
        <p:nvSpPr>
          <p:cNvPr id="8196" name="Rectangle 6">
            <a:extLst>
              <a:ext uri="{FF2B5EF4-FFF2-40B4-BE49-F238E27FC236}">
                <a16:creationId xmlns:a16="http://schemas.microsoft.com/office/drawing/2014/main" id="{F853A15C-BC1F-4CB5-9000-65AE84EEDF2B}"/>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Text Box 7">
            <a:extLst>
              <a:ext uri="{FF2B5EF4-FFF2-40B4-BE49-F238E27FC236}">
                <a16:creationId xmlns:a16="http://schemas.microsoft.com/office/drawing/2014/main" id="{B3B0F13B-6241-43B9-8214-9D0F143D663F}"/>
              </a:ext>
            </a:extLst>
          </p:cNvPr>
          <p:cNvSpPr txBox="1">
            <a:spLocks noChangeArrowheads="1"/>
          </p:cNvSpPr>
          <p:nvPr/>
        </p:nvSpPr>
        <p:spPr bwMode="auto">
          <a:xfrm>
            <a:off x="304800" y="1447800"/>
            <a:ext cx="81534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indent="-342900">
              <a:spcBef>
                <a:spcPct val="50000"/>
              </a:spcBef>
              <a:buClrTx/>
              <a:buSzTx/>
            </a:pPr>
            <a:r>
              <a:rPr lang="en-US" altLang="en-US" sz="2400" dirty="0">
                <a:cs typeface="Times New Roman" panose="02020603050405020304" pitchFamily="18" charset="0"/>
              </a:rPr>
              <a:t>Electronic device to process, store, and retrieve data.</a:t>
            </a:r>
          </a:p>
          <a:p>
            <a:pPr marL="342900" indent="-342900">
              <a:spcBef>
                <a:spcPct val="50000"/>
              </a:spcBef>
              <a:buClrTx/>
              <a:buSzTx/>
            </a:pPr>
            <a:r>
              <a:rPr lang="en-US" altLang="en-US" sz="2400" dirty="0">
                <a:cs typeface="Times New Roman" panose="02020603050405020304" pitchFamily="18" charset="0"/>
              </a:rPr>
              <a:t>CPU: Reads and executes instructions from memory</a:t>
            </a:r>
          </a:p>
          <a:p>
            <a:pPr marL="342900" indent="-342900">
              <a:spcBef>
                <a:spcPct val="50000"/>
              </a:spcBef>
              <a:buClrTx/>
              <a:buSzTx/>
            </a:pPr>
            <a:r>
              <a:rPr lang="en-US" altLang="en-US" sz="2400" dirty="0">
                <a:cs typeface="Times New Roman" panose="02020603050405020304" pitchFamily="18" charset="0"/>
              </a:rPr>
              <a:t>Memory: Storage for data and instructions</a:t>
            </a:r>
          </a:p>
          <a:p>
            <a:pPr marL="342900" indent="-342900">
              <a:spcBef>
                <a:spcPct val="50000"/>
              </a:spcBef>
              <a:buClrTx/>
              <a:buSzTx/>
            </a:pPr>
            <a:endParaRPr lang="en-US" altLang="en-US" sz="2400" dirty="0"/>
          </a:p>
        </p:txBody>
      </p:sp>
      <p:sp>
        <p:nvSpPr>
          <p:cNvPr id="8198" name="Rectangle 9">
            <a:extLst>
              <a:ext uri="{FF2B5EF4-FFF2-40B4-BE49-F238E27FC236}">
                <a16:creationId xmlns:a16="http://schemas.microsoft.com/office/drawing/2014/main" id="{49CA4701-3C0B-4A19-AE8C-1798A9EDAD97}"/>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9" name="Rectangle 11">
            <a:extLst>
              <a:ext uri="{FF2B5EF4-FFF2-40B4-BE49-F238E27FC236}">
                <a16:creationId xmlns:a16="http://schemas.microsoft.com/office/drawing/2014/main" id="{625EFF05-ED1D-4330-844D-DEC7FE867C73}"/>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0" name="Rectangle 1032">
            <a:extLst>
              <a:ext uri="{FF2B5EF4-FFF2-40B4-BE49-F238E27FC236}">
                <a16:creationId xmlns:a16="http://schemas.microsoft.com/office/drawing/2014/main" id="{3EF752C1-86B2-4113-853A-A22CFAFA95DF}"/>
              </a:ext>
            </a:extLst>
          </p:cNvPr>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8211" name="Picture 19" descr="computer components">
            <a:extLst>
              <a:ext uri="{FF2B5EF4-FFF2-40B4-BE49-F238E27FC236}">
                <a16:creationId xmlns:a16="http://schemas.microsoft.com/office/drawing/2014/main" id="{76233874-A3F2-7B6D-0E14-1A1CB7217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 y="3207544"/>
            <a:ext cx="3362325" cy="2781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7275D59D-A15D-4B37-A26A-EBEC581D07C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6A4DD2-FDD2-43FB-BEF9-DFD99B77B1AB}" type="slidenum">
              <a:rPr lang="en-US" altLang="en-US" sz="1400" smtClean="0"/>
              <a:pPr>
                <a:spcBef>
                  <a:spcPct val="0"/>
                </a:spcBef>
                <a:buClrTx/>
                <a:buSzTx/>
                <a:buFontTx/>
                <a:buNone/>
              </a:pPr>
              <a:t>30</a:t>
            </a:fld>
            <a:endParaRPr lang="en-US" altLang="en-US" sz="1400"/>
          </a:p>
        </p:txBody>
      </p:sp>
      <p:sp>
        <p:nvSpPr>
          <p:cNvPr id="45059" name="Rectangle 2">
            <a:extLst>
              <a:ext uri="{FF2B5EF4-FFF2-40B4-BE49-F238E27FC236}">
                <a16:creationId xmlns:a16="http://schemas.microsoft.com/office/drawing/2014/main" id="{8A61C678-0CDB-4055-AA23-0F9E9BACE314}"/>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5060" name="Rectangle 3">
            <a:extLst>
              <a:ext uri="{FF2B5EF4-FFF2-40B4-BE49-F238E27FC236}">
                <a16:creationId xmlns:a16="http://schemas.microsoft.com/office/drawing/2014/main" id="{9F9F8C65-69D4-49D5-A980-50F48BE8180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solidFill>
                  <a:srgbClr val="FF9900"/>
                </a:solidFill>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5061" name="Text Box 4">
            <a:extLst>
              <a:ext uri="{FF2B5EF4-FFF2-40B4-BE49-F238E27FC236}">
                <a16:creationId xmlns:a16="http://schemas.microsoft.com/office/drawing/2014/main" id="{9273E7A1-4A7E-4F58-BB39-C5D91FCCBD7F}"/>
              </a:ext>
            </a:extLst>
          </p:cNvPr>
          <p:cNvSpPr txBox="1">
            <a:spLocks noChangeArrowheads="1"/>
          </p:cNvSpPr>
          <p:nvPr/>
        </p:nvSpPr>
        <p:spPr bwMode="auto">
          <a:xfrm>
            <a:off x="3962400" y="41148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Because Java is architecture neutral, Java programs are portable. They can be run on any platform without being recompiled. </a:t>
            </a:r>
          </a:p>
        </p:txBody>
      </p:sp>
      <p:sp>
        <p:nvSpPr>
          <p:cNvPr id="45062" name="Rectangle 3">
            <a:extLst>
              <a:ext uri="{FF2B5EF4-FFF2-40B4-BE49-F238E27FC236}">
                <a16:creationId xmlns:a16="http://schemas.microsoft.com/office/drawing/2014/main" id="{51C04128-50E0-4662-8D4B-F9E0C658A50F}"/>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53BFC17C-3956-4025-856B-A64223482B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8AFC46-B76A-495C-9F54-0323E66D795E}" type="slidenum">
              <a:rPr lang="en-US" altLang="en-US" sz="1400" smtClean="0"/>
              <a:pPr>
                <a:spcBef>
                  <a:spcPct val="0"/>
                </a:spcBef>
                <a:buClrTx/>
                <a:buSzTx/>
                <a:buFontTx/>
                <a:buNone/>
              </a:pPr>
              <a:t>31</a:t>
            </a:fld>
            <a:endParaRPr lang="en-US" altLang="en-US" sz="1400"/>
          </a:p>
        </p:txBody>
      </p:sp>
      <p:sp>
        <p:nvSpPr>
          <p:cNvPr id="46083" name="Rectangle 2">
            <a:extLst>
              <a:ext uri="{FF2B5EF4-FFF2-40B4-BE49-F238E27FC236}">
                <a16:creationId xmlns:a16="http://schemas.microsoft.com/office/drawing/2014/main" id="{0AC4A4B6-77A0-4B48-A7AB-9B8ABBD0FF09}"/>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6084" name="Rectangle 3">
            <a:extLst>
              <a:ext uri="{FF2B5EF4-FFF2-40B4-BE49-F238E27FC236}">
                <a16:creationId xmlns:a16="http://schemas.microsoft.com/office/drawing/2014/main" id="{3E38A942-F3A8-4BCC-A9CD-3CB9F3EA24FB}"/>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solidFill>
                  <a:srgbClr val="FF9900"/>
                </a:solidFill>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6085" name="Text Box 4">
            <a:extLst>
              <a:ext uri="{FF2B5EF4-FFF2-40B4-BE49-F238E27FC236}">
                <a16:creationId xmlns:a16="http://schemas.microsoft.com/office/drawing/2014/main" id="{09C85649-7E3B-4E3A-9120-C0B238F6F103}"/>
              </a:ext>
            </a:extLst>
          </p:cNvPr>
          <p:cNvSpPr txBox="1">
            <a:spLocks noChangeArrowheads="1"/>
          </p:cNvSpPr>
          <p:nvPr/>
        </p:nvSpPr>
        <p:spPr bwMode="auto">
          <a:xfrm>
            <a:off x="3962400" y="4114800"/>
            <a:ext cx="4572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solidFill>
                  <a:srgbClr val="FF9900"/>
                </a:solidFill>
                <a:latin typeface="Book Antiqua" panose="02040602050305030304" pitchFamily="18" charset="0"/>
                <a:cs typeface="Times New Roman" panose="02020603050405020304" pitchFamily="18" charset="0"/>
              </a:rPr>
              <a:t>Java</a:t>
            </a:r>
            <a:r>
              <a:rPr lang="en-US" altLang="en-US" sz="2000" dirty="0">
                <a:solidFill>
                  <a:srgbClr val="FF9900"/>
                </a:solidFill>
                <a:cs typeface="Times New Roman" panose="02020603050405020304" pitchFamily="18" charset="0"/>
              </a:rPr>
              <a:t>’</a:t>
            </a:r>
            <a:r>
              <a:rPr lang="en-US" altLang="en-US" sz="2000" dirty="0">
                <a:solidFill>
                  <a:srgbClr val="FF9900"/>
                </a:solidFill>
                <a:latin typeface="Book Antiqua" panose="02040602050305030304" pitchFamily="18" charset="0"/>
                <a:cs typeface="Times New Roman" panose="02020603050405020304" pitchFamily="18" charset="0"/>
              </a:rPr>
              <a:t>s performance has been improved impressively over the years with every new version.</a:t>
            </a:r>
          </a:p>
        </p:txBody>
      </p:sp>
      <p:sp>
        <p:nvSpPr>
          <p:cNvPr id="46086" name="Rectangle 3">
            <a:extLst>
              <a:ext uri="{FF2B5EF4-FFF2-40B4-BE49-F238E27FC236}">
                <a16:creationId xmlns:a16="http://schemas.microsoft.com/office/drawing/2014/main" id="{FA218459-3BE2-42ED-AAC7-78CAFDBB3A69}"/>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FFFEB832-0EC6-43DF-AF33-CF314B23FDB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234898-9B8E-46EF-8C44-CE594978D220}" type="slidenum">
              <a:rPr lang="en-US" altLang="en-US" sz="1400" smtClean="0"/>
              <a:pPr>
                <a:spcBef>
                  <a:spcPct val="0"/>
                </a:spcBef>
                <a:buClrTx/>
                <a:buSzTx/>
                <a:buFontTx/>
                <a:buNone/>
              </a:pPr>
              <a:t>32</a:t>
            </a:fld>
            <a:endParaRPr lang="en-US" altLang="en-US" sz="1400"/>
          </a:p>
        </p:txBody>
      </p:sp>
      <p:sp>
        <p:nvSpPr>
          <p:cNvPr id="47107" name="Rectangle 2">
            <a:extLst>
              <a:ext uri="{FF2B5EF4-FFF2-40B4-BE49-F238E27FC236}">
                <a16:creationId xmlns:a16="http://schemas.microsoft.com/office/drawing/2014/main" id="{5B87C69C-53A5-4F8B-908B-26E318DA2586}"/>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7108" name="Rectangle 3">
            <a:extLst>
              <a:ext uri="{FF2B5EF4-FFF2-40B4-BE49-F238E27FC236}">
                <a16:creationId xmlns:a16="http://schemas.microsoft.com/office/drawing/2014/main" id="{E2DC41ED-6CA9-4067-8F3D-6FE85EAC9BE6}"/>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solidFill>
                  <a:srgbClr val="FF9900"/>
                </a:solidFill>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7109" name="Text Box 4">
            <a:extLst>
              <a:ext uri="{FF2B5EF4-FFF2-40B4-BE49-F238E27FC236}">
                <a16:creationId xmlns:a16="http://schemas.microsoft.com/office/drawing/2014/main" id="{A2B72486-DD75-4DF3-8CFE-AEB0D6B02F60}"/>
              </a:ext>
            </a:extLst>
          </p:cNvPr>
          <p:cNvSpPr txBox="1">
            <a:spLocks noChangeArrowheads="1"/>
          </p:cNvSpPr>
          <p:nvPr/>
        </p:nvSpPr>
        <p:spPr bwMode="auto">
          <a:xfrm>
            <a:off x="3733800" y="4724400"/>
            <a:ext cx="5029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Multithread programming is smoothly integrated in Java, whereas in other languages you have to call procedures specific to the operating system to enable multithreading.</a:t>
            </a:r>
          </a:p>
        </p:txBody>
      </p:sp>
      <p:sp>
        <p:nvSpPr>
          <p:cNvPr id="47110" name="Rectangle 3">
            <a:extLst>
              <a:ext uri="{FF2B5EF4-FFF2-40B4-BE49-F238E27FC236}">
                <a16:creationId xmlns:a16="http://schemas.microsoft.com/office/drawing/2014/main" id="{B2945508-C09E-4E60-9F48-5190C095E419}"/>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48B50035-06C7-41B0-97CB-73F0B53614A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19BFFF-26AC-4290-9CC7-616DBE4DEF2E}" type="slidenum">
              <a:rPr lang="en-US" altLang="en-US" sz="1400" smtClean="0"/>
              <a:pPr>
                <a:spcBef>
                  <a:spcPct val="0"/>
                </a:spcBef>
                <a:buClrTx/>
                <a:buSzTx/>
                <a:buFontTx/>
                <a:buNone/>
              </a:pPr>
              <a:t>33</a:t>
            </a:fld>
            <a:endParaRPr lang="en-US" altLang="en-US" sz="1400"/>
          </a:p>
        </p:txBody>
      </p:sp>
      <p:sp>
        <p:nvSpPr>
          <p:cNvPr id="48131" name="Rectangle 2">
            <a:extLst>
              <a:ext uri="{FF2B5EF4-FFF2-40B4-BE49-F238E27FC236}">
                <a16:creationId xmlns:a16="http://schemas.microsoft.com/office/drawing/2014/main" id="{5B5D77C8-2736-4BE6-A5A1-C08CB0BDAED9}"/>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8132" name="Rectangle 3">
            <a:extLst>
              <a:ext uri="{FF2B5EF4-FFF2-40B4-BE49-F238E27FC236}">
                <a16:creationId xmlns:a16="http://schemas.microsoft.com/office/drawing/2014/main" id="{37B56F68-6244-47F3-BF73-D02B81A64046}"/>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solidFill>
                  <a:srgbClr val="FF9900"/>
                </a:solidFill>
                <a:cs typeface="Times New Roman" panose="02020603050405020304" pitchFamily="18" charset="0"/>
              </a:rPr>
              <a:t>Java Is Dynamic</a:t>
            </a:r>
            <a:r>
              <a:rPr lang="en-US" altLang="en-US" sz="2400"/>
              <a:t> </a:t>
            </a:r>
          </a:p>
        </p:txBody>
      </p:sp>
      <p:sp>
        <p:nvSpPr>
          <p:cNvPr id="48133" name="Text Box 4">
            <a:extLst>
              <a:ext uri="{FF2B5EF4-FFF2-40B4-BE49-F238E27FC236}">
                <a16:creationId xmlns:a16="http://schemas.microsoft.com/office/drawing/2014/main" id="{52AD060B-25D3-4E61-800F-F8FE3079953B}"/>
              </a:ext>
            </a:extLst>
          </p:cNvPr>
          <p:cNvSpPr txBox="1">
            <a:spLocks noChangeArrowheads="1"/>
          </p:cNvSpPr>
          <p:nvPr/>
        </p:nvSpPr>
        <p:spPr bwMode="auto">
          <a:xfrm>
            <a:off x="3810000" y="4495800"/>
            <a:ext cx="50292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9900"/>
                </a:solidFill>
                <a:latin typeface="Book Antiqua" panose="02040602050305030304" pitchFamily="18" charset="0"/>
                <a:cs typeface="Times New Roman" panose="02020603050405020304"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altLang="en-US" sz="2000">
                <a:solidFill>
                  <a:srgbClr val="FF9900"/>
                </a:solidFill>
                <a:latin typeface="Book Antiqua" panose="02040602050305030304" pitchFamily="18" charset="0"/>
                <a:cs typeface="Times New Roman" panose="02020603050405020304" pitchFamily="18" charset="0"/>
              </a:rPr>
              <a:t> </a:t>
            </a:r>
          </a:p>
        </p:txBody>
      </p:sp>
      <p:sp>
        <p:nvSpPr>
          <p:cNvPr id="48134" name="Rectangle 3">
            <a:extLst>
              <a:ext uri="{FF2B5EF4-FFF2-40B4-BE49-F238E27FC236}">
                <a16:creationId xmlns:a16="http://schemas.microsoft.com/office/drawing/2014/main" id="{3B5A8B30-F512-4673-9FC6-2654AC1A7DA0}"/>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1426D1E0-8B81-40B8-99EA-30E99F16423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1AFAA5-7792-433D-9F6A-BE9B4A7B2D6C}" type="slidenum">
              <a:rPr lang="en-US" altLang="en-US" sz="1400" smtClean="0"/>
              <a:pPr>
                <a:spcBef>
                  <a:spcPct val="0"/>
                </a:spcBef>
                <a:buClrTx/>
                <a:buSzTx/>
                <a:buFontTx/>
                <a:buNone/>
              </a:pPr>
              <a:t>34</a:t>
            </a:fld>
            <a:endParaRPr lang="en-US" altLang="en-US" sz="1400"/>
          </a:p>
        </p:txBody>
      </p:sp>
      <p:sp>
        <p:nvSpPr>
          <p:cNvPr id="49155" name="Rectangle 2">
            <a:extLst>
              <a:ext uri="{FF2B5EF4-FFF2-40B4-BE49-F238E27FC236}">
                <a16:creationId xmlns:a16="http://schemas.microsoft.com/office/drawing/2014/main" id="{21FE5506-2864-44F6-AAE5-AF8BB7AE7A4B}"/>
              </a:ext>
            </a:extLst>
          </p:cNvPr>
          <p:cNvSpPr>
            <a:spLocks noGrp="1" noChangeArrowheads="1"/>
          </p:cNvSpPr>
          <p:nvPr>
            <p:ph type="title"/>
          </p:nvPr>
        </p:nvSpPr>
        <p:spPr>
          <a:xfrm>
            <a:off x="685800" y="228600"/>
            <a:ext cx="7772400" cy="685800"/>
          </a:xfrm>
        </p:spPr>
        <p:txBody>
          <a:bodyPr/>
          <a:lstStyle/>
          <a:p>
            <a:r>
              <a:rPr lang="en-US" altLang="en-US"/>
              <a:t>JDK Versions</a:t>
            </a:r>
          </a:p>
        </p:txBody>
      </p:sp>
      <p:sp>
        <p:nvSpPr>
          <p:cNvPr id="49156" name="Rectangle 3">
            <a:extLst>
              <a:ext uri="{FF2B5EF4-FFF2-40B4-BE49-F238E27FC236}">
                <a16:creationId xmlns:a16="http://schemas.microsoft.com/office/drawing/2014/main" id="{4BF0F262-8570-40BB-A111-508A4EE5CDC0}"/>
              </a:ext>
            </a:extLst>
          </p:cNvPr>
          <p:cNvSpPr>
            <a:spLocks noGrp="1" noChangeArrowheads="1"/>
          </p:cNvSpPr>
          <p:nvPr>
            <p:ph type="body" idx="1"/>
          </p:nvPr>
        </p:nvSpPr>
        <p:spPr>
          <a:xfrm>
            <a:off x="381000" y="1143000"/>
            <a:ext cx="8305800" cy="5105400"/>
          </a:xfrm>
        </p:spPr>
        <p:txBody>
          <a:bodyPr/>
          <a:lstStyle/>
          <a:p>
            <a:pPr>
              <a:lnSpc>
                <a:spcPct val="90000"/>
              </a:lnSpc>
            </a:pPr>
            <a:r>
              <a:rPr lang="en-US" altLang="en-US" sz="3000" dirty="0"/>
              <a:t>JDK 1.02 (1995)</a:t>
            </a:r>
          </a:p>
          <a:p>
            <a:pPr>
              <a:lnSpc>
                <a:spcPct val="90000"/>
              </a:lnSpc>
            </a:pPr>
            <a:r>
              <a:rPr lang="en-US" altLang="en-US" sz="3000" dirty="0"/>
              <a:t>JDK 1.1 (1996)</a:t>
            </a:r>
          </a:p>
          <a:p>
            <a:pPr>
              <a:lnSpc>
                <a:spcPct val="90000"/>
              </a:lnSpc>
            </a:pPr>
            <a:r>
              <a:rPr lang="en-US" altLang="en-US" sz="3000" dirty="0"/>
              <a:t>JDK 1.2 (1998)</a:t>
            </a:r>
          </a:p>
          <a:p>
            <a:pPr>
              <a:lnSpc>
                <a:spcPct val="90000"/>
              </a:lnSpc>
            </a:pPr>
            <a:r>
              <a:rPr lang="en-US" altLang="en-US" sz="3000" dirty="0"/>
              <a:t>JDK 1.3 (2000)</a:t>
            </a:r>
          </a:p>
          <a:p>
            <a:pPr>
              <a:lnSpc>
                <a:spcPct val="90000"/>
              </a:lnSpc>
            </a:pPr>
            <a:r>
              <a:rPr lang="en-US" altLang="en-US" sz="3000" dirty="0"/>
              <a:t>JDK 1.4 (2002)</a:t>
            </a:r>
          </a:p>
          <a:p>
            <a:pPr>
              <a:lnSpc>
                <a:spcPct val="90000"/>
              </a:lnSpc>
            </a:pPr>
            <a:r>
              <a:rPr lang="en-US" altLang="en-US" sz="3000" dirty="0"/>
              <a:t>JDK 1.5 (2004) a. k. a. JDK 5 or Java 5</a:t>
            </a:r>
          </a:p>
          <a:p>
            <a:pPr>
              <a:lnSpc>
                <a:spcPct val="90000"/>
              </a:lnSpc>
            </a:pPr>
            <a:r>
              <a:rPr lang="en-US" altLang="en-US" sz="3000" dirty="0"/>
              <a:t>JDK 1.6 (2006) a. k. a. JDK 6 or Java 6</a:t>
            </a:r>
          </a:p>
          <a:p>
            <a:pPr>
              <a:lnSpc>
                <a:spcPct val="90000"/>
              </a:lnSpc>
            </a:pPr>
            <a:r>
              <a:rPr lang="en-US" altLang="en-US" sz="3000" dirty="0"/>
              <a:t>JDK 1.7 (2011) a. k. a. JDK 7 or Java 7</a:t>
            </a:r>
          </a:p>
          <a:p>
            <a:pPr>
              <a:lnSpc>
                <a:spcPct val="90000"/>
              </a:lnSpc>
            </a:pPr>
            <a:r>
              <a:rPr lang="en-US" altLang="en-US" sz="3000" dirty="0"/>
              <a:t>JDK 1.8 (2014) a. k. a. JDK 8 or Java 8</a:t>
            </a:r>
          </a:p>
          <a:p>
            <a:pPr>
              <a:lnSpc>
                <a:spcPct val="90000"/>
              </a:lnSpc>
            </a:pPr>
            <a:r>
              <a:rPr lang="en-US" altLang="en-US" sz="3000" dirty="0"/>
              <a:t>Java 9, 10, 11, 12, 13, 14.</a:t>
            </a:r>
          </a:p>
          <a:p>
            <a:pPr>
              <a:lnSpc>
                <a:spcPct val="90000"/>
              </a:lnSpc>
            </a:pPr>
            <a:endParaRPr lang="en-US" altLang="en-US" sz="3000" dirty="0"/>
          </a:p>
          <a:p>
            <a:pPr>
              <a:lnSpc>
                <a:spcPct val="90000"/>
              </a:lnSpc>
            </a:pPr>
            <a:endParaRPr lang="en-US" altLang="en-US" sz="3000" dirty="0"/>
          </a:p>
          <a:p>
            <a:pPr>
              <a:lnSpc>
                <a:spcPct val="90000"/>
              </a:lnSpc>
            </a:pPr>
            <a:endParaRPr lang="en-US" altLang="en-US" sz="300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1BEC5998-F37F-4241-9AFF-7C0E0CA7F59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E58DF5-087F-4B93-A92A-5C9EBAC0BE0B}" type="slidenum">
              <a:rPr lang="en-US" altLang="en-US" sz="1400" smtClean="0"/>
              <a:pPr>
                <a:spcBef>
                  <a:spcPct val="0"/>
                </a:spcBef>
                <a:buClrTx/>
                <a:buSzTx/>
                <a:buFontTx/>
                <a:buNone/>
              </a:pPr>
              <a:t>35</a:t>
            </a:fld>
            <a:endParaRPr lang="en-US" altLang="en-US" sz="1400"/>
          </a:p>
        </p:txBody>
      </p:sp>
      <p:sp>
        <p:nvSpPr>
          <p:cNvPr id="50179" name="Rectangle 2">
            <a:extLst>
              <a:ext uri="{FF2B5EF4-FFF2-40B4-BE49-F238E27FC236}">
                <a16:creationId xmlns:a16="http://schemas.microsoft.com/office/drawing/2014/main" id="{867E4DDB-5DF2-4035-A129-1E49433711F3}"/>
              </a:ext>
            </a:extLst>
          </p:cNvPr>
          <p:cNvSpPr>
            <a:spLocks noGrp="1" noChangeArrowheads="1"/>
          </p:cNvSpPr>
          <p:nvPr>
            <p:ph type="title"/>
          </p:nvPr>
        </p:nvSpPr>
        <p:spPr>
          <a:xfrm>
            <a:off x="685800" y="228600"/>
            <a:ext cx="7772400" cy="609600"/>
          </a:xfrm>
        </p:spPr>
        <p:txBody>
          <a:bodyPr/>
          <a:lstStyle/>
          <a:p>
            <a:r>
              <a:rPr lang="en-US" altLang="en-US"/>
              <a:t>JDK Editions</a:t>
            </a:r>
          </a:p>
        </p:txBody>
      </p:sp>
      <p:sp>
        <p:nvSpPr>
          <p:cNvPr id="50180" name="Rectangle 3">
            <a:extLst>
              <a:ext uri="{FF2B5EF4-FFF2-40B4-BE49-F238E27FC236}">
                <a16:creationId xmlns:a16="http://schemas.microsoft.com/office/drawing/2014/main" id="{95D51BE4-23CE-49C1-8EF1-E5837397FE12}"/>
              </a:ext>
            </a:extLst>
          </p:cNvPr>
          <p:cNvSpPr>
            <a:spLocks noGrp="1" noChangeArrowheads="1"/>
          </p:cNvSpPr>
          <p:nvPr>
            <p:ph type="body" idx="1"/>
          </p:nvPr>
        </p:nvSpPr>
        <p:spPr>
          <a:xfrm>
            <a:off x="228600" y="1066800"/>
            <a:ext cx="8763000" cy="5257800"/>
          </a:xfrm>
        </p:spPr>
        <p:txBody>
          <a:bodyPr/>
          <a:lstStyle/>
          <a:p>
            <a:r>
              <a:rPr lang="en-US" altLang="en-US" sz="3000">
                <a:latin typeface="Palatino" pitchFamily="18" charset="0"/>
                <a:cs typeface="Times New Roman" panose="02020603050405020304" pitchFamily="18" charset="0"/>
              </a:rPr>
              <a:t>Java Standard Edition (J2SE)</a:t>
            </a:r>
          </a:p>
          <a:p>
            <a:pPr lvl="1"/>
            <a:r>
              <a:rPr lang="en-US" altLang="en-US" sz="2500">
                <a:latin typeface="Palatino" pitchFamily="18" charset="0"/>
                <a:cs typeface="Times New Roman" panose="02020603050405020304" pitchFamily="18" charset="0"/>
              </a:rPr>
              <a:t>J2SE can be used to develop client-side standalone applications or applets.</a:t>
            </a:r>
          </a:p>
          <a:p>
            <a:r>
              <a:rPr lang="en-US" altLang="en-US" sz="3000">
                <a:latin typeface="Palatino" pitchFamily="18" charset="0"/>
                <a:cs typeface="Times New Roman" panose="02020603050405020304" pitchFamily="18" charset="0"/>
              </a:rPr>
              <a:t>Java Enterprise Edition (J2EE)</a:t>
            </a:r>
          </a:p>
          <a:p>
            <a:pPr lvl="1"/>
            <a:r>
              <a:rPr lang="en-US" altLang="en-US" sz="2500">
                <a:latin typeface="Palatino" pitchFamily="18" charset="0"/>
                <a:cs typeface="Times New Roman" panose="02020603050405020304" pitchFamily="18" charset="0"/>
              </a:rPr>
              <a:t>J2EE can be used to develop server-side applications such as Java servlets, Java ServerPages, and Java ServerFaces. </a:t>
            </a:r>
          </a:p>
          <a:p>
            <a:r>
              <a:rPr lang="en-US" altLang="en-US" sz="3000">
                <a:latin typeface="Palatino" pitchFamily="18" charset="0"/>
                <a:cs typeface="Times New Roman" panose="02020603050405020304" pitchFamily="18" charset="0"/>
              </a:rPr>
              <a:t>Java Micro Edition (J2ME). </a:t>
            </a:r>
          </a:p>
          <a:p>
            <a:pPr lvl="1"/>
            <a:r>
              <a:rPr lang="en-US" altLang="en-US" sz="2500">
                <a:latin typeface="Palatino" pitchFamily="18" charset="0"/>
                <a:cs typeface="Times New Roman" panose="02020603050405020304" pitchFamily="18" charset="0"/>
              </a:rPr>
              <a:t>J2ME can be used to develop applications for mobile devices such as cell phones. </a:t>
            </a:r>
          </a:p>
          <a:p>
            <a:pPr>
              <a:buFont typeface="Monotype Sorts" pitchFamily="2" charset="2"/>
              <a:buNone/>
            </a:pPr>
            <a:r>
              <a:rPr lang="en-US" altLang="en-US" sz="3000">
                <a:latin typeface="Palatino" pitchFamily="18" charset="0"/>
                <a:cs typeface="Times New Roman" panose="02020603050405020304" pitchFamily="18" charset="0"/>
              </a:rPr>
              <a:t>This book uses J2SE to introduce Java programming.</a:t>
            </a:r>
            <a:r>
              <a:rPr lang="en-US" altLang="en-US" sz="3000"/>
              <a:t>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EA5C6654-A7A1-41A6-91A5-24419F35742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2D2D9B-14C0-4473-8DEA-6365850995EF}" type="slidenum">
              <a:rPr lang="en-US" altLang="en-US" sz="1400" smtClean="0"/>
              <a:pPr>
                <a:spcBef>
                  <a:spcPct val="0"/>
                </a:spcBef>
                <a:buClrTx/>
                <a:buSzTx/>
                <a:buFontTx/>
                <a:buNone/>
              </a:pPr>
              <a:t>36</a:t>
            </a:fld>
            <a:endParaRPr lang="en-US" altLang="en-US" sz="1400"/>
          </a:p>
        </p:txBody>
      </p:sp>
      <p:sp>
        <p:nvSpPr>
          <p:cNvPr id="51203" name="Rectangle 2">
            <a:extLst>
              <a:ext uri="{FF2B5EF4-FFF2-40B4-BE49-F238E27FC236}">
                <a16:creationId xmlns:a16="http://schemas.microsoft.com/office/drawing/2014/main" id="{ABACC18A-7AA1-4887-A878-1CAB5749A0F4}"/>
              </a:ext>
            </a:extLst>
          </p:cNvPr>
          <p:cNvSpPr>
            <a:spLocks noGrp="1" noChangeArrowheads="1"/>
          </p:cNvSpPr>
          <p:nvPr>
            <p:ph type="title"/>
          </p:nvPr>
        </p:nvSpPr>
        <p:spPr>
          <a:xfrm>
            <a:off x="685800" y="304800"/>
            <a:ext cx="7772400" cy="762000"/>
          </a:xfrm>
        </p:spPr>
        <p:txBody>
          <a:bodyPr/>
          <a:lstStyle/>
          <a:p>
            <a:r>
              <a:rPr lang="en-US" altLang="en-US"/>
              <a:t>Popular Java IDEs</a:t>
            </a:r>
          </a:p>
        </p:txBody>
      </p:sp>
      <p:sp>
        <p:nvSpPr>
          <p:cNvPr id="51204" name="Rectangle 3">
            <a:extLst>
              <a:ext uri="{FF2B5EF4-FFF2-40B4-BE49-F238E27FC236}">
                <a16:creationId xmlns:a16="http://schemas.microsoft.com/office/drawing/2014/main" id="{FBEB4119-9CB2-4BE0-BBC8-278AB81F2DD7}"/>
              </a:ext>
            </a:extLst>
          </p:cNvPr>
          <p:cNvSpPr>
            <a:spLocks noGrp="1" noChangeArrowheads="1"/>
          </p:cNvSpPr>
          <p:nvPr>
            <p:ph type="body" idx="1"/>
          </p:nvPr>
        </p:nvSpPr>
        <p:spPr>
          <a:xfrm>
            <a:off x="457200" y="1371600"/>
            <a:ext cx="8229600" cy="4419600"/>
          </a:xfrm>
        </p:spPr>
        <p:txBody>
          <a:bodyPr/>
          <a:lstStyle/>
          <a:p>
            <a:pPr>
              <a:lnSpc>
                <a:spcPct val="90000"/>
              </a:lnSpc>
            </a:pPr>
            <a:r>
              <a:rPr lang="en-US" altLang="en-US" sz="3000" dirty="0"/>
              <a:t>IntelliJ – we will be using this</a:t>
            </a:r>
          </a:p>
          <a:p>
            <a:pPr>
              <a:lnSpc>
                <a:spcPct val="90000"/>
              </a:lnSpc>
            </a:pPr>
            <a:r>
              <a:rPr lang="en-US" altLang="en-US" sz="3000" dirty="0"/>
              <a:t>NetBeans</a:t>
            </a:r>
          </a:p>
          <a:p>
            <a:pPr>
              <a:lnSpc>
                <a:spcPct val="90000"/>
              </a:lnSpc>
              <a:spcBef>
                <a:spcPct val="50000"/>
              </a:spcBef>
            </a:pPr>
            <a:r>
              <a:rPr lang="en-US" altLang="en-US" sz="3000" dirty="0"/>
              <a:t>Eclipse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0D5D475E-24A2-422D-82FB-B2B058A27FF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D1C334-8767-4CCD-A9EE-F4EAB787D0CB}" type="slidenum">
              <a:rPr lang="en-US" altLang="en-US" sz="1400" smtClean="0"/>
              <a:pPr>
                <a:spcBef>
                  <a:spcPct val="0"/>
                </a:spcBef>
                <a:buClrTx/>
                <a:buSzTx/>
                <a:buFontTx/>
                <a:buNone/>
              </a:pPr>
              <a:t>37</a:t>
            </a:fld>
            <a:endParaRPr lang="en-US" altLang="en-US" sz="1400"/>
          </a:p>
        </p:txBody>
      </p:sp>
      <p:sp>
        <p:nvSpPr>
          <p:cNvPr id="52227" name="Rectangle 2">
            <a:extLst>
              <a:ext uri="{FF2B5EF4-FFF2-40B4-BE49-F238E27FC236}">
                <a16:creationId xmlns:a16="http://schemas.microsoft.com/office/drawing/2014/main" id="{B32D9A6B-73BA-44DA-9E9E-3CF63AEB090B}"/>
              </a:ext>
            </a:extLst>
          </p:cNvPr>
          <p:cNvSpPr>
            <a:spLocks noGrp="1" noChangeArrowheads="1"/>
          </p:cNvSpPr>
          <p:nvPr>
            <p:ph type="title"/>
          </p:nvPr>
        </p:nvSpPr>
        <p:spPr>
          <a:xfrm>
            <a:off x="685800" y="152400"/>
            <a:ext cx="7772400" cy="609600"/>
          </a:xfrm>
          <a:noFill/>
        </p:spPr>
        <p:txBody>
          <a:bodyPr/>
          <a:lstStyle/>
          <a:p>
            <a:r>
              <a:rPr lang="en-US" altLang="en-US"/>
              <a:t>A Simple Java Program</a:t>
            </a:r>
            <a:endParaRPr lang="en-US" altLang="en-US">
              <a:solidFill>
                <a:schemeClr val="tx1"/>
              </a:solidFill>
            </a:endParaRPr>
          </a:p>
        </p:txBody>
      </p:sp>
      <p:sp>
        <p:nvSpPr>
          <p:cNvPr id="44036" name="Rectangle 3">
            <a:extLst>
              <a:ext uri="{FF2B5EF4-FFF2-40B4-BE49-F238E27FC236}">
                <a16:creationId xmlns:a16="http://schemas.microsoft.com/office/drawing/2014/main" id="{21158272-790C-4548-819E-70EBAFB124F3}"/>
              </a:ext>
            </a:extLst>
          </p:cNvPr>
          <p:cNvSpPr>
            <a:spLocks noGrp="1" noChangeArrowheads="1"/>
          </p:cNvSpPr>
          <p:nvPr>
            <p:ph type="body" idx="1"/>
          </p:nvPr>
        </p:nvSpPr>
        <p:spPr>
          <a:xfrm>
            <a:off x="457200" y="2133600"/>
            <a:ext cx="8305800" cy="2286000"/>
          </a:xfrm>
          <a:ln>
            <a:solidFill>
              <a:schemeClr val="bg2"/>
            </a:solidFill>
            <a:miter lim="800000"/>
            <a:headEnd/>
            <a:tailEnd/>
          </a:ln>
        </p:spPr>
        <p:txBody>
          <a:bodyPr/>
          <a:lstStyle/>
          <a:p>
            <a:pPr>
              <a:lnSpc>
                <a:spcPct val="90000"/>
              </a:lnSpc>
              <a:buFont typeface="Monotype Sorts" pitchFamily="2" charset="2"/>
              <a:buNone/>
              <a:defRPr/>
            </a:pPr>
            <a:r>
              <a:rPr lang="en-US" sz="2400" b="1" dirty="0">
                <a:solidFill>
                  <a:schemeClr val="accent4"/>
                </a:solidFill>
                <a:latin typeface="Courier New" pitchFamily="49" charset="0"/>
                <a:cs typeface="Courier New" pitchFamily="49" charset="0"/>
              </a:rPr>
              <a:t>// This program prints Welcome to Java!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public class Welcome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public static void main(String[] </a:t>
            </a:r>
            <a:r>
              <a:rPr lang="en-US" sz="2400" b="1" dirty="0" err="1">
                <a:solidFill>
                  <a:schemeClr val="accent4"/>
                </a:solidFill>
                <a:latin typeface="Courier New" pitchFamily="49" charset="0"/>
                <a:cs typeface="Courier New" pitchFamily="49" charset="0"/>
              </a:rPr>
              <a:t>args</a:t>
            </a:r>
            <a:r>
              <a:rPr lang="en-US" sz="2400" b="1" dirty="0">
                <a:solidFill>
                  <a:schemeClr val="accent4"/>
                </a:solidFill>
                <a:latin typeface="Courier New" pitchFamily="49" charset="0"/>
                <a:cs typeface="Courier New" pitchFamily="49" charset="0"/>
              </a:rPr>
              <a:t>)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r>
              <a:rPr lang="en-US" sz="2400" b="1" dirty="0" err="1">
                <a:solidFill>
                  <a:schemeClr val="accent4"/>
                </a:solidFill>
                <a:latin typeface="Courier New" pitchFamily="49" charset="0"/>
                <a:cs typeface="Courier New" pitchFamily="49" charset="0"/>
              </a:rPr>
              <a:t>System.out.println</a:t>
            </a:r>
            <a:r>
              <a:rPr lang="en-US" sz="2400" b="1" dirty="0">
                <a:solidFill>
                  <a:schemeClr val="accent4"/>
                </a:solidFill>
                <a:latin typeface="Courier New" pitchFamily="49" charset="0"/>
                <a:cs typeface="Courier New" pitchFamily="49" charset="0"/>
              </a:rPr>
              <a:t>("Welcome to Java!");</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a:t>
            </a:r>
          </a:p>
        </p:txBody>
      </p:sp>
      <p:sp>
        <p:nvSpPr>
          <p:cNvPr id="52230" name="Text Box 10">
            <a:extLst>
              <a:ext uri="{FF2B5EF4-FFF2-40B4-BE49-F238E27FC236}">
                <a16:creationId xmlns:a16="http://schemas.microsoft.com/office/drawing/2014/main" id="{C7FF02BF-7583-4A90-93D8-3FC8209E2365}"/>
              </a:ext>
            </a:extLst>
          </p:cNvPr>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600">
                <a:solidFill>
                  <a:schemeClr val="tx2"/>
                </a:solidFill>
              </a:rPr>
              <a:t>Listing 1.1</a:t>
            </a:r>
            <a:endParaRPr lang="en-US" altLang="en-US" sz="2400"/>
          </a:p>
        </p:txBody>
      </p:sp>
      <p:sp>
        <p:nvSpPr>
          <p:cNvPr id="52232" name="Rectangle 1">
            <a:hlinkClick r:id="rId3"/>
            <a:extLst>
              <a:ext uri="{FF2B5EF4-FFF2-40B4-BE49-F238E27FC236}">
                <a16:creationId xmlns:a16="http://schemas.microsoft.com/office/drawing/2014/main" id="{CCDDE219-85AA-4EF1-B497-12FBBD185909}"/>
              </a:ext>
            </a:extLst>
          </p:cNvPr>
          <p:cNvSpPr>
            <a:spLocks noChangeArrowheads="1"/>
          </p:cNvSpPr>
          <p:nvPr/>
        </p:nvSpPr>
        <p:spPr bwMode="auto">
          <a:xfrm>
            <a:off x="1263650" y="5473700"/>
            <a:ext cx="12795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Welcome</a:t>
            </a:r>
          </a:p>
        </p:txBody>
      </p:sp>
      <p:sp>
        <p:nvSpPr>
          <p:cNvPr id="9" name="Rectangle 11">
            <a:extLst>
              <a:ext uri="{FF2B5EF4-FFF2-40B4-BE49-F238E27FC236}">
                <a16:creationId xmlns:a16="http://schemas.microsoft.com/office/drawing/2014/main" id="{5E9A1341-A5C9-47BE-9810-D236B3CA1259}"/>
              </a:ext>
            </a:extLst>
          </p:cNvPr>
          <p:cNvSpPr>
            <a:spLocks noChangeArrowheads="1"/>
          </p:cNvSpPr>
          <p:nvPr/>
        </p:nvSpPr>
        <p:spPr bwMode="auto">
          <a:xfrm>
            <a:off x="2743200" y="5105400"/>
            <a:ext cx="6096000" cy="908050"/>
          </a:xfrm>
          <a:prstGeom prst="rect">
            <a:avLst/>
          </a:prstGeom>
          <a:solidFill>
            <a:schemeClr val="bg2">
              <a:lumMod val="20000"/>
              <a:lumOff val="8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defRPr/>
            </a:pPr>
            <a:r>
              <a:rPr lang="en-US" altLang="en-US" sz="2000" dirty="0"/>
              <a:t>Note: Clicking the green button displays the source code with interactive animation. You can also run the code in a browser. Internet connection is needed for this button.</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CB9616A4-AE9E-4698-AC18-12FAF903C51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BE7446-0C85-4DC2-9911-0728803B8DB3}" type="slidenum">
              <a:rPr lang="en-US" altLang="en-US" sz="1400" smtClean="0"/>
              <a:pPr>
                <a:spcBef>
                  <a:spcPct val="0"/>
                </a:spcBef>
                <a:buClrTx/>
                <a:buSzTx/>
                <a:buFontTx/>
                <a:buNone/>
              </a:pPr>
              <a:t>38</a:t>
            </a:fld>
            <a:endParaRPr lang="en-US" altLang="en-US" sz="1400"/>
          </a:p>
        </p:txBody>
      </p:sp>
      <p:sp>
        <p:nvSpPr>
          <p:cNvPr id="58371" name="Rectangle 9">
            <a:extLst>
              <a:ext uri="{FF2B5EF4-FFF2-40B4-BE49-F238E27FC236}">
                <a16:creationId xmlns:a16="http://schemas.microsoft.com/office/drawing/2014/main" id="{759D7CE2-C6BD-47B9-9540-D18E1FF03658}"/>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58372" name="Rectangle 2">
            <a:extLst>
              <a:ext uri="{FF2B5EF4-FFF2-40B4-BE49-F238E27FC236}">
                <a16:creationId xmlns:a16="http://schemas.microsoft.com/office/drawing/2014/main" id="{D07D7716-F9AC-4BCD-8BA5-66EB630C4EF6}"/>
              </a:ext>
            </a:extLst>
          </p:cNvPr>
          <p:cNvSpPr>
            <a:spLocks noGrp="1" noChangeArrowheads="1"/>
          </p:cNvSpPr>
          <p:nvPr>
            <p:ph type="title"/>
          </p:nvPr>
        </p:nvSpPr>
        <p:spPr>
          <a:xfrm>
            <a:off x="685800" y="457200"/>
            <a:ext cx="7772400" cy="533400"/>
          </a:xfrm>
          <a:noFill/>
        </p:spPr>
        <p:txBody>
          <a:bodyPr/>
          <a:lstStyle/>
          <a:p>
            <a:r>
              <a:rPr lang="en-US" altLang="en-US" sz="4300"/>
              <a:t>Trace a Program Execution</a:t>
            </a:r>
          </a:p>
        </p:txBody>
      </p:sp>
      <p:sp>
        <p:nvSpPr>
          <p:cNvPr id="58373" name="Rectangle 6">
            <a:extLst>
              <a:ext uri="{FF2B5EF4-FFF2-40B4-BE49-F238E27FC236}">
                <a16:creationId xmlns:a16="http://schemas.microsoft.com/office/drawing/2014/main" id="{65CD01CC-DBDA-4DB5-8CDE-60B3609D79B3}"/>
              </a:ext>
            </a:extLst>
          </p:cNvPr>
          <p:cNvSpPr>
            <a:spLocks noChangeArrowheads="1"/>
          </p:cNvSpPr>
          <p:nvPr/>
        </p:nvSpPr>
        <p:spPr bwMode="auto">
          <a:xfrm>
            <a:off x="838200" y="31242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4679" name="AutoShape 7">
            <a:extLst>
              <a:ext uri="{FF2B5EF4-FFF2-40B4-BE49-F238E27FC236}">
                <a16:creationId xmlns:a16="http://schemas.microsoft.com/office/drawing/2014/main" id="{6BEDAB49-39D3-4BA0-866E-65C50783CED4}"/>
              </a:ext>
            </a:extLst>
          </p:cNvPr>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Enter main method</a:t>
            </a:r>
          </a:p>
        </p:txBody>
      </p:sp>
      <p:sp>
        <p:nvSpPr>
          <p:cNvPr id="58375" name="Rectangle 8">
            <a:extLst>
              <a:ext uri="{FF2B5EF4-FFF2-40B4-BE49-F238E27FC236}">
                <a16:creationId xmlns:a16="http://schemas.microsoft.com/office/drawing/2014/main" id="{327EC785-B203-49C2-B46D-616085F8D77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8C6E00E0-F5D5-44ED-8F56-6AC8BACC68D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433DD3-198C-4E17-8EEF-B7B7B049F795}" type="slidenum">
              <a:rPr lang="en-US" altLang="en-US" sz="1400" smtClean="0"/>
              <a:pPr>
                <a:spcBef>
                  <a:spcPct val="0"/>
                </a:spcBef>
                <a:buClrTx/>
                <a:buSzTx/>
                <a:buFontTx/>
                <a:buNone/>
              </a:pPr>
              <a:t>39</a:t>
            </a:fld>
            <a:endParaRPr lang="en-US" altLang="en-US" sz="1400"/>
          </a:p>
        </p:txBody>
      </p:sp>
      <p:sp>
        <p:nvSpPr>
          <p:cNvPr id="50179" name="Rectangle 2">
            <a:extLst>
              <a:ext uri="{FF2B5EF4-FFF2-40B4-BE49-F238E27FC236}">
                <a16:creationId xmlns:a16="http://schemas.microsoft.com/office/drawing/2014/main" id="{3D7CC83A-B4F0-45E4-8A3F-74861BCA9FF0}"/>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b="1" dirty="0">
                <a:solidFill>
                  <a:schemeClr val="accent4"/>
                </a:solidFill>
                <a:latin typeface="Courier New" pitchFamily="49" charset="0"/>
              </a:rPr>
              <a:t>// This program prints Welcome to Java!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public class Welcome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a:t>
            </a:r>
            <a:endParaRPr lang="en-US" sz="2800" b="1" dirty="0">
              <a:solidFill>
                <a:schemeClr val="accent4"/>
              </a:solidFill>
            </a:endParaRPr>
          </a:p>
        </p:txBody>
      </p:sp>
      <p:sp>
        <p:nvSpPr>
          <p:cNvPr id="59396" name="Rectangle 3">
            <a:extLst>
              <a:ext uri="{FF2B5EF4-FFF2-40B4-BE49-F238E27FC236}">
                <a16:creationId xmlns:a16="http://schemas.microsoft.com/office/drawing/2014/main" id="{7256E174-1929-40AF-A2EA-CB5EFAEFF203}"/>
              </a:ext>
            </a:extLst>
          </p:cNvPr>
          <p:cNvSpPr>
            <a:spLocks noGrp="1" noChangeArrowheads="1"/>
          </p:cNvSpPr>
          <p:nvPr>
            <p:ph type="title"/>
          </p:nvPr>
        </p:nvSpPr>
        <p:spPr>
          <a:xfrm>
            <a:off x="685800" y="381000"/>
            <a:ext cx="7772400" cy="533400"/>
          </a:xfrm>
          <a:noFill/>
        </p:spPr>
        <p:txBody>
          <a:bodyPr/>
          <a:lstStyle/>
          <a:p>
            <a:r>
              <a:rPr lang="en-US" altLang="en-US" sz="4300"/>
              <a:t>Trace a Program Execution</a:t>
            </a:r>
          </a:p>
        </p:txBody>
      </p:sp>
      <p:sp>
        <p:nvSpPr>
          <p:cNvPr id="59397" name="Rectangle 4">
            <a:extLst>
              <a:ext uri="{FF2B5EF4-FFF2-40B4-BE49-F238E27FC236}">
                <a16:creationId xmlns:a16="http://schemas.microsoft.com/office/drawing/2014/main" id="{8084E4D6-0A94-47E3-B1BB-FFC9CD477D6B}"/>
              </a:ext>
            </a:extLst>
          </p:cNvPr>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25" name="AutoShape 5">
            <a:extLst>
              <a:ext uri="{FF2B5EF4-FFF2-40B4-BE49-F238E27FC236}">
                <a16:creationId xmlns:a16="http://schemas.microsoft.com/office/drawing/2014/main" id="{2B482066-1277-4BC9-8041-4B2C8EAB485F}"/>
              </a:ext>
            </a:extLst>
          </p:cNvPr>
          <p:cNvSpPr>
            <a:spLocks noChangeArrowheads="1"/>
          </p:cNvSpPr>
          <p:nvPr/>
        </p:nvSpPr>
        <p:spPr bwMode="auto">
          <a:xfrm>
            <a:off x="5943600" y="1219200"/>
            <a:ext cx="2490788" cy="615950"/>
          </a:xfrm>
          <a:prstGeom prst="wedgeRoundRectCallout">
            <a:avLst>
              <a:gd name="adj1" fmla="val -107491"/>
              <a:gd name="adj2" fmla="val 3252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statement</a:t>
            </a:r>
          </a:p>
        </p:txBody>
      </p:sp>
      <p:sp>
        <p:nvSpPr>
          <p:cNvPr id="59399" name="Rectangle 6">
            <a:extLst>
              <a:ext uri="{FF2B5EF4-FFF2-40B4-BE49-F238E27FC236}">
                <a16:creationId xmlns:a16="http://schemas.microsoft.com/office/drawing/2014/main" id="{98B18BE5-BF81-4DC5-882C-34F1C041DA0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E044DEFF-4D56-494F-BA29-DBD37F1D5A7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DD338D-56DE-4910-989F-C2952DCD0D11}" type="slidenum">
              <a:rPr lang="en-US" altLang="en-US" sz="1400" smtClean="0"/>
              <a:pPr>
                <a:spcBef>
                  <a:spcPct val="0"/>
                </a:spcBef>
                <a:buClrTx/>
                <a:buSzTx/>
                <a:buFontTx/>
                <a:buNone/>
              </a:pPr>
              <a:t>4</a:t>
            </a:fld>
            <a:endParaRPr lang="en-US" altLang="en-US" sz="1400"/>
          </a:p>
        </p:txBody>
      </p:sp>
      <p:sp>
        <p:nvSpPr>
          <p:cNvPr id="10243" name="Rectangle 1026">
            <a:extLst>
              <a:ext uri="{FF2B5EF4-FFF2-40B4-BE49-F238E27FC236}">
                <a16:creationId xmlns:a16="http://schemas.microsoft.com/office/drawing/2014/main" id="{6909428E-A43B-4DBD-84A2-AE288CDABA1B}"/>
              </a:ext>
            </a:extLst>
          </p:cNvPr>
          <p:cNvSpPr>
            <a:spLocks noGrp="1" noChangeArrowheads="1"/>
          </p:cNvSpPr>
          <p:nvPr>
            <p:ph type="title"/>
          </p:nvPr>
        </p:nvSpPr>
        <p:spPr>
          <a:xfrm>
            <a:off x="685800" y="285750"/>
            <a:ext cx="7772400" cy="628650"/>
          </a:xfrm>
        </p:spPr>
        <p:txBody>
          <a:bodyPr/>
          <a:lstStyle/>
          <a:p>
            <a:r>
              <a:rPr lang="en-US" altLang="en-US" sz="4000" dirty="0"/>
              <a:t>CPU – Central Processing Unit</a:t>
            </a:r>
          </a:p>
        </p:txBody>
      </p:sp>
      <p:sp>
        <p:nvSpPr>
          <p:cNvPr id="10244" name="Rectangle 1027">
            <a:extLst>
              <a:ext uri="{FF2B5EF4-FFF2-40B4-BE49-F238E27FC236}">
                <a16:creationId xmlns:a16="http://schemas.microsoft.com/office/drawing/2014/main" id="{867189EC-41DC-4289-A198-E77CB505AEBE}"/>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Text Box 1028">
            <a:extLst>
              <a:ext uri="{FF2B5EF4-FFF2-40B4-BE49-F238E27FC236}">
                <a16:creationId xmlns:a16="http://schemas.microsoft.com/office/drawing/2014/main" id="{F40B56A3-7E00-4271-9EEB-7E37A4351BF8}"/>
              </a:ext>
            </a:extLst>
          </p:cNvPr>
          <p:cNvSpPr txBox="1">
            <a:spLocks noChangeArrowheads="1"/>
          </p:cNvSpPr>
          <p:nvPr/>
        </p:nvSpPr>
        <p:spPr bwMode="auto">
          <a:xfrm>
            <a:off x="304800" y="1066800"/>
            <a:ext cx="8610600"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indent="-342900"/>
            <a:r>
              <a:rPr lang="en-US" altLang="en-US" sz="2400" dirty="0">
                <a:cs typeface="Courier New" panose="02070309020205020404" pitchFamily="49" charset="0"/>
              </a:rPr>
              <a:t>This is the brain of a computer. The CPU coordinates communication between all hardware components. The Control unit reads and decodes instructions from memory. The ALU (arithmetic logic) executes the instruction using binary stored in the Registers at a speed determined by the Clock.</a:t>
            </a:r>
          </a:p>
          <a:p>
            <a:pPr marL="342900" indent="-342900"/>
            <a:r>
              <a:rPr lang="en-US" altLang="en-US" sz="2400" dirty="0">
                <a:cs typeface="Courier New" panose="02070309020205020404" pitchFamily="49" charset="0"/>
              </a:rPr>
              <a:t>The unit of measurement of clock speed is the hertz (Hz), with 1 hertz equaling 1 pulse per second. Good CPUs can hold &gt;2GHz</a:t>
            </a:r>
          </a:p>
        </p:txBody>
      </p:sp>
      <p:sp>
        <p:nvSpPr>
          <p:cNvPr id="10246" name="Rectangle 1029">
            <a:extLst>
              <a:ext uri="{FF2B5EF4-FFF2-40B4-BE49-F238E27FC236}">
                <a16:creationId xmlns:a16="http://schemas.microsoft.com/office/drawing/2014/main" id="{90A9E6C2-47BF-4A1C-8F6F-2E02B4D80C96}"/>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1030">
            <a:extLst>
              <a:ext uri="{FF2B5EF4-FFF2-40B4-BE49-F238E27FC236}">
                <a16:creationId xmlns:a16="http://schemas.microsoft.com/office/drawing/2014/main" id="{B7CF5B2C-9ABD-4402-B46B-BF064C106C64}"/>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 name="Picture 4" descr="A diagram of a control unit&#10;&#10;Description automatically generated">
            <a:extLst>
              <a:ext uri="{FF2B5EF4-FFF2-40B4-BE49-F238E27FC236}">
                <a16:creationId xmlns:a16="http://schemas.microsoft.com/office/drawing/2014/main" id="{CDFC996E-0F68-3C9F-63FD-7E181AC8C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55" y="3893367"/>
            <a:ext cx="4287072" cy="2878859"/>
          </a:xfrm>
          <a:prstGeom prst="rect">
            <a:avLst/>
          </a:prstGeom>
        </p:spPr>
      </p:pic>
      <p:sp>
        <p:nvSpPr>
          <p:cNvPr id="6" name="TextBox 5">
            <a:extLst>
              <a:ext uri="{FF2B5EF4-FFF2-40B4-BE49-F238E27FC236}">
                <a16:creationId xmlns:a16="http://schemas.microsoft.com/office/drawing/2014/main" id="{3E663D3E-BF51-1B37-3737-062E924B840A}"/>
              </a:ext>
            </a:extLst>
          </p:cNvPr>
          <p:cNvSpPr txBox="1"/>
          <p:nvPr/>
        </p:nvSpPr>
        <p:spPr>
          <a:xfrm>
            <a:off x="244876" y="3778455"/>
            <a:ext cx="2274982" cy="215444"/>
          </a:xfrm>
          <a:prstGeom prst="rect">
            <a:avLst/>
          </a:prstGeom>
          <a:noFill/>
        </p:spPr>
        <p:txBody>
          <a:bodyPr wrap="none" rtlCol="0">
            <a:spAutoFit/>
          </a:bodyPr>
          <a:lstStyle/>
          <a:p>
            <a:r>
              <a:rPr lang="en-US" sz="800" dirty="0"/>
              <a:t>https://www.javatpoint.com/computer-components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64E68AE2-9466-40BB-BF5D-CA7773A992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D62D47-CF81-4329-8892-DC4AF772E93B}" type="slidenum">
              <a:rPr lang="en-US" altLang="en-US" sz="1400" smtClean="0"/>
              <a:pPr>
                <a:spcBef>
                  <a:spcPct val="0"/>
                </a:spcBef>
                <a:buClrTx/>
                <a:buSzTx/>
                <a:buFontTx/>
                <a:buNone/>
              </a:pPr>
              <a:t>40</a:t>
            </a:fld>
            <a:endParaRPr lang="en-US" altLang="en-US" sz="1400"/>
          </a:p>
        </p:txBody>
      </p:sp>
      <p:sp>
        <p:nvSpPr>
          <p:cNvPr id="51203" name="Rectangle 2">
            <a:extLst>
              <a:ext uri="{FF2B5EF4-FFF2-40B4-BE49-F238E27FC236}">
                <a16:creationId xmlns:a16="http://schemas.microsoft.com/office/drawing/2014/main" id="{92AFDEB5-7D12-4A31-A2E4-63DF0EA9EB53}"/>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b="1" dirty="0">
                <a:solidFill>
                  <a:schemeClr val="accent4"/>
                </a:solidFill>
                <a:latin typeface="Courier New" pitchFamily="49" charset="0"/>
              </a:rPr>
              <a:t>// This program prints Welcome to Java!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public class Welcome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a:t>
            </a:r>
            <a:endParaRPr lang="en-US" sz="2800" b="1" dirty="0">
              <a:solidFill>
                <a:schemeClr val="accent4"/>
              </a:solidFill>
            </a:endParaRPr>
          </a:p>
        </p:txBody>
      </p:sp>
      <p:sp>
        <p:nvSpPr>
          <p:cNvPr id="60420" name="Rectangle 3">
            <a:extLst>
              <a:ext uri="{FF2B5EF4-FFF2-40B4-BE49-F238E27FC236}">
                <a16:creationId xmlns:a16="http://schemas.microsoft.com/office/drawing/2014/main" id="{2AE86360-C937-4FC8-BFEE-7292329375BA}"/>
              </a:ext>
            </a:extLst>
          </p:cNvPr>
          <p:cNvSpPr>
            <a:spLocks noGrp="1" noChangeArrowheads="1"/>
          </p:cNvSpPr>
          <p:nvPr>
            <p:ph type="title"/>
          </p:nvPr>
        </p:nvSpPr>
        <p:spPr>
          <a:xfrm>
            <a:off x="685800" y="381000"/>
            <a:ext cx="7772400" cy="533400"/>
          </a:xfrm>
          <a:noFill/>
        </p:spPr>
        <p:txBody>
          <a:bodyPr/>
          <a:lstStyle/>
          <a:p>
            <a:r>
              <a:rPr lang="en-US" altLang="en-US" sz="4300"/>
              <a:t>Trace a Program Execution</a:t>
            </a:r>
          </a:p>
        </p:txBody>
      </p:sp>
      <p:sp>
        <p:nvSpPr>
          <p:cNvPr id="60421" name="Rectangle 4">
            <a:extLst>
              <a:ext uri="{FF2B5EF4-FFF2-40B4-BE49-F238E27FC236}">
                <a16:creationId xmlns:a16="http://schemas.microsoft.com/office/drawing/2014/main" id="{B592254F-FFD7-40A1-8753-B40C29EFAE59}"/>
              </a:ext>
            </a:extLst>
          </p:cNvPr>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2" name="Rectangle 6">
            <a:extLst>
              <a:ext uri="{FF2B5EF4-FFF2-40B4-BE49-F238E27FC236}">
                <a16:creationId xmlns:a16="http://schemas.microsoft.com/office/drawing/2014/main" id="{082F8F3E-745A-4EC8-BA1F-06AAD4B639A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60423" name="Line 8">
            <a:extLst>
              <a:ext uri="{FF2B5EF4-FFF2-40B4-BE49-F238E27FC236}">
                <a16:creationId xmlns:a16="http://schemas.microsoft.com/office/drawing/2014/main" id="{94381C22-5522-4970-BAEC-AA19D9C3922D}"/>
              </a:ext>
            </a:extLst>
          </p:cNvPr>
          <p:cNvSpPr>
            <a:spLocks noChangeShapeType="1"/>
          </p:cNvSpPr>
          <p:nvPr/>
        </p:nvSpPr>
        <p:spPr bwMode="auto">
          <a:xfrm flipH="1">
            <a:off x="3962400" y="3810000"/>
            <a:ext cx="1219200" cy="1371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753" name="AutoShape 9">
            <a:extLst>
              <a:ext uri="{FF2B5EF4-FFF2-40B4-BE49-F238E27FC236}">
                <a16:creationId xmlns:a16="http://schemas.microsoft.com/office/drawing/2014/main" id="{A5E5E596-29A0-44C4-9CA5-74DFB4EC2F1C}"/>
              </a:ext>
            </a:extLst>
          </p:cNvPr>
          <p:cNvSpPr>
            <a:spLocks noChangeArrowheads="1"/>
          </p:cNvSpPr>
          <p:nvPr/>
        </p:nvSpPr>
        <p:spPr bwMode="auto">
          <a:xfrm>
            <a:off x="6096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print a message to the console</a:t>
            </a:r>
          </a:p>
        </p:txBody>
      </p:sp>
      <p:pic>
        <p:nvPicPr>
          <p:cNvPr id="60425" name="Picture 10">
            <a:extLst>
              <a:ext uri="{FF2B5EF4-FFF2-40B4-BE49-F238E27FC236}">
                <a16:creationId xmlns:a16="http://schemas.microsoft.com/office/drawing/2014/main" id="{9D6D301B-6A24-467C-AFAA-055533D5B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257800"/>
            <a:ext cx="2073275"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to="" calcmode="lin" valueType="num">
                                      <p:cBhvr>
                                        <p:cTn id="7" dur="1" fill="hold"/>
                                        <p:tgtEl>
                                          <p:spTgt spid="2877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5BFDFE81-D591-4A19-B006-B76DD15235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86ADE5-106A-4AE5-B335-BB1A1B1ED2AF}" type="slidenum">
              <a:rPr lang="en-US" altLang="en-US" sz="1400" smtClean="0"/>
              <a:pPr>
                <a:spcBef>
                  <a:spcPct val="0"/>
                </a:spcBef>
                <a:buClrTx/>
                <a:buSzTx/>
                <a:buFontTx/>
                <a:buNone/>
              </a:pPr>
              <a:t>41</a:t>
            </a:fld>
            <a:endParaRPr lang="en-US" altLang="en-US" sz="1400"/>
          </a:p>
        </p:txBody>
      </p:sp>
      <p:sp>
        <p:nvSpPr>
          <p:cNvPr id="61443" name="Rectangle 2">
            <a:extLst>
              <a:ext uri="{FF2B5EF4-FFF2-40B4-BE49-F238E27FC236}">
                <a16:creationId xmlns:a16="http://schemas.microsoft.com/office/drawing/2014/main" id="{438A2B0D-34E7-43A8-9417-EDE6081737DE}"/>
              </a:ext>
            </a:extLst>
          </p:cNvPr>
          <p:cNvSpPr>
            <a:spLocks noGrp="1" noChangeArrowheads="1"/>
          </p:cNvSpPr>
          <p:nvPr>
            <p:ph type="title"/>
          </p:nvPr>
        </p:nvSpPr>
        <p:spPr>
          <a:xfrm>
            <a:off x="685800" y="152400"/>
            <a:ext cx="7772400" cy="609600"/>
          </a:xfrm>
          <a:noFill/>
        </p:spPr>
        <p:txBody>
          <a:bodyPr/>
          <a:lstStyle/>
          <a:p>
            <a:r>
              <a:rPr lang="en-US" altLang="en-US"/>
              <a:t>Two More Simple Examples</a:t>
            </a:r>
            <a:endParaRPr lang="en-US" altLang="en-US">
              <a:solidFill>
                <a:schemeClr val="tx1"/>
              </a:solidFill>
            </a:endParaRPr>
          </a:p>
        </p:txBody>
      </p:sp>
      <p:sp>
        <p:nvSpPr>
          <p:cNvPr id="61446" name="Rectangle 11">
            <a:hlinkClick r:id="rId3"/>
            <a:extLst>
              <a:ext uri="{FF2B5EF4-FFF2-40B4-BE49-F238E27FC236}">
                <a16:creationId xmlns:a16="http://schemas.microsoft.com/office/drawing/2014/main" id="{D27A90D0-3F86-453B-A333-2BFEC8F858E4}"/>
              </a:ext>
            </a:extLst>
          </p:cNvPr>
          <p:cNvSpPr>
            <a:spLocks noChangeArrowheads="1"/>
          </p:cNvSpPr>
          <p:nvPr/>
        </p:nvSpPr>
        <p:spPr bwMode="auto">
          <a:xfrm>
            <a:off x="4495800" y="4038600"/>
            <a:ext cx="323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WelcomeWithThreeMessages</a:t>
            </a:r>
            <a:endParaRPr lang="en-US" altLang="en-US" sz="2000" dirty="0"/>
          </a:p>
        </p:txBody>
      </p:sp>
      <p:sp>
        <p:nvSpPr>
          <p:cNvPr id="61447" name="Rectangle 12">
            <a:hlinkClick r:id="rId4"/>
            <a:extLst>
              <a:ext uri="{FF2B5EF4-FFF2-40B4-BE49-F238E27FC236}">
                <a16:creationId xmlns:a16="http://schemas.microsoft.com/office/drawing/2014/main" id="{BC0235AB-DB48-4351-A681-852FEFC8C77E}"/>
              </a:ext>
            </a:extLst>
          </p:cNvPr>
          <p:cNvSpPr>
            <a:spLocks noChangeArrowheads="1"/>
          </p:cNvSpPr>
          <p:nvPr/>
        </p:nvSpPr>
        <p:spPr bwMode="auto">
          <a:xfrm>
            <a:off x="4495800" y="4652963"/>
            <a:ext cx="323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ComputeExpression</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51A7BCC5-EFF7-41B4-8A04-2B78A31AF69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A9A679-8DF1-48F3-BA7A-792622F3DB3B}" type="slidenum">
              <a:rPr lang="en-US" altLang="en-US" sz="1400" smtClean="0"/>
              <a:pPr>
                <a:spcBef>
                  <a:spcPct val="0"/>
                </a:spcBef>
                <a:buClrTx/>
                <a:buSzTx/>
                <a:buFontTx/>
                <a:buNone/>
              </a:pPr>
              <a:t>42</a:t>
            </a:fld>
            <a:endParaRPr lang="en-US" altLang="en-US" sz="1400"/>
          </a:p>
        </p:txBody>
      </p:sp>
      <p:sp>
        <p:nvSpPr>
          <p:cNvPr id="54275" name="Rectangle 2">
            <a:extLst>
              <a:ext uri="{FF2B5EF4-FFF2-40B4-BE49-F238E27FC236}">
                <a16:creationId xmlns:a16="http://schemas.microsoft.com/office/drawing/2014/main" id="{DFDFE61E-1C13-43D6-807B-4104C44159B2}"/>
              </a:ext>
            </a:extLst>
          </p:cNvPr>
          <p:cNvSpPr>
            <a:spLocks noGrp="1" noChangeArrowheads="1"/>
          </p:cNvSpPr>
          <p:nvPr>
            <p:ph type="title"/>
          </p:nvPr>
        </p:nvSpPr>
        <p:spPr>
          <a:xfrm>
            <a:off x="228600" y="228600"/>
            <a:ext cx="8534400" cy="609600"/>
          </a:xfrm>
        </p:spPr>
        <p:txBody>
          <a:bodyPr/>
          <a:lstStyle/>
          <a:p>
            <a:r>
              <a:rPr lang="en-US" altLang="en-US" dirty="0"/>
              <a:t>Creating and Editing Using </a:t>
            </a:r>
            <a:r>
              <a:rPr lang="en-US" altLang="en-US" dirty="0" err="1"/>
              <a:t>NotePad</a:t>
            </a:r>
            <a:endParaRPr lang="en-US" altLang="en-US" dirty="0"/>
          </a:p>
        </p:txBody>
      </p:sp>
      <p:sp>
        <p:nvSpPr>
          <p:cNvPr id="54276" name="Rectangle 3">
            <a:extLst>
              <a:ext uri="{FF2B5EF4-FFF2-40B4-BE49-F238E27FC236}">
                <a16:creationId xmlns:a16="http://schemas.microsoft.com/office/drawing/2014/main" id="{E96379BA-6CEA-4F92-B9A8-A983A56156C5}"/>
              </a:ext>
            </a:extLst>
          </p:cNvPr>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NotePad, type </a:t>
            </a:r>
          </a:p>
          <a:p>
            <a:pPr lvl="1">
              <a:lnSpc>
                <a:spcPct val="90000"/>
              </a:lnSpc>
              <a:buFontTx/>
              <a:buNone/>
            </a:pPr>
            <a:r>
              <a:rPr lang="en-US" altLang="en-US" sz="3000">
                <a:latin typeface="Palatino" pitchFamily="18" charset="0"/>
                <a:cs typeface="Times New Roman" panose="02020603050405020304" pitchFamily="18" charset="0"/>
              </a:rPr>
              <a:t>notepad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4277" name="Picture 4">
            <a:extLst>
              <a:ext uri="{FF2B5EF4-FFF2-40B4-BE49-F238E27FC236}">
                <a16:creationId xmlns:a16="http://schemas.microsoft.com/office/drawing/2014/main" id="{B17B62F5-4E2F-48D0-98A0-0E949E55F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39624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8" name="Line 7">
            <a:extLst>
              <a:ext uri="{FF2B5EF4-FFF2-40B4-BE49-F238E27FC236}">
                <a16:creationId xmlns:a16="http://schemas.microsoft.com/office/drawing/2014/main" id="{96F5C613-DE56-4C6C-8C7A-81866FF7557C}"/>
              </a:ext>
            </a:extLst>
          </p:cNvPr>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9" name="Line 8">
            <a:extLst>
              <a:ext uri="{FF2B5EF4-FFF2-40B4-BE49-F238E27FC236}">
                <a16:creationId xmlns:a16="http://schemas.microsoft.com/office/drawing/2014/main" id="{F62687C2-8D2D-4D7C-A1F0-81B58CEE82DA}"/>
              </a:ext>
            </a:extLst>
          </p:cNvPr>
          <p:cNvSpPr>
            <a:spLocks noChangeShapeType="1"/>
          </p:cNvSpPr>
          <p:nvPr/>
        </p:nvSpPr>
        <p:spPr bwMode="auto">
          <a:xfrm>
            <a:off x="46482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4280" name="Picture 9">
            <a:extLst>
              <a:ext uri="{FF2B5EF4-FFF2-40B4-BE49-F238E27FC236}">
                <a16:creationId xmlns:a16="http://schemas.microsoft.com/office/drawing/2014/main" id="{4E9898C0-161D-4D9B-98A7-15919332B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3457575"/>
            <a:ext cx="686593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99919140-1732-47CD-BC9F-53AAB05BB45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847A43-4B7F-4BAB-AD2D-C6A4B7231DC6}" type="slidenum">
              <a:rPr lang="en-US" altLang="en-US" sz="1400" smtClean="0"/>
              <a:pPr>
                <a:spcBef>
                  <a:spcPct val="0"/>
                </a:spcBef>
                <a:buClrTx/>
                <a:buSzTx/>
                <a:buFontTx/>
                <a:buNone/>
              </a:pPr>
              <a:t>43</a:t>
            </a:fld>
            <a:endParaRPr lang="en-US" altLang="en-US" sz="1400"/>
          </a:p>
        </p:txBody>
      </p:sp>
      <p:sp>
        <p:nvSpPr>
          <p:cNvPr id="55299" name="Rectangle 2">
            <a:extLst>
              <a:ext uri="{FF2B5EF4-FFF2-40B4-BE49-F238E27FC236}">
                <a16:creationId xmlns:a16="http://schemas.microsoft.com/office/drawing/2014/main" id="{602DE1DB-4CFF-4201-8FD2-436CB51C3715}"/>
              </a:ext>
            </a:extLst>
          </p:cNvPr>
          <p:cNvSpPr>
            <a:spLocks noGrp="1" noChangeArrowheads="1"/>
          </p:cNvSpPr>
          <p:nvPr>
            <p:ph type="title"/>
          </p:nvPr>
        </p:nvSpPr>
        <p:spPr>
          <a:xfrm>
            <a:off x="228600" y="228600"/>
            <a:ext cx="8763000" cy="533400"/>
          </a:xfrm>
        </p:spPr>
        <p:txBody>
          <a:bodyPr/>
          <a:lstStyle/>
          <a:p>
            <a:r>
              <a:rPr lang="en-US" altLang="en-US"/>
              <a:t>Creating and Editing Using WordPad</a:t>
            </a:r>
          </a:p>
        </p:txBody>
      </p:sp>
      <p:sp>
        <p:nvSpPr>
          <p:cNvPr id="55300" name="Rectangle 3">
            <a:extLst>
              <a:ext uri="{FF2B5EF4-FFF2-40B4-BE49-F238E27FC236}">
                <a16:creationId xmlns:a16="http://schemas.microsoft.com/office/drawing/2014/main" id="{47608C4E-4301-4C1A-98E5-6EDD7E3DC0BA}"/>
              </a:ext>
            </a:extLst>
          </p:cNvPr>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WordPad, type </a:t>
            </a:r>
          </a:p>
          <a:p>
            <a:pPr lvl="1">
              <a:lnSpc>
                <a:spcPct val="90000"/>
              </a:lnSpc>
              <a:buFontTx/>
              <a:buNone/>
            </a:pPr>
            <a:r>
              <a:rPr lang="en-US" altLang="en-US" sz="3000">
                <a:latin typeface="Palatino" pitchFamily="18" charset="0"/>
                <a:cs typeface="Times New Roman" panose="02020603050405020304" pitchFamily="18" charset="0"/>
              </a:rPr>
              <a:t>write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5301" name="Picture 6">
            <a:extLst>
              <a:ext uri="{FF2B5EF4-FFF2-40B4-BE49-F238E27FC236}">
                <a16:creationId xmlns:a16="http://schemas.microsoft.com/office/drawing/2014/main" id="{96545F9E-3A7C-4723-B3D0-86E37245C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5052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2" name="Line 8">
            <a:extLst>
              <a:ext uri="{FF2B5EF4-FFF2-40B4-BE49-F238E27FC236}">
                <a16:creationId xmlns:a16="http://schemas.microsoft.com/office/drawing/2014/main" id="{62BCF972-0D94-4777-B3FF-3EC9A5AC1911}"/>
              </a:ext>
            </a:extLst>
          </p:cNvPr>
          <p:cNvSpPr>
            <a:spLocks noChangeShapeType="1"/>
          </p:cNvSpPr>
          <p:nvPr/>
        </p:nvSpPr>
        <p:spPr bwMode="auto">
          <a:xfrm>
            <a:off x="4114800" y="1828800"/>
            <a:ext cx="9906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3" name="Line 9">
            <a:extLst>
              <a:ext uri="{FF2B5EF4-FFF2-40B4-BE49-F238E27FC236}">
                <a16:creationId xmlns:a16="http://schemas.microsoft.com/office/drawing/2014/main" id="{687A5B11-AAF5-409E-B261-9336A5E9140F}"/>
              </a:ext>
            </a:extLst>
          </p:cNvPr>
          <p:cNvSpPr>
            <a:spLocks noChangeShapeType="1"/>
          </p:cNvSpPr>
          <p:nvPr/>
        </p:nvSpPr>
        <p:spPr bwMode="auto">
          <a:xfrm>
            <a:off x="2514600" y="1447800"/>
            <a:ext cx="1066800" cy="13716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5304" name="Picture 9">
            <a:extLst>
              <a:ext uri="{FF2B5EF4-FFF2-40B4-BE49-F238E27FC236}">
                <a16:creationId xmlns:a16="http://schemas.microsoft.com/office/drawing/2014/main" id="{49F1D969-1B36-4095-9E33-A34C28DD0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19400"/>
            <a:ext cx="793432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43FC3629-5CF4-40C9-944E-AFB8387088C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B3B691-808D-440A-AC82-E5D166BA0238}" type="slidenum">
              <a:rPr lang="en-US" altLang="en-US" sz="1400" smtClean="0"/>
              <a:pPr>
                <a:spcBef>
                  <a:spcPct val="0"/>
                </a:spcBef>
                <a:buClrTx/>
                <a:buSzTx/>
                <a:buFontTx/>
                <a:buNone/>
              </a:pPr>
              <a:t>44</a:t>
            </a:fld>
            <a:endParaRPr lang="en-US" altLang="en-US" sz="1400"/>
          </a:p>
        </p:txBody>
      </p:sp>
      <p:sp>
        <p:nvSpPr>
          <p:cNvPr id="56323" name="Rectangle 9">
            <a:extLst>
              <a:ext uri="{FF2B5EF4-FFF2-40B4-BE49-F238E27FC236}">
                <a16:creationId xmlns:a16="http://schemas.microsoft.com/office/drawing/2014/main" id="{51538121-67DC-4512-A4C0-FE58876698E6}"/>
              </a:ext>
            </a:extLst>
          </p:cNvPr>
          <p:cNvSpPr>
            <a:spLocks noChangeArrowheads="1"/>
          </p:cNvSpPr>
          <p:nvPr/>
        </p:nvSpPr>
        <p:spPr bwMode="auto">
          <a:xfrm>
            <a:off x="3200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4" name="Rectangle 11">
            <a:extLst>
              <a:ext uri="{FF2B5EF4-FFF2-40B4-BE49-F238E27FC236}">
                <a16:creationId xmlns:a16="http://schemas.microsoft.com/office/drawing/2014/main" id="{147892B6-D3BE-44C2-A091-7B944BD71B3A}"/>
              </a:ext>
            </a:extLst>
          </p:cNvPr>
          <p:cNvSpPr>
            <a:spLocks noChangeArrowheads="1"/>
          </p:cNvSpPr>
          <p:nvPr/>
        </p:nvSpPr>
        <p:spPr bwMode="auto">
          <a:xfrm>
            <a:off x="3200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5" name="Rectangle 15">
            <a:extLst>
              <a:ext uri="{FF2B5EF4-FFF2-40B4-BE49-F238E27FC236}">
                <a16:creationId xmlns:a16="http://schemas.microsoft.com/office/drawing/2014/main" id="{6E026121-8447-484B-A5D7-92EFC9745272}"/>
              </a:ext>
            </a:extLst>
          </p:cNvPr>
          <p:cNvSpPr>
            <a:spLocks noChangeArrowheads="1"/>
          </p:cNvSpPr>
          <p:nvPr/>
        </p:nvSpPr>
        <p:spPr bwMode="auto">
          <a:xfrm>
            <a:off x="26574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6326" name="Picture 11">
            <a:extLst>
              <a:ext uri="{FF2B5EF4-FFF2-40B4-BE49-F238E27FC236}">
                <a16:creationId xmlns:a16="http://schemas.microsoft.com/office/drawing/2014/main" id="{E0E28DCC-8B50-4F97-AB32-E9D3A2A8A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31875"/>
            <a:ext cx="7772400" cy="548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6327" name="Rectangle 2">
            <a:extLst>
              <a:ext uri="{FF2B5EF4-FFF2-40B4-BE49-F238E27FC236}">
                <a16:creationId xmlns:a16="http://schemas.microsoft.com/office/drawing/2014/main" id="{89B7258F-89C6-442A-919E-F209FB79295E}"/>
              </a:ext>
            </a:extLst>
          </p:cNvPr>
          <p:cNvSpPr>
            <a:spLocks noGrp="1" noChangeArrowheads="1"/>
          </p:cNvSpPr>
          <p:nvPr>
            <p:ph type="title"/>
          </p:nvPr>
        </p:nvSpPr>
        <p:spPr>
          <a:xfrm>
            <a:off x="3886200" y="152400"/>
            <a:ext cx="5105400" cy="685800"/>
          </a:xfrm>
          <a:noFill/>
        </p:spPr>
        <p:txBody>
          <a:bodyPr/>
          <a:lstStyle/>
          <a:p>
            <a:r>
              <a:rPr lang="en-US" altLang="en-US" sz="3000"/>
              <a:t>Creating, Compiling, and Running Programs</a:t>
            </a:r>
            <a:endParaRPr lang="en-US" altLang="en-US" sz="3000">
              <a:solidFill>
                <a:schemeClr val="tx1"/>
              </a:solidFill>
              <a:latin typeface="Book Antiqua" panose="02040602050305030304" pitchFamily="18" charset="0"/>
            </a:endParaRPr>
          </a:p>
        </p:txBody>
      </p:sp>
      <p:pic>
        <p:nvPicPr>
          <p:cNvPr id="56328" name="Picture 9">
            <a:extLst>
              <a:ext uri="{FF2B5EF4-FFF2-40B4-BE49-F238E27FC236}">
                <a16:creationId xmlns:a16="http://schemas.microsoft.com/office/drawing/2014/main" id="{11B59B61-8139-4725-AB54-7A267EAF3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3025"/>
            <a:ext cx="3960813" cy="136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DF712252-F9EA-4425-8FB8-2D8A55575C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7D2B7E-FF1E-4D0D-9320-3DCE0425B915}" type="slidenum">
              <a:rPr lang="en-US" altLang="en-US" sz="1400" smtClean="0"/>
              <a:pPr>
                <a:spcBef>
                  <a:spcPct val="0"/>
                </a:spcBef>
                <a:buClrTx/>
                <a:buSzTx/>
                <a:buFontTx/>
                <a:buNone/>
              </a:pPr>
              <a:t>45</a:t>
            </a:fld>
            <a:endParaRPr lang="en-US" altLang="en-US" sz="1400"/>
          </a:p>
        </p:txBody>
      </p:sp>
      <p:sp>
        <p:nvSpPr>
          <p:cNvPr id="57347" name="Rectangle 1026">
            <a:extLst>
              <a:ext uri="{FF2B5EF4-FFF2-40B4-BE49-F238E27FC236}">
                <a16:creationId xmlns:a16="http://schemas.microsoft.com/office/drawing/2014/main" id="{0714FA39-BDC4-4967-96F9-C4A1AABFA49A}"/>
              </a:ext>
            </a:extLst>
          </p:cNvPr>
          <p:cNvSpPr>
            <a:spLocks noGrp="1" noChangeArrowheads="1"/>
          </p:cNvSpPr>
          <p:nvPr>
            <p:ph type="title"/>
          </p:nvPr>
        </p:nvSpPr>
        <p:spPr>
          <a:xfrm>
            <a:off x="685800" y="228600"/>
            <a:ext cx="7772400" cy="533400"/>
          </a:xfrm>
        </p:spPr>
        <p:txBody>
          <a:bodyPr/>
          <a:lstStyle/>
          <a:p>
            <a:r>
              <a:rPr lang="en-US" altLang="en-US"/>
              <a:t>Compiling Java Source Code</a:t>
            </a:r>
          </a:p>
        </p:txBody>
      </p:sp>
      <p:sp>
        <p:nvSpPr>
          <p:cNvPr id="57348" name="Rectangle 1027">
            <a:extLst>
              <a:ext uri="{FF2B5EF4-FFF2-40B4-BE49-F238E27FC236}">
                <a16:creationId xmlns:a16="http://schemas.microsoft.com/office/drawing/2014/main" id="{AB8A6C00-D85D-4659-85BC-9FAA201D816E}"/>
              </a:ext>
            </a:extLst>
          </p:cNvPr>
          <p:cNvSpPr>
            <a:spLocks noGrp="1" noChangeArrowheads="1"/>
          </p:cNvSpPr>
          <p:nvPr>
            <p:ph type="body" idx="1"/>
          </p:nvPr>
        </p:nvSpPr>
        <p:spPr>
          <a:xfrm>
            <a:off x="228600" y="838200"/>
            <a:ext cx="8915400" cy="3200400"/>
          </a:xfrm>
        </p:spPr>
        <p:txBody>
          <a:bodyPr/>
          <a:lstStyle/>
          <a:p>
            <a:pPr marL="0" indent="0">
              <a:lnSpc>
                <a:spcPct val="90000"/>
              </a:lnSpc>
              <a:buFont typeface="Monotype Sorts" pitchFamily="2" charset="2"/>
              <a:buNone/>
            </a:pPr>
            <a:r>
              <a:rPr lang="en-US" altLang="en-US" sz="2400">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sz="2400" i="1">
                <a:cs typeface="Times New Roman" panose="02020603050405020304" pitchFamily="18" charset="0"/>
              </a:rPr>
              <a:t>bytecode</a:t>
            </a:r>
            <a:r>
              <a:rPr lang="en-US" altLang="en-US" sz="2400">
                <a:cs typeface="Times New Roman" panose="02020603050405020304" pitchFamily="18" charset="0"/>
              </a:rPr>
              <a:t>. The bytecode can then run on any computer with a Java Virtual Machine, as shown below. Java Virtual Machine is a software that interprets Java bytecode. </a:t>
            </a:r>
          </a:p>
        </p:txBody>
      </p:sp>
      <p:sp>
        <p:nvSpPr>
          <p:cNvPr id="57349" name="Rectangle 1028">
            <a:extLst>
              <a:ext uri="{FF2B5EF4-FFF2-40B4-BE49-F238E27FC236}">
                <a16:creationId xmlns:a16="http://schemas.microsoft.com/office/drawing/2014/main" id="{3F618DEE-A441-4E1C-A0EF-459A3B28A425}"/>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0" name="Rectangle 1031">
            <a:extLst>
              <a:ext uri="{FF2B5EF4-FFF2-40B4-BE49-F238E27FC236}">
                <a16:creationId xmlns:a16="http://schemas.microsoft.com/office/drawing/2014/main" id="{49119343-D81D-4D1B-A84A-7BA395508ED3}"/>
              </a:ext>
            </a:extLst>
          </p:cNvPr>
          <p:cNvSpPr>
            <a:spLocks noChangeArrowheads="1"/>
          </p:cNvSpPr>
          <p:nvPr/>
        </p:nvSpPr>
        <p:spPr bwMode="auto">
          <a:xfrm>
            <a:off x="3657600" y="2586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7351" name="Picture 8">
            <a:extLst>
              <a:ext uri="{FF2B5EF4-FFF2-40B4-BE49-F238E27FC236}">
                <a16:creationId xmlns:a16="http://schemas.microsoft.com/office/drawing/2014/main" id="{2BBFB03A-DB48-4384-B7DA-E0887A38C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86200"/>
            <a:ext cx="7854950" cy="244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589F5518-CFFE-4EF8-B70D-FBAE21E479F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F70312-9EA9-4B16-A6A5-61661C21E1AB}" type="slidenum">
              <a:rPr lang="en-US" altLang="en-US" sz="1400" smtClean="0"/>
              <a:pPr>
                <a:spcBef>
                  <a:spcPct val="0"/>
                </a:spcBef>
                <a:buClrTx/>
                <a:buSzTx/>
                <a:buFontTx/>
                <a:buNone/>
              </a:pPr>
              <a:t>46</a:t>
            </a:fld>
            <a:endParaRPr lang="en-US" altLang="en-US" sz="1400"/>
          </a:p>
        </p:txBody>
      </p:sp>
      <p:sp>
        <p:nvSpPr>
          <p:cNvPr id="63491" name="Rectangle 2">
            <a:extLst>
              <a:ext uri="{FF2B5EF4-FFF2-40B4-BE49-F238E27FC236}">
                <a16:creationId xmlns:a16="http://schemas.microsoft.com/office/drawing/2014/main" id="{2976FA1A-AE78-47FD-B367-E44FAC8C89E8}"/>
              </a:ext>
            </a:extLst>
          </p:cNvPr>
          <p:cNvSpPr>
            <a:spLocks noGrp="1" noChangeArrowheads="1"/>
          </p:cNvSpPr>
          <p:nvPr>
            <p:ph type="title"/>
          </p:nvPr>
        </p:nvSpPr>
        <p:spPr>
          <a:xfrm>
            <a:off x="1828800" y="152400"/>
            <a:ext cx="6172200" cy="1143000"/>
          </a:xfrm>
          <a:noFill/>
        </p:spPr>
        <p:txBody>
          <a:bodyPr/>
          <a:lstStyle/>
          <a:p>
            <a:r>
              <a:rPr lang="en-US" altLang="en-US"/>
              <a:t>Supplements on the Companion Website</a:t>
            </a:r>
            <a:endParaRPr lang="en-US" altLang="en-US">
              <a:solidFill>
                <a:schemeClr val="tx1"/>
              </a:solidFill>
            </a:endParaRPr>
          </a:p>
        </p:txBody>
      </p:sp>
      <p:sp>
        <p:nvSpPr>
          <p:cNvPr id="63492" name="Rectangle 3">
            <a:extLst>
              <a:ext uri="{FF2B5EF4-FFF2-40B4-BE49-F238E27FC236}">
                <a16:creationId xmlns:a16="http://schemas.microsoft.com/office/drawing/2014/main" id="{616C596E-60B0-4086-B7DA-1CC66DFF05D8}"/>
              </a:ext>
            </a:extLst>
          </p:cNvPr>
          <p:cNvSpPr>
            <a:spLocks noGrp="1" noChangeArrowheads="1"/>
          </p:cNvSpPr>
          <p:nvPr>
            <p:ph type="body" idx="1"/>
          </p:nvPr>
        </p:nvSpPr>
        <p:spPr>
          <a:xfrm>
            <a:off x="457200" y="1600200"/>
            <a:ext cx="8382000" cy="4724400"/>
          </a:xfrm>
          <a:noFill/>
        </p:spPr>
        <p:txBody>
          <a:bodyPr/>
          <a:lstStyle/>
          <a:p>
            <a:r>
              <a:rPr lang="en-US" altLang="en-US" sz="3400"/>
              <a:t>See Supplement I.B for installing and configuring JDK</a:t>
            </a:r>
          </a:p>
          <a:p>
            <a:r>
              <a:rPr lang="en-US" altLang="en-US" sz="3400"/>
              <a:t>See Supplement I.C for compiling and running Java from the command window for details</a:t>
            </a:r>
          </a:p>
          <a:p>
            <a:pPr>
              <a:buFont typeface="Monotype Sorts" pitchFamily="2" charset="2"/>
              <a:buNone/>
            </a:pPr>
            <a:endParaRPr lang="en-US" altLang="en-US" sz="3400"/>
          </a:p>
          <a:p>
            <a:pPr>
              <a:buFont typeface="Monotype Sorts" pitchFamily="2" charset="2"/>
              <a:buNone/>
            </a:pPr>
            <a:r>
              <a:rPr lang="en-US" altLang="en-US" sz="3400"/>
              <a:t>www.pearsonhighered.com/liang</a:t>
            </a:r>
          </a:p>
        </p:txBody>
      </p:sp>
      <p:sp>
        <p:nvSpPr>
          <p:cNvPr id="63493" name="Rectangle 5">
            <a:extLst>
              <a:ext uri="{FF2B5EF4-FFF2-40B4-BE49-F238E27FC236}">
                <a16:creationId xmlns:a16="http://schemas.microsoft.com/office/drawing/2014/main" id="{8D2561CF-9CCB-41B8-98CA-C10B9C70EB87}"/>
              </a:ext>
            </a:extLst>
          </p:cNvPr>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4" name="Rectangle 2">
            <a:extLst>
              <a:ext uri="{FF2B5EF4-FFF2-40B4-BE49-F238E27FC236}">
                <a16:creationId xmlns:a16="http://schemas.microsoft.com/office/drawing/2014/main" id="{A1474704-0549-4D20-A6E6-0ABF384360C8}"/>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45787922-6944-4B3F-ADFF-7365EFAB485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C1B27B-FBC9-46D6-9398-E35A94456C89}" type="slidenum">
              <a:rPr lang="en-US" altLang="en-US" sz="1400" smtClean="0"/>
              <a:pPr>
                <a:spcBef>
                  <a:spcPct val="0"/>
                </a:spcBef>
                <a:buClrTx/>
                <a:buSzTx/>
                <a:buFontTx/>
                <a:buNone/>
              </a:pPr>
              <a:t>47</a:t>
            </a:fld>
            <a:endParaRPr lang="en-US" altLang="en-US" sz="1400"/>
          </a:p>
        </p:txBody>
      </p:sp>
      <p:sp>
        <p:nvSpPr>
          <p:cNvPr id="65539" name="Rectangle 2">
            <a:extLst>
              <a:ext uri="{FF2B5EF4-FFF2-40B4-BE49-F238E27FC236}">
                <a16:creationId xmlns:a16="http://schemas.microsoft.com/office/drawing/2014/main" id="{FC08FF23-CE41-42D3-8E7B-0F750D513BAB}"/>
              </a:ext>
            </a:extLst>
          </p:cNvPr>
          <p:cNvSpPr>
            <a:spLocks noGrp="1" noChangeArrowheads="1"/>
          </p:cNvSpPr>
          <p:nvPr>
            <p:ph type="title"/>
          </p:nvPr>
        </p:nvSpPr>
        <p:spPr>
          <a:xfrm>
            <a:off x="1371600" y="152400"/>
            <a:ext cx="7010400" cy="1143000"/>
          </a:xfrm>
          <a:noFill/>
        </p:spPr>
        <p:txBody>
          <a:bodyPr/>
          <a:lstStyle/>
          <a:p>
            <a:r>
              <a:rPr lang="en-US" altLang="en-US"/>
              <a:t>Compiling and Running Java from the Command Window</a:t>
            </a:r>
            <a:endParaRPr lang="en-US" altLang="en-US">
              <a:solidFill>
                <a:schemeClr val="tx1"/>
              </a:solidFill>
            </a:endParaRPr>
          </a:p>
        </p:txBody>
      </p:sp>
      <p:sp>
        <p:nvSpPr>
          <p:cNvPr id="65540" name="Rectangle 3">
            <a:extLst>
              <a:ext uri="{FF2B5EF4-FFF2-40B4-BE49-F238E27FC236}">
                <a16:creationId xmlns:a16="http://schemas.microsoft.com/office/drawing/2014/main" id="{493AD041-4851-422B-A62B-05810D914CAB}"/>
              </a:ext>
            </a:extLst>
          </p:cNvPr>
          <p:cNvSpPr>
            <a:spLocks noGrp="1" noChangeArrowheads="1"/>
          </p:cNvSpPr>
          <p:nvPr>
            <p:ph type="body" idx="1"/>
          </p:nvPr>
        </p:nvSpPr>
        <p:spPr>
          <a:xfrm>
            <a:off x="457200" y="1524000"/>
            <a:ext cx="8382000" cy="4800600"/>
          </a:xfrm>
          <a:noFill/>
        </p:spPr>
        <p:txBody>
          <a:bodyPr/>
          <a:lstStyle/>
          <a:p>
            <a:r>
              <a:rPr lang="en-US" altLang="en-US" sz="3400" dirty="0"/>
              <a:t>Set path to JDK bin directory</a:t>
            </a:r>
          </a:p>
          <a:p>
            <a:pPr lvl="1"/>
            <a:r>
              <a:rPr lang="en-US" altLang="en-US" sz="3000" dirty="0"/>
              <a:t>set path=c:\Program Files\java\jdk1.8.0\bin</a:t>
            </a:r>
          </a:p>
          <a:p>
            <a:r>
              <a:rPr lang="en-US" altLang="en-US" sz="3400" dirty="0"/>
              <a:t>Set </a:t>
            </a:r>
            <a:r>
              <a:rPr lang="en-US" altLang="en-US" sz="3400" dirty="0" err="1"/>
              <a:t>classpath</a:t>
            </a:r>
            <a:r>
              <a:rPr lang="en-US" altLang="en-US" sz="3400" dirty="0"/>
              <a:t> to include the current directory</a:t>
            </a:r>
          </a:p>
          <a:p>
            <a:pPr lvl="1"/>
            <a:r>
              <a:rPr lang="en-US" altLang="en-US" sz="3000" dirty="0"/>
              <a:t>set </a:t>
            </a:r>
            <a:r>
              <a:rPr lang="en-US" altLang="en-US" sz="3000" dirty="0" err="1"/>
              <a:t>classpath</a:t>
            </a:r>
            <a:r>
              <a:rPr lang="en-US" altLang="en-US" sz="3000" dirty="0"/>
              <a:t>=.</a:t>
            </a:r>
          </a:p>
          <a:p>
            <a:r>
              <a:rPr lang="en-US" altLang="en-US" sz="3400" dirty="0"/>
              <a:t>Compile</a:t>
            </a:r>
          </a:p>
          <a:p>
            <a:pPr lvl="1"/>
            <a:r>
              <a:rPr lang="en-US" altLang="en-US" sz="3000" dirty="0" err="1"/>
              <a:t>javac</a:t>
            </a:r>
            <a:r>
              <a:rPr lang="en-US" altLang="en-US" sz="3000" dirty="0"/>
              <a:t> Welcome.java</a:t>
            </a:r>
          </a:p>
          <a:p>
            <a:r>
              <a:rPr lang="en-US" altLang="en-US" sz="3400" dirty="0"/>
              <a:t>Run</a:t>
            </a:r>
          </a:p>
          <a:p>
            <a:pPr lvl="1"/>
            <a:r>
              <a:rPr lang="en-US" altLang="en-US" sz="3000" dirty="0"/>
              <a:t>java Welcome</a:t>
            </a:r>
          </a:p>
        </p:txBody>
      </p:sp>
      <p:sp>
        <p:nvSpPr>
          <p:cNvPr id="65541" name="Rectangle 4">
            <a:extLst>
              <a:ext uri="{FF2B5EF4-FFF2-40B4-BE49-F238E27FC236}">
                <a16:creationId xmlns:a16="http://schemas.microsoft.com/office/drawing/2014/main" id="{C0B6D9F5-3ACD-43DD-8C65-C559CD7BF842}"/>
              </a:ext>
            </a:extLst>
          </p:cNvPr>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5542" name="Picture 5">
            <a:extLst>
              <a:ext uri="{FF2B5EF4-FFF2-40B4-BE49-F238E27FC236}">
                <a16:creationId xmlns:a16="http://schemas.microsoft.com/office/drawing/2014/main" id="{D4288B89-7983-46C0-8987-267A4A7C0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57600"/>
            <a:ext cx="43815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Rectangle 6">
            <a:extLst>
              <a:ext uri="{FF2B5EF4-FFF2-40B4-BE49-F238E27FC236}">
                <a16:creationId xmlns:a16="http://schemas.microsoft.com/office/drawing/2014/main" id="{413AA618-3461-41EF-90D2-9B1CE56FDA53}"/>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8C5CB943-A38A-432A-B571-BCCA323AA36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3643DD-05A5-4AE4-8C5A-015022EADD10}" type="slidenum">
              <a:rPr lang="en-US" altLang="en-US" sz="1400" smtClean="0"/>
              <a:pPr>
                <a:spcBef>
                  <a:spcPct val="0"/>
                </a:spcBef>
                <a:buClrTx/>
                <a:buSzTx/>
                <a:buFontTx/>
                <a:buNone/>
              </a:pPr>
              <a:t>48</a:t>
            </a:fld>
            <a:endParaRPr lang="en-US" altLang="en-US" sz="1400"/>
          </a:p>
        </p:txBody>
      </p:sp>
      <p:sp>
        <p:nvSpPr>
          <p:cNvPr id="67587" name="Rectangle 2">
            <a:extLst>
              <a:ext uri="{FF2B5EF4-FFF2-40B4-BE49-F238E27FC236}">
                <a16:creationId xmlns:a16="http://schemas.microsoft.com/office/drawing/2014/main" id="{6F222494-9C32-4FFA-B921-524A9AB68C5F}"/>
              </a:ext>
            </a:extLst>
          </p:cNvPr>
          <p:cNvSpPr>
            <a:spLocks noGrp="1" noChangeArrowheads="1"/>
          </p:cNvSpPr>
          <p:nvPr>
            <p:ph type="title"/>
          </p:nvPr>
        </p:nvSpPr>
        <p:spPr>
          <a:xfrm>
            <a:off x="685800" y="152400"/>
            <a:ext cx="7848600" cy="1143000"/>
          </a:xfrm>
          <a:noFill/>
        </p:spPr>
        <p:txBody>
          <a:bodyPr/>
          <a:lstStyle/>
          <a:p>
            <a:r>
              <a:rPr lang="en-US" altLang="en-US"/>
              <a:t>Compiling and Running Java from TextPad</a:t>
            </a:r>
            <a:endParaRPr lang="en-US" altLang="en-US">
              <a:solidFill>
                <a:schemeClr val="tx1"/>
              </a:solidFill>
            </a:endParaRPr>
          </a:p>
        </p:txBody>
      </p:sp>
      <p:sp>
        <p:nvSpPr>
          <p:cNvPr id="67588" name="Rectangle 3">
            <a:extLst>
              <a:ext uri="{FF2B5EF4-FFF2-40B4-BE49-F238E27FC236}">
                <a16:creationId xmlns:a16="http://schemas.microsoft.com/office/drawing/2014/main" id="{3F599D8B-2D16-44CF-B228-C351170791A6}"/>
              </a:ext>
            </a:extLst>
          </p:cNvPr>
          <p:cNvSpPr>
            <a:spLocks noGrp="1" noChangeArrowheads="1"/>
          </p:cNvSpPr>
          <p:nvPr>
            <p:ph type="body" idx="1"/>
          </p:nvPr>
        </p:nvSpPr>
        <p:spPr>
          <a:xfrm>
            <a:off x="457200" y="1524000"/>
            <a:ext cx="8382000" cy="609600"/>
          </a:xfrm>
          <a:noFill/>
        </p:spPr>
        <p:txBody>
          <a:bodyPr/>
          <a:lstStyle/>
          <a:p>
            <a:r>
              <a:rPr lang="en-US" altLang="en-US" sz="3000"/>
              <a:t>See Supplement II.A on the Website for details</a:t>
            </a:r>
          </a:p>
        </p:txBody>
      </p:sp>
      <p:sp>
        <p:nvSpPr>
          <p:cNvPr id="67589" name="Rectangle 5">
            <a:extLst>
              <a:ext uri="{FF2B5EF4-FFF2-40B4-BE49-F238E27FC236}">
                <a16:creationId xmlns:a16="http://schemas.microsoft.com/office/drawing/2014/main" id="{83939551-7BAF-4805-8499-2178FD98DD8A}"/>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7590" name="Object 4">
            <a:extLst>
              <a:ext uri="{FF2B5EF4-FFF2-40B4-BE49-F238E27FC236}">
                <a16:creationId xmlns:a16="http://schemas.microsoft.com/office/drawing/2014/main" id="{1B764690-65CA-4F7E-8881-18D770594A7F}"/>
              </a:ext>
            </a:extLst>
          </p:cNvPr>
          <p:cNvGraphicFramePr>
            <a:graphicFrameLocks noChangeAspect="1"/>
          </p:cNvGraphicFramePr>
          <p:nvPr/>
        </p:nvGraphicFramePr>
        <p:xfrm>
          <a:off x="457200" y="2514600"/>
          <a:ext cx="8229600" cy="3365500"/>
        </p:xfrm>
        <a:graphic>
          <a:graphicData uri="http://schemas.openxmlformats.org/presentationml/2006/ole">
            <mc:AlternateContent xmlns:mc="http://schemas.openxmlformats.org/markup-compatibility/2006">
              <mc:Choice xmlns:v="urn:schemas-microsoft-com:vml" Requires="v">
                <p:oleObj r:id="rId3" imgW="5546667" imgH="2263336" progId="Paint.Picture">
                  <p:embed/>
                </p:oleObj>
              </mc:Choice>
              <mc:Fallback>
                <p:oleObj r:id="rId3" imgW="5546667" imgH="226333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14600"/>
                        <a:ext cx="82296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1" name="Rectangle 3">
            <a:extLst>
              <a:ext uri="{FF2B5EF4-FFF2-40B4-BE49-F238E27FC236}">
                <a16:creationId xmlns:a16="http://schemas.microsoft.com/office/drawing/2014/main" id="{31656B2C-233E-4995-B7EA-3DAB32C2FFA6}"/>
              </a:ext>
            </a:extLst>
          </p:cNvPr>
          <p:cNvSpPr>
            <a:spLocks noChangeArrowheads="1"/>
          </p:cNvSpPr>
          <p:nvPr/>
        </p:nvSpPr>
        <p:spPr bwMode="auto">
          <a:xfrm>
            <a:off x="152400" y="7620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93C707AA-A5F6-49A8-A9DE-7879F212699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568773-5B1A-4762-BD19-C301E8820E55}" type="slidenum">
              <a:rPr lang="en-US" altLang="en-US" sz="1400" smtClean="0"/>
              <a:pPr>
                <a:spcBef>
                  <a:spcPct val="0"/>
                </a:spcBef>
                <a:buClrTx/>
                <a:buSzTx/>
                <a:buFontTx/>
                <a:buNone/>
              </a:pPr>
              <a:t>49</a:t>
            </a:fld>
            <a:endParaRPr lang="en-US" altLang="en-US" sz="1400"/>
          </a:p>
        </p:txBody>
      </p:sp>
      <p:sp>
        <p:nvSpPr>
          <p:cNvPr id="69635" name="Rectangle 2">
            <a:extLst>
              <a:ext uri="{FF2B5EF4-FFF2-40B4-BE49-F238E27FC236}">
                <a16:creationId xmlns:a16="http://schemas.microsoft.com/office/drawing/2014/main" id="{60CC4BD5-AE50-45D5-BFA0-A969C401DAE7}"/>
              </a:ext>
            </a:extLst>
          </p:cNvPr>
          <p:cNvSpPr>
            <a:spLocks noGrp="1" noChangeArrowheads="1"/>
          </p:cNvSpPr>
          <p:nvPr>
            <p:ph type="title"/>
          </p:nvPr>
        </p:nvSpPr>
        <p:spPr>
          <a:xfrm>
            <a:off x="685800" y="0"/>
            <a:ext cx="7772400" cy="1428750"/>
          </a:xfrm>
          <a:noFill/>
        </p:spPr>
        <p:txBody>
          <a:bodyPr/>
          <a:lstStyle/>
          <a:p>
            <a:r>
              <a:rPr lang="en-US" altLang="en-US"/>
              <a:t>Anatomy of a Java Program</a:t>
            </a:r>
            <a:endParaRPr lang="en-US" altLang="en-US">
              <a:solidFill>
                <a:schemeClr val="tx1"/>
              </a:solidFill>
            </a:endParaRPr>
          </a:p>
        </p:txBody>
      </p:sp>
      <p:sp>
        <p:nvSpPr>
          <p:cNvPr id="69636" name="Rectangle 3">
            <a:extLst>
              <a:ext uri="{FF2B5EF4-FFF2-40B4-BE49-F238E27FC236}">
                <a16:creationId xmlns:a16="http://schemas.microsoft.com/office/drawing/2014/main" id="{696A365D-77B2-4CAA-AA56-1E77E5502DBC}"/>
              </a:ext>
            </a:extLst>
          </p:cNvPr>
          <p:cNvSpPr>
            <a:spLocks noGrp="1" noChangeArrowheads="1"/>
          </p:cNvSpPr>
          <p:nvPr>
            <p:ph type="body" idx="1"/>
          </p:nvPr>
        </p:nvSpPr>
        <p:spPr>
          <a:xfrm>
            <a:off x="457200" y="1295400"/>
            <a:ext cx="8382000" cy="5029200"/>
          </a:xfrm>
          <a:noFill/>
        </p:spPr>
        <p:txBody>
          <a:bodyPr/>
          <a:lstStyle/>
          <a:p>
            <a:r>
              <a:rPr lang="en-US" altLang="en-US" sz="3400"/>
              <a:t>Class name</a:t>
            </a:r>
          </a:p>
          <a:p>
            <a:r>
              <a:rPr lang="en-US" altLang="en-US" sz="3400"/>
              <a:t>Main method</a:t>
            </a:r>
          </a:p>
          <a:p>
            <a:r>
              <a:rPr lang="en-US" altLang="en-US" sz="3400"/>
              <a:t>Statements</a:t>
            </a:r>
          </a:p>
          <a:p>
            <a:r>
              <a:rPr lang="en-US" altLang="en-US" sz="3400"/>
              <a:t>Statement terminator</a:t>
            </a:r>
          </a:p>
          <a:p>
            <a:r>
              <a:rPr lang="en-US" altLang="en-US" sz="3400"/>
              <a:t>Reserved words</a:t>
            </a:r>
          </a:p>
          <a:p>
            <a:r>
              <a:rPr lang="en-US" altLang="en-US" sz="3400"/>
              <a:t>Comments</a:t>
            </a:r>
          </a:p>
          <a:p>
            <a:r>
              <a:rPr lang="en-US" altLang="en-US" sz="3400"/>
              <a:t>Blocks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2B642-0EBB-6CD4-2B99-67BAFE34607F}"/>
            </a:ext>
          </a:extLst>
        </p:cNvPr>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69E8C3D4-DA38-B426-0DF5-42B56A4D800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DD338D-56DE-4910-989F-C2952DCD0D11}" type="slidenum">
              <a:rPr lang="en-US" altLang="en-US" sz="1400" smtClean="0"/>
              <a:pPr>
                <a:spcBef>
                  <a:spcPct val="0"/>
                </a:spcBef>
                <a:buClrTx/>
                <a:buSzTx/>
                <a:buFontTx/>
                <a:buNone/>
              </a:pPr>
              <a:t>5</a:t>
            </a:fld>
            <a:endParaRPr lang="en-US" altLang="en-US" sz="1400"/>
          </a:p>
        </p:txBody>
      </p:sp>
      <p:sp>
        <p:nvSpPr>
          <p:cNvPr id="10243" name="Rectangle 1026">
            <a:extLst>
              <a:ext uri="{FF2B5EF4-FFF2-40B4-BE49-F238E27FC236}">
                <a16:creationId xmlns:a16="http://schemas.microsoft.com/office/drawing/2014/main" id="{6EA47402-8AD3-7C8B-B07C-5AAF48FD50D3}"/>
              </a:ext>
            </a:extLst>
          </p:cNvPr>
          <p:cNvSpPr>
            <a:spLocks noGrp="1" noChangeArrowheads="1"/>
          </p:cNvSpPr>
          <p:nvPr>
            <p:ph type="title"/>
          </p:nvPr>
        </p:nvSpPr>
        <p:spPr>
          <a:xfrm>
            <a:off x="685800" y="285750"/>
            <a:ext cx="7772400" cy="628650"/>
          </a:xfrm>
        </p:spPr>
        <p:txBody>
          <a:bodyPr/>
          <a:lstStyle/>
          <a:p>
            <a:r>
              <a:rPr lang="en-US" altLang="en-US" sz="4000" dirty="0"/>
              <a:t>GPU – Graphics Processing Unit</a:t>
            </a:r>
          </a:p>
        </p:txBody>
      </p:sp>
      <p:sp>
        <p:nvSpPr>
          <p:cNvPr id="10244" name="Rectangle 1027">
            <a:extLst>
              <a:ext uri="{FF2B5EF4-FFF2-40B4-BE49-F238E27FC236}">
                <a16:creationId xmlns:a16="http://schemas.microsoft.com/office/drawing/2014/main" id="{46A1DAC5-DDC8-4BFB-5420-5F57A6690BE9}"/>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Text Box 1028">
            <a:extLst>
              <a:ext uri="{FF2B5EF4-FFF2-40B4-BE49-F238E27FC236}">
                <a16:creationId xmlns:a16="http://schemas.microsoft.com/office/drawing/2014/main" id="{92F766EA-489D-8E06-28F9-15D178C32DA8}"/>
              </a:ext>
            </a:extLst>
          </p:cNvPr>
          <p:cNvSpPr txBox="1">
            <a:spLocks noChangeArrowheads="1"/>
          </p:cNvSpPr>
          <p:nvPr/>
        </p:nvSpPr>
        <p:spPr bwMode="auto">
          <a:xfrm>
            <a:off x="266700" y="1104268"/>
            <a:ext cx="86106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indent="-342900"/>
            <a:r>
              <a:rPr lang="en-US" altLang="en-US" sz="2400" dirty="0">
                <a:cs typeface="Courier New" panose="02070309020205020404" pitchFamily="49" charset="0"/>
              </a:rPr>
              <a:t>This is the brawn of a computer. The GPU handles calculations through mass-parallelization, optimized for performing thousands of smaller tasks in parallel.</a:t>
            </a:r>
          </a:p>
          <a:p>
            <a:pPr marL="342900" indent="-342900"/>
            <a:r>
              <a:rPr lang="en-US" altLang="en-US" sz="2400" dirty="0">
                <a:cs typeface="Courier New" panose="02070309020205020404" pitchFamily="49" charset="0"/>
              </a:rPr>
              <a:t>The CPU sends instructions to the GPU for processing.</a:t>
            </a:r>
          </a:p>
        </p:txBody>
      </p:sp>
      <p:sp>
        <p:nvSpPr>
          <p:cNvPr id="10246" name="Rectangle 1029">
            <a:extLst>
              <a:ext uri="{FF2B5EF4-FFF2-40B4-BE49-F238E27FC236}">
                <a16:creationId xmlns:a16="http://schemas.microsoft.com/office/drawing/2014/main" id="{707EDAA7-7965-0F6F-AF4D-DFC818F33B11}"/>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1030">
            <a:extLst>
              <a:ext uri="{FF2B5EF4-FFF2-40B4-BE49-F238E27FC236}">
                <a16:creationId xmlns:a16="http://schemas.microsoft.com/office/drawing/2014/main" id="{76FB5EE8-06D2-EDAB-606C-A6BC8E593030}"/>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90114" name="Picture 2" descr="architecture comparison">
            <a:extLst>
              <a:ext uri="{FF2B5EF4-FFF2-40B4-BE49-F238E27FC236}">
                <a16:creationId xmlns:a16="http://schemas.microsoft.com/office/drawing/2014/main" id="{9617C9E6-C0C7-5341-C630-303A77214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76327"/>
            <a:ext cx="488632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0C255D-F3C7-F9D4-1888-B7769A86296A}"/>
              </a:ext>
            </a:extLst>
          </p:cNvPr>
          <p:cNvSpPr txBox="1"/>
          <p:nvPr/>
        </p:nvSpPr>
        <p:spPr>
          <a:xfrm>
            <a:off x="266700" y="6299257"/>
            <a:ext cx="4585316" cy="215444"/>
          </a:xfrm>
          <a:prstGeom prst="rect">
            <a:avLst/>
          </a:prstGeom>
          <a:noFill/>
        </p:spPr>
        <p:txBody>
          <a:bodyPr wrap="square">
            <a:spAutoFit/>
          </a:bodyPr>
          <a:lstStyle/>
          <a:p>
            <a:r>
              <a:rPr lang="en-US" sz="800" dirty="0"/>
              <a:t>https://www.tutorialspoint.com/cuda/cuda_introduction_to_the_gpu.htm</a:t>
            </a:r>
          </a:p>
        </p:txBody>
      </p:sp>
    </p:spTree>
    <p:extLst>
      <p:ext uri="{BB962C8B-B14F-4D97-AF65-F5344CB8AC3E}">
        <p14:creationId xmlns:p14="http://schemas.microsoft.com/office/powerpoint/2010/main" val="10699886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C15C109E-0F44-412D-BF3E-171BCEBA18C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AC690F-1F31-4068-9B0F-3CF974B946AE}" type="slidenum">
              <a:rPr lang="en-US" altLang="en-US" sz="1400" smtClean="0"/>
              <a:pPr>
                <a:spcBef>
                  <a:spcPct val="0"/>
                </a:spcBef>
                <a:buClrTx/>
                <a:buSzTx/>
                <a:buFontTx/>
                <a:buNone/>
              </a:pPr>
              <a:t>50</a:t>
            </a:fld>
            <a:endParaRPr lang="en-US" altLang="en-US" sz="1400"/>
          </a:p>
        </p:txBody>
      </p:sp>
      <p:sp>
        <p:nvSpPr>
          <p:cNvPr id="71683" name="Rectangle 2">
            <a:extLst>
              <a:ext uri="{FF2B5EF4-FFF2-40B4-BE49-F238E27FC236}">
                <a16:creationId xmlns:a16="http://schemas.microsoft.com/office/drawing/2014/main" id="{745A2865-3E39-439E-91A1-7520F59D6AFA}"/>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latin typeface="Courier New" panose="02070309020205020404" pitchFamily="49" charset="0"/>
              </a:rPr>
              <a:t>// This program prints Welcome to Java! </a:t>
            </a:r>
          </a:p>
          <a:p>
            <a:pPr>
              <a:spcBef>
                <a:spcPct val="0"/>
              </a:spcBef>
              <a:buFont typeface="Monotype Sorts" pitchFamily="2" charset="2"/>
              <a:buNone/>
            </a:pPr>
            <a:r>
              <a:rPr lang="en-US" altLang="en-US" sz="2400">
                <a:latin typeface="Courier New" panose="02070309020205020404" pitchFamily="49" charset="0"/>
              </a:rPr>
              <a:t>public class Welcome {	</a:t>
            </a:r>
          </a:p>
          <a:p>
            <a:pPr>
              <a:spcBef>
                <a:spcPct val="0"/>
              </a:spcBef>
              <a:buFont typeface="Monotype Sorts" pitchFamily="2" charset="2"/>
              <a:buNone/>
            </a:pPr>
            <a:r>
              <a:rPr lang="en-US" altLang="en-US" sz="2400">
                <a:latin typeface="Courier New" panose="02070309020205020404" pitchFamily="49" charset="0"/>
              </a:rPr>
              <a:t>  public static void main(String[] args) { </a:t>
            </a:r>
          </a:p>
          <a:p>
            <a:pPr>
              <a:spcBef>
                <a:spcPct val="0"/>
              </a:spcBef>
              <a:buFont typeface="Monotype Sorts" pitchFamily="2" charset="2"/>
              <a:buNone/>
            </a:pPr>
            <a:r>
              <a:rPr lang="en-US" altLang="en-US" sz="2400">
                <a:latin typeface="Courier New" panose="02070309020205020404" pitchFamily="49" charset="0"/>
              </a:rPr>
              <a:t>    System.out.println("Welcome to Java!");</a:t>
            </a:r>
          </a:p>
          <a:p>
            <a:pPr>
              <a:spcBef>
                <a:spcPct val="0"/>
              </a:spcBef>
              <a:buFont typeface="Monotype Sorts" pitchFamily="2" charset="2"/>
              <a:buNone/>
            </a:pPr>
            <a:r>
              <a:rPr lang="en-US" altLang="en-US" sz="2400">
                <a:latin typeface="Courier New" panose="02070309020205020404" pitchFamily="49" charset="0"/>
              </a:rPr>
              <a:t>  }</a:t>
            </a:r>
          </a:p>
          <a:p>
            <a:pPr>
              <a:spcBef>
                <a:spcPct val="0"/>
              </a:spcBef>
              <a:buFont typeface="Monotype Sorts" pitchFamily="2" charset="2"/>
              <a:buNone/>
            </a:pPr>
            <a:r>
              <a:rPr lang="en-US" altLang="en-US" sz="2400">
                <a:latin typeface="Courier New" panose="02070309020205020404" pitchFamily="49" charset="0"/>
              </a:rPr>
              <a:t>}</a:t>
            </a:r>
            <a:endParaRPr lang="en-US" altLang="en-US" sz="2800"/>
          </a:p>
        </p:txBody>
      </p:sp>
      <p:sp>
        <p:nvSpPr>
          <p:cNvPr id="71684" name="Rectangle 3">
            <a:extLst>
              <a:ext uri="{FF2B5EF4-FFF2-40B4-BE49-F238E27FC236}">
                <a16:creationId xmlns:a16="http://schemas.microsoft.com/office/drawing/2014/main" id="{64013E16-AD59-4A99-A249-FC4163B67521}"/>
              </a:ext>
            </a:extLst>
          </p:cNvPr>
          <p:cNvSpPr>
            <a:spLocks noGrp="1" noChangeArrowheads="1"/>
          </p:cNvSpPr>
          <p:nvPr>
            <p:ph type="title"/>
          </p:nvPr>
        </p:nvSpPr>
        <p:spPr>
          <a:xfrm>
            <a:off x="685800" y="381000"/>
            <a:ext cx="7772400" cy="533400"/>
          </a:xfrm>
          <a:noFill/>
        </p:spPr>
        <p:txBody>
          <a:bodyPr/>
          <a:lstStyle/>
          <a:p>
            <a:r>
              <a:rPr lang="en-US" altLang="en-US"/>
              <a:t>Class Name</a:t>
            </a:r>
          </a:p>
        </p:txBody>
      </p:sp>
      <p:sp>
        <p:nvSpPr>
          <p:cNvPr id="71685" name="Rectangle 4">
            <a:extLst>
              <a:ext uri="{FF2B5EF4-FFF2-40B4-BE49-F238E27FC236}">
                <a16:creationId xmlns:a16="http://schemas.microsoft.com/office/drawing/2014/main" id="{37FE6721-500D-425E-883E-0BA9BB00804B}"/>
              </a:ext>
            </a:extLst>
          </p:cNvPr>
          <p:cNvSpPr>
            <a:spLocks noChangeArrowheads="1"/>
          </p:cNvSpPr>
          <p:nvPr/>
        </p:nvSpPr>
        <p:spPr bwMode="auto">
          <a:xfrm>
            <a:off x="2819400" y="4114800"/>
            <a:ext cx="1371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6" name="Rectangle 5">
            <a:extLst>
              <a:ext uri="{FF2B5EF4-FFF2-40B4-BE49-F238E27FC236}">
                <a16:creationId xmlns:a16="http://schemas.microsoft.com/office/drawing/2014/main" id="{FC2DA435-627D-4BA4-9E89-45C2CC240D3A}"/>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Every Java program must have at least one class. Each class has a name. By convention, class names start with an uppercase letter. In this example, the class name is Welcome.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956C19B9-0D77-4BF8-84C3-824D1336DC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3270A6-D607-482A-A2EB-EB1B3DB3AEB3}" type="slidenum">
              <a:rPr lang="en-US" altLang="en-US" sz="1400" smtClean="0"/>
              <a:pPr>
                <a:spcBef>
                  <a:spcPct val="0"/>
                </a:spcBef>
                <a:buClrTx/>
                <a:buSzTx/>
                <a:buFontTx/>
                <a:buNone/>
              </a:pPr>
              <a:t>51</a:t>
            </a:fld>
            <a:endParaRPr lang="en-US" altLang="en-US" sz="1400"/>
          </a:p>
        </p:txBody>
      </p:sp>
      <p:sp>
        <p:nvSpPr>
          <p:cNvPr id="72707" name="Rectangle 2">
            <a:extLst>
              <a:ext uri="{FF2B5EF4-FFF2-40B4-BE49-F238E27FC236}">
                <a16:creationId xmlns:a16="http://schemas.microsoft.com/office/drawing/2014/main" id="{54CC1FBF-12B1-4FC7-AEDC-3B21F3840E86}"/>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2708" name="Rectangle 3">
            <a:extLst>
              <a:ext uri="{FF2B5EF4-FFF2-40B4-BE49-F238E27FC236}">
                <a16:creationId xmlns:a16="http://schemas.microsoft.com/office/drawing/2014/main" id="{AE6B4630-74C6-4D63-949D-28181816C6F2}"/>
              </a:ext>
            </a:extLst>
          </p:cNvPr>
          <p:cNvSpPr>
            <a:spLocks noGrp="1" noChangeArrowheads="1"/>
          </p:cNvSpPr>
          <p:nvPr>
            <p:ph type="title"/>
          </p:nvPr>
        </p:nvSpPr>
        <p:spPr>
          <a:xfrm>
            <a:off x="685800" y="381000"/>
            <a:ext cx="7772400" cy="533400"/>
          </a:xfrm>
          <a:noFill/>
        </p:spPr>
        <p:txBody>
          <a:bodyPr/>
          <a:lstStyle/>
          <a:p>
            <a:r>
              <a:rPr lang="en-US" altLang="en-US"/>
              <a:t>Main Method</a:t>
            </a:r>
          </a:p>
        </p:txBody>
      </p:sp>
      <p:sp>
        <p:nvSpPr>
          <p:cNvPr id="72709" name="Rectangle 4">
            <a:extLst>
              <a:ext uri="{FF2B5EF4-FFF2-40B4-BE49-F238E27FC236}">
                <a16:creationId xmlns:a16="http://schemas.microsoft.com/office/drawing/2014/main" id="{F96DB54F-414F-4B88-94D4-0502D0F40D77}"/>
              </a:ext>
            </a:extLst>
          </p:cNvPr>
          <p:cNvSpPr>
            <a:spLocks noChangeArrowheads="1"/>
          </p:cNvSpPr>
          <p:nvPr/>
        </p:nvSpPr>
        <p:spPr bwMode="auto">
          <a:xfrm>
            <a:off x="762000" y="44958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2710" name="Rectangle 5">
            <a:extLst>
              <a:ext uri="{FF2B5EF4-FFF2-40B4-BE49-F238E27FC236}">
                <a16:creationId xmlns:a16="http://schemas.microsoft.com/office/drawing/2014/main" id="{28A0478A-2612-432A-A063-10E3802A6BB0}"/>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Line 2 defines the main method. In order to run a class, the class must contain a method named main. The program is executed from the main method.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19CDE261-DAC4-434C-BA2E-6D2E8C18A4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F055AB-86F1-4FA7-AD88-BD9005303057}" type="slidenum">
              <a:rPr lang="en-US" altLang="en-US" sz="1400" smtClean="0"/>
              <a:pPr>
                <a:spcBef>
                  <a:spcPct val="0"/>
                </a:spcBef>
                <a:buClrTx/>
                <a:buSzTx/>
                <a:buFontTx/>
                <a:buNone/>
              </a:pPr>
              <a:t>52</a:t>
            </a:fld>
            <a:endParaRPr lang="en-US" altLang="en-US" sz="1400"/>
          </a:p>
        </p:txBody>
      </p:sp>
      <p:sp>
        <p:nvSpPr>
          <p:cNvPr id="73731" name="Rectangle 2">
            <a:extLst>
              <a:ext uri="{FF2B5EF4-FFF2-40B4-BE49-F238E27FC236}">
                <a16:creationId xmlns:a16="http://schemas.microsoft.com/office/drawing/2014/main" id="{4083A1A6-BD22-4D0E-9F77-7343C47F038C}"/>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3732" name="Rectangle 3">
            <a:extLst>
              <a:ext uri="{FF2B5EF4-FFF2-40B4-BE49-F238E27FC236}">
                <a16:creationId xmlns:a16="http://schemas.microsoft.com/office/drawing/2014/main" id="{E05BB5AB-43A6-43D1-918E-8E294379C2D8}"/>
              </a:ext>
            </a:extLst>
          </p:cNvPr>
          <p:cNvSpPr>
            <a:spLocks noGrp="1" noChangeArrowheads="1"/>
          </p:cNvSpPr>
          <p:nvPr>
            <p:ph type="title"/>
          </p:nvPr>
        </p:nvSpPr>
        <p:spPr>
          <a:xfrm>
            <a:off x="685800" y="381000"/>
            <a:ext cx="7772400" cy="533400"/>
          </a:xfrm>
          <a:noFill/>
        </p:spPr>
        <p:txBody>
          <a:bodyPr/>
          <a:lstStyle/>
          <a:p>
            <a:r>
              <a:rPr lang="en-US" altLang="en-US" sz="4700"/>
              <a:t>Statement</a:t>
            </a:r>
          </a:p>
        </p:txBody>
      </p:sp>
      <p:sp>
        <p:nvSpPr>
          <p:cNvPr id="73733" name="Rectangle 4">
            <a:extLst>
              <a:ext uri="{FF2B5EF4-FFF2-40B4-BE49-F238E27FC236}">
                <a16:creationId xmlns:a16="http://schemas.microsoft.com/office/drawing/2014/main" id="{1BB21F8B-1EED-40C9-9999-ADE3228B244C}"/>
              </a:ext>
            </a:extLst>
          </p:cNvPr>
          <p:cNvSpPr>
            <a:spLocks noChangeArrowheads="1"/>
          </p:cNvSpPr>
          <p:nvPr/>
        </p:nvSpPr>
        <p:spPr bwMode="auto">
          <a:xfrm>
            <a:off x="1143000" y="49530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3734" name="Rectangle 6">
            <a:extLst>
              <a:ext uri="{FF2B5EF4-FFF2-40B4-BE49-F238E27FC236}">
                <a16:creationId xmlns:a16="http://schemas.microsoft.com/office/drawing/2014/main" id="{BB0F0487-7A13-4D11-A76C-7BFC2C420608}"/>
              </a:ext>
            </a:extLst>
          </p:cNvPr>
          <p:cNvSpPr>
            <a:spLocks noGrp="1" noChangeArrowheads="1"/>
          </p:cNvSpPr>
          <p:nvPr>
            <p:ph type="body" idx="1"/>
          </p:nvPr>
        </p:nvSpPr>
        <p:spPr>
          <a:xfrm>
            <a:off x="381000" y="1066800"/>
            <a:ext cx="8382000" cy="1828800"/>
          </a:xfrm>
          <a:noFill/>
        </p:spPr>
        <p:txBody>
          <a:bodyPr/>
          <a:lstStyle/>
          <a:p>
            <a:pPr marL="0" indent="0">
              <a:buFont typeface="Monotype Sorts" pitchFamily="2" charset="2"/>
              <a:buNone/>
            </a:pPr>
            <a:r>
              <a:rPr lang="en-US" altLang="en-US" sz="2800"/>
              <a:t>A statement represents an action or a sequence of actions. The statement System.out.println("Welcome to Java!") in the program in Listing 1.1 is a statement to display the greeting "Welcome to Java!“.</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C50154E2-57AC-4FCB-BC53-DE8047093F2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C200F6-37DD-4BCA-8BCF-782E25AD1C40}" type="slidenum">
              <a:rPr lang="en-US" altLang="en-US" sz="1400" smtClean="0"/>
              <a:pPr>
                <a:spcBef>
                  <a:spcPct val="0"/>
                </a:spcBef>
                <a:buClrTx/>
                <a:buSzTx/>
                <a:buFontTx/>
                <a:buNone/>
              </a:pPr>
              <a:t>53</a:t>
            </a:fld>
            <a:endParaRPr lang="en-US" altLang="en-US" sz="1400"/>
          </a:p>
        </p:txBody>
      </p:sp>
      <p:sp>
        <p:nvSpPr>
          <p:cNvPr id="74755" name="Rectangle 2">
            <a:extLst>
              <a:ext uri="{FF2B5EF4-FFF2-40B4-BE49-F238E27FC236}">
                <a16:creationId xmlns:a16="http://schemas.microsoft.com/office/drawing/2014/main" id="{901AF9EE-4EF0-4C7A-99E1-BC7BD4C931C3}"/>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4756" name="Rectangle 3">
            <a:extLst>
              <a:ext uri="{FF2B5EF4-FFF2-40B4-BE49-F238E27FC236}">
                <a16:creationId xmlns:a16="http://schemas.microsoft.com/office/drawing/2014/main" id="{04EA35FC-157C-4170-AF8C-406575F75EB8}"/>
              </a:ext>
            </a:extLst>
          </p:cNvPr>
          <p:cNvSpPr>
            <a:spLocks noGrp="1" noChangeArrowheads="1"/>
          </p:cNvSpPr>
          <p:nvPr>
            <p:ph type="title"/>
          </p:nvPr>
        </p:nvSpPr>
        <p:spPr>
          <a:xfrm>
            <a:off x="685800" y="381000"/>
            <a:ext cx="7772400" cy="533400"/>
          </a:xfrm>
          <a:noFill/>
        </p:spPr>
        <p:txBody>
          <a:bodyPr/>
          <a:lstStyle/>
          <a:p>
            <a:r>
              <a:rPr lang="en-US" altLang="en-US" sz="4700"/>
              <a:t>Statement Terminator</a:t>
            </a:r>
          </a:p>
        </p:txBody>
      </p:sp>
      <p:sp>
        <p:nvSpPr>
          <p:cNvPr id="74757" name="Rectangle 4">
            <a:extLst>
              <a:ext uri="{FF2B5EF4-FFF2-40B4-BE49-F238E27FC236}">
                <a16:creationId xmlns:a16="http://schemas.microsoft.com/office/drawing/2014/main" id="{3D06084B-666F-4660-9285-780FDD41A653}"/>
              </a:ext>
            </a:extLst>
          </p:cNvPr>
          <p:cNvSpPr>
            <a:spLocks noChangeArrowheads="1"/>
          </p:cNvSpPr>
          <p:nvPr/>
        </p:nvSpPr>
        <p:spPr bwMode="auto">
          <a:xfrm>
            <a:off x="8153400" y="4876800"/>
            <a:ext cx="2286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4758" name="Rectangle 5">
            <a:extLst>
              <a:ext uri="{FF2B5EF4-FFF2-40B4-BE49-F238E27FC236}">
                <a16:creationId xmlns:a16="http://schemas.microsoft.com/office/drawing/2014/main" id="{2885B3CC-BD23-4EF0-BDE5-366441E0A7F1}"/>
              </a:ext>
            </a:extLst>
          </p:cNvPr>
          <p:cNvSpPr>
            <a:spLocks noChangeArrowheads="1"/>
          </p:cNvSpPr>
          <p:nvPr/>
        </p:nvSpPr>
        <p:spPr bwMode="auto">
          <a:xfrm>
            <a:off x="457200" y="14478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Every statement in Java ends with a semicolon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D40F6732-D257-4FEE-A3D2-0FB5CF231F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980590-7A25-4269-8C23-62A818C573C0}" type="slidenum">
              <a:rPr lang="en-US" altLang="en-US" sz="1400" smtClean="0"/>
              <a:pPr>
                <a:spcBef>
                  <a:spcPct val="0"/>
                </a:spcBef>
                <a:buClrTx/>
                <a:buSzTx/>
                <a:buFontTx/>
                <a:buNone/>
              </a:pPr>
              <a:t>54</a:t>
            </a:fld>
            <a:endParaRPr lang="en-US" altLang="en-US" sz="1400"/>
          </a:p>
        </p:txBody>
      </p:sp>
      <p:sp>
        <p:nvSpPr>
          <p:cNvPr id="75779" name="Rectangle 2">
            <a:extLst>
              <a:ext uri="{FF2B5EF4-FFF2-40B4-BE49-F238E27FC236}">
                <a16:creationId xmlns:a16="http://schemas.microsoft.com/office/drawing/2014/main" id="{76155ED5-987B-4D04-93CC-B0906200A1AF}"/>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5780" name="Rectangle 3">
            <a:extLst>
              <a:ext uri="{FF2B5EF4-FFF2-40B4-BE49-F238E27FC236}">
                <a16:creationId xmlns:a16="http://schemas.microsoft.com/office/drawing/2014/main" id="{A9170E25-793B-49F8-83DE-77AFB26FD746}"/>
              </a:ext>
            </a:extLst>
          </p:cNvPr>
          <p:cNvSpPr>
            <a:spLocks noGrp="1" noChangeArrowheads="1"/>
          </p:cNvSpPr>
          <p:nvPr>
            <p:ph type="title"/>
          </p:nvPr>
        </p:nvSpPr>
        <p:spPr>
          <a:xfrm>
            <a:off x="685800" y="228600"/>
            <a:ext cx="7696200" cy="685800"/>
          </a:xfrm>
          <a:noFill/>
        </p:spPr>
        <p:txBody>
          <a:bodyPr/>
          <a:lstStyle/>
          <a:p>
            <a:r>
              <a:rPr lang="en-US" altLang="en-US" sz="4300" dirty="0"/>
              <a:t>Keywords</a:t>
            </a:r>
          </a:p>
        </p:txBody>
      </p:sp>
      <p:sp>
        <p:nvSpPr>
          <p:cNvPr id="75781" name="Rectangle 4">
            <a:extLst>
              <a:ext uri="{FF2B5EF4-FFF2-40B4-BE49-F238E27FC236}">
                <a16:creationId xmlns:a16="http://schemas.microsoft.com/office/drawing/2014/main" id="{B05F1067-089E-46A0-A81F-F801CE332583}"/>
              </a:ext>
            </a:extLst>
          </p:cNvPr>
          <p:cNvSpPr>
            <a:spLocks noChangeArrowheads="1"/>
          </p:cNvSpPr>
          <p:nvPr/>
        </p:nvSpPr>
        <p:spPr bwMode="auto">
          <a:xfrm>
            <a:off x="457200" y="4191000"/>
            <a:ext cx="22098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2" name="Rectangle 5">
            <a:extLst>
              <a:ext uri="{FF2B5EF4-FFF2-40B4-BE49-F238E27FC236}">
                <a16:creationId xmlns:a16="http://schemas.microsoft.com/office/drawing/2014/main" id="{FFB8B12B-ABDF-4055-9D6B-273BAC369DC3}"/>
              </a:ext>
            </a:extLst>
          </p:cNvPr>
          <p:cNvSpPr>
            <a:spLocks noChangeArrowheads="1"/>
          </p:cNvSpPr>
          <p:nvPr/>
        </p:nvSpPr>
        <p:spPr bwMode="auto">
          <a:xfrm>
            <a:off x="762000" y="4572000"/>
            <a:ext cx="342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3" name="Rectangle 6">
            <a:extLst>
              <a:ext uri="{FF2B5EF4-FFF2-40B4-BE49-F238E27FC236}">
                <a16:creationId xmlns:a16="http://schemas.microsoft.com/office/drawing/2014/main" id="{AC9AD2FA-3B88-450D-8CC7-55D28B371484}"/>
              </a:ext>
            </a:extLst>
          </p:cNvPr>
          <p:cNvSpPr>
            <a:spLocks noGrp="1" noChangeArrowheads="1"/>
          </p:cNvSpPr>
          <p:nvPr>
            <p:ph type="body" idx="1"/>
          </p:nvPr>
        </p:nvSpPr>
        <p:spPr>
          <a:xfrm>
            <a:off x="304800" y="1066800"/>
            <a:ext cx="8458200" cy="2286000"/>
          </a:xfrm>
          <a:noFill/>
        </p:spPr>
        <p:txBody>
          <a:bodyPr/>
          <a:lstStyle/>
          <a:p>
            <a:pPr marL="0" indent="0">
              <a:buFont typeface="Monotype Sorts" pitchFamily="2" charset="2"/>
              <a:buNone/>
            </a:pPr>
            <a:r>
              <a:rPr lang="en-US" altLang="en-US" sz="2800" dirty="0"/>
              <a:t>Keywords are words that have a specific meaning to the compiler and cannot be used for other purposes in the program. For example, when the compiler sees the word class, it understands that the word after class is the name for the class.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F9979398-8B6D-40BA-9871-50524297BA4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2044FD-9313-48A1-8D00-448C8D36A530}" type="slidenum">
              <a:rPr lang="en-US" altLang="en-US" sz="1400" smtClean="0"/>
              <a:pPr>
                <a:spcBef>
                  <a:spcPct val="0"/>
                </a:spcBef>
                <a:buClrTx/>
                <a:buSzTx/>
                <a:buFontTx/>
                <a:buNone/>
              </a:pPr>
              <a:t>55</a:t>
            </a:fld>
            <a:endParaRPr lang="en-US" altLang="en-US" sz="1400"/>
          </a:p>
        </p:txBody>
      </p:sp>
      <p:sp>
        <p:nvSpPr>
          <p:cNvPr id="76803" name="Rectangle 2">
            <a:extLst>
              <a:ext uri="{FF2B5EF4-FFF2-40B4-BE49-F238E27FC236}">
                <a16:creationId xmlns:a16="http://schemas.microsoft.com/office/drawing/2014/main" id="{470D71AA-522C-4327-81ED-EE5AD8437039}"/>
              </a:ext>
            </a:extLst>
          </p:cNvPr>
          <p:cNvSpPr>
            <a:spLocks noGrp="1" noChangeArrowheads="1"/>
          </p:cNvSpPr>
          <p:nvPr>
            <p:ph type="title"/>
          </p:nvPr>
        </p:nvSpPr>
        <p:spPr>
          <a:xfrm>
            <a:off x="685800" y="152400"/>
            <a:ext cx="7772400" cy="533400"/>
          </a:xfrm>
          <a:noFill/>
        </p:spPr>
        <p:txBody>
          <a:bodyPr/>
          <a:lstStyle/>
          <a:p>
            <a:r>
              <a:rPr lang="en-US" altLang="en-US"/>
              <a:t>Blocks</a:t>
            </a:r>
          </a:p>
        </p:txBody>
      </p:sp>
      <p:sp>
        <p:nvSpPr>
          <p:cNvPr id="76804" name="Rectangle 3">
            <a:extLst>
              <a:ext uri="{FF2B5EF4-FFF2-40B4-BE49-F238E27FC236}">
                <a16:creationId xmlns:a16="http://schemas.microsoft.com/office/drawing/2014/main" id="{AA932B42-058B-4E7F-B86B-5CD236447E01}"/>
              </a:ext>
            </a:extLst>
          </p:cNvPr>
          <p:cNvSpPr>
            <a:spLocks noChangeArrowheads="1"/>
          </p:cNvSpPr>
          <p:nvPr/>
        </p:nvSpPr>
        <p:spPr bwMode="auto">
          <a:xfrm>
            <a:off x="2027238" y="1795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5" name="Rectangle 5">
            <a:extLst>
              <a:ext uri="{FF2B5EF4-FFF2-40B4-BE49-F238E27FC236}">
                <a16:creationId xmlns:a16="http://schemas.microsoft.com/office/drawing/2014/main" id="{CDAC83DB-43A5-4B8C-B9D3-C82264CB638F}"/>
              </a:ext>
            </a:extLst>
          </p:cNvPr>
          <p:cNvSpPr>
            <a:spLocks noChangeArrowheads="1"/>
          </p:cNvSpPr>
          <p:nvPr/>
        </p:nvSpPr>
        <p:spPr bwMode="auto">
          <a:xfrm>
            <a:off x="1943100" y="188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6" name="Rectangle 6">
            <a:extLst>
              <a:ext uri="{FF2B5EF4-FFF2-40B4-BE49-F238E27FC236}">
                <a16:creationId xmlns:a16="http://schemas.microsoft.com/office/drawing/2014/main" id="{C2CB0B5D-ABDC-4262-94D2-8B65A41BDCA9}"/>
              </a:ext>
            </a:extLst>
          </p:cNvPr>
          <p:cNvSpPr>
            <a:spLocks noChangeArrowheads="1"/>
          </p:cNvSpPr>
          <p:nvPr/>
        </p:nvSpPr>
        <p:spPr bwMode="auto">
          <a:xfrm>
            <a:off x="194310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7" name="Rectangle 7">
            <a:extLst>
              <a:ext uri="{FF2B5EF4-FFF2-40B4-BE49-F238E27FC236}">
                <a16:creationId xmlns:a16="http://schemas.microsoft.com/office/drawing/2014/main" id="{BA693495-CC57-4A36-8B52-9EB8A9FE7D3F}"/>
              </a:ext>
            </a:extLst>
          </p:cNvPr>
          <p:cNvSpPr>
            <a:spLocks noChangeArrowheads="1"/>
          </p:cNvSpPr>
          <p:nvPr/>
        </p:nvSpPr>
        <p:spPr bwMode="auto">
          <a:xfrm>
            <a:off x="2438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8" name="Rectangle 8">
            <a:extLst>
              <a:ext uri="{FF2B5EF4-FFF2-40B4-BE49-F238E27FC236}">
                <a16:creationId xmlns:a16="http://schemas.microsoft.com/office/drawing/2014/main" id="{17F710F5-B488-445B-8C9E-D3C0BC791ED7}"/>
              </a:ext>
            </a:extLst>
          </p:cNvPr>
          <p:cNvSpPr>
            <a:spLocks noChangeArrowheads="1"/>
          </p:cNvSpPr>
          <p:nvPr/>
        </p:nvSpPr>
        <p:spPr bwMode="auto">
          <a:xfrm>
            <a:off x="265588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9" name="Rectangle 9">
            <a:extLst>
              <a:ext uri="{FF2B5EF4-FFF2-40B4-BE49-F238E27FC236}">
                <a16:creationId xmlns:a16="http://schemas.microsoft.com/office/drawing/2014/main" id="{CB9957D3-6D72-494E-91EE-4E390D2DA8EA}"/>
              </a:ext>
            </a:extLst>
          </p:cNvPr>
          <p:cNvSpPr>
            <a:spLocks noChangeArrowheads="1"/>
          </p:cNvSpPr>
          <p:nvPr/>
        </p:nvSpPr>
        <p:spPr bwMode="auto">
          <a:xfrm>
            <a:off x="274320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10" name="Rectangle 12">
            <a:extLst>
              <a:ext uri="{FF2B5EF4-FFF2-40B4-BE49-F238E27FC236}">
                <a16:creationId xmlns:a16="http://schemas.microsoft.com/office/drawing/2014/main" id="{DB045724-E777-4D2B-9B08-001A75E5B2BA}"/>
              </a:ext>
            </a:extLst>
          </p:cNvPr>
          <p:cNvSpPr>
            <a:spLocks noChangeArrowheads="1"/>
          </p:cNvSpPr>
          <p:nvPr/>
        </p:nvSpPr>
        <p:spPr bwMode="auto">
          <a:xfrm>
            <a:off x="240030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11" name="Text Box 14">
            <a:extLst>
              <a:ext uri="{FF2B5EF4-FFF2-40B4-BE49-F238E27FC236}">
                <a16:creationId xmlns:a16="http://schemas.microsoft.com/office/drawing/2014/main" id="{3B1A976C-761E-4200-A186-CA8787DC8D12}"/>
              </a:ext>
            </a:extLst>
          </p:cNvPr>
          <p:cNvSpPr txBox="1">
            <a:spLocks noChangeArrowheads="1"/>
          </p:cNvSpPr>
          <p:nvPr/>
        </p:nvSpPr>
        <p:spPr bwMode="auto">
          <a:xfrm>
            <a:off x="228600" y="1066800"/>
            <a:ext cx="8686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A pair of braces in a program forms a block that groups components of a program.</a:t>
            </a:r>
            <a:r>
              <a:rPr lang="en-US" altLang="en-US" sz="4000">
                <a:solidFill>
                  <a:schemeClr val="tx2"/>
                </a:solidFill>
                <a:latin typeface="Courier" charset="0"/>
                <a:cs typeface="Times New Roman" panose="02020603050405020304" pitchFamily="18" charset="0"/>
              </a:rPr>
              <a:t> </a:t>
            </a:r>
          </a:p>
        </p:txBody>
      </p:sp>
      <p:sp>
        <p:nvSpPr>
          <p:cNvPr id="76812" name="Rectangle 16">
            <a:extLst>
              <a:ext uri="{FF2B5EF4-FFF2-40B4-BE49-F238E27FC236}">
                <a16:creationId xmlns:a16="http://schemas.microsoft.com/office/drawing/2014/main" id="{7AE4918B-5312-46AC-A721-969E525A2846}"/>
              </a:ext>
            </a:extLst>
          </p:cNvPr>
          <p:cNvSpPr>
            <a:spLocks noChangeArrowheads="1"/>
          </p:cNvSpPr>
          <p:nvPr/>
        </p:nvSpPr>
        <p:spPr bwMode="auto">
          <a:xfrm>
            <a:off x="24003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6813" name="Object 15">
            <a:extLst>
              <a:ext uri="{FF2B5EF4-FFF2-40B4-BE49-F238E27FC236}">
                <a16:creationId xmlns:a16="http://schemas.microsoft.com/office/drawing/2014/main" id="{E6202EC9-3C75-4D3D-8EC6-5944E41F5125}"/>
              </a:ext>
            </a:extLst>
          </p:cNvPr>
          <p:cNvGraphicFramePr>
            <a:graphicFrameLocks noChangeAspect="1"/>
          </p:cNvGraphicFramePr>
          <p:nvPr/>
        </p:nvGraphicFramePr>
        <p:xfrm>
          <a:off x="-533400" y="3276600"/>
          <a:ext cx="9677400" cy="2036763"/>
        </p:xfrm>
        <a:graphic>
          <a:graphicData uri="http://schemas.openxmlformats.org/presentationml/2006/ole">
            <mc:AlternateContent xmlns:mc="http://schemas.openxmlformats.org/markup-compatibility/2006">
              <mc:Choice xmlns:v="urn:schemas-microsoft-com:vml" Requires="v">
                <p:oleObj r:id="rId2" imgW="4343400" imgH="914400" progId="Word.Picture.8">
                  <p:embed/>
                </p:oleObj>
              </mc:Choice>
              <mc:Fallback>
                <p:oleObj r:id="rId2" imgW="4343400" imgH="914400" progId="Word.Picture.8">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76600"/>
                        <a:ext cx="96774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6D718848-56EF-4F4D-AB5B-7A1B581A957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F7540B-5652-4D76-A858-1449C32EB425}" type="slidenum">
              <a:rPr lang="en-US" altLang="en-US" sz="1400" smtClean="0"/>
              <a:pPr>
                <a:spcBef>
                  <a:spcPct val="0"/>
                </a:spcBef>
                <a:buClrTx/>
                <a:buSzTx/>
                <a:buFontTx/>
                <a:buNone/>
              </a:pPr>
              <a:t>56</a:t>
            </a:fld>
            <a:endParaRPr lang="en-US" altLang="en-US" sz="1400"/>
          </a:p>
        </p:txBody>
      </p:sp>
      <p:sp>
        <p:nvSpPr>
          <p:cNvPr id="77827" name="Rectangle 2">
            <a:extLst>
              <a:ext uri="{FF2B5EF4-FFF2-40B4-BE49-F238E27FC236}">
                <a16:creationId xmlns:a16="http://schemas.microsoft.com/office/drawing/2014/main" id="{0E3A6A97-8EEF-426B-9C2C-7FE672F5AD5C}"/>
              </a:ext>
            </a:extLst>
          </p:cNvPr>
          <p:cNvSpPr>
            <a:spLocks noGrp="1" noChangeArrowheads="1"/>
          </p:cNvSpPr>
          <p:nvPr>
            <p:ph type="title"/>
          </p:nvPr>
        </p:nvSpPr>
        <p:spPr>
          <a:xfrm>
            <a:off x="685800" y="152400"/>
            <a:ext cx="7772400" cy="609600"/>
          </a:xfrm>
          <a:noFill/>
        </p:spPr>
        <p:txBody>
          <a:bodyPr/>
          <a:lstStyle/>
          <a:p>
            <a:r>
              <a:rPr lang="en-US" altLang="en-US" sz="4000"/>
              <a:t>Special Symbols</a:t>
            </a:r>
            <a:endParaRPr lang="en-US" altLang="en-US" sz="4000">
              <a:solidFill>
                <a:schemeClr val="tx1"/>
              </a:solidFill>
            </a:endParaRPr>
          </a:p>
        </p:txBody>
      </p:sp>
      <p:sp>
        <p:nvSpPr>
          <p:cNvPr id="77828" name="Rectangle 6">
            <a:extLst>
              <a:ext uri="{FF2B5EF4-FFF2-40B4-BE49-F238E27FC236}">
                <a16:creationId xmlns:a16="http://schemas.microsoft.com/office/drawing/2014/main" id="{010182BC-F8BB-49FC-A80C-AAF287EBAFE6}"/>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7829" name="Object 5">
            <a:extLst>
              <a:ext uri="{FF2B5EF4-FFF2-40B4-BE49-F238E27FC236}">
                <a16:creationId xmlns:a16="http://schemas.microsoft.com/office/drawing/2014/main" id="{22B636C6-904C-4D8F-B86A-6DA1D7D79940}"/>
              </a:ext>
            </a:extLst>
          </p:cNvPr>
          <p:cNvGraphicFramePr>
            <a:graphicFrameLocks noChangeAspect="1"/>
          </p:cNvGraphicFramePr>
          <p:nvPr/>
        </p:nvGraphicFramePr>
        <p:xfrm>
          <a:off x="228600" y="1524000"/>
          <a:ext cx="8686800" cy="3016250"/>
        </p:xfrm>
        <a:graphic>
          <a:graphicData uri="http://schemas.openxmlformats.org/presentationml/2006/ole">
            <mc:AlternateContent xmlns:mc="http://schemas.openxmlformats.org/markup-compatibility/2006">
              <mc:Choice xmlns:v="urn:schemas-microsoft-com:vml" Requires="v">
                <p:oleObj name="Picture" r:id="rId3" imgW="5285715" imgH="1830275" progId="Word.Picture.8">
                  <p:embed/>
                </p:oleObj>
              </mc:Choice>
              <mc:Fallback>
                <p:oleObj name="Picture" r:id="rId3" imgW="5285715" imgH="1830275"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0"/>
                        <a:ext cx="86868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2FF7DB66-6F2D-4F40-B2ED-EDECFB85DAB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56D14B-14CB-4712-B5C5-EF7472841214}" type="slidenum">
              <a:rPr lang="en-US" altLang="en-US" sz="1400" smtClean="0"/>
              <a:pPr>
                <a:spcBef>
                  <a:spcPct val="0"/>
                </a:spcBef>
                <a:buClrTx/>
                <a:buSzTx/>
                <a:buFontTx/>
                <a:buNone/>
              </a:pPr>
              <a:t>57</a:t>
            </a:fld>
            <a:endParaRPr lang="en-US" altLang="en-US" sz="1400"/>
          </a:p>
        </p:txBody>
      </p:sp>
      <p:sp>
        <p:nvSpPr>
          <p:cNvPr id="79875" name="Rectangle 2">
            <a:extLst>
              <a:ext uri="{FF2B5EF4-FFF2-40B4-BE49-F238E27FC236}">
                <a16:creationId xmlns:a16="http://schemas.microsoft.com/office/drawing/2014/main" id="{661BF014-09ED-4914-BCA8-6E59635E3331}"/>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dirty="0">
                <a:latin typeface="Courier New" panose="02070309020205020404" pitchFamily="49" charset="0"/>
              </a:rPr>
              <a:t>// This program prints Welcome to Java! </a:t>
            </a:r>
          </a:p>
          <a:p>
            <a:pPr>
              <a:spcBef>
                <a:spcPct val="0"/>
              </a:spcBef>
              <a:buFont typeface="Monotype Sorts" pitchFamily="2" charset="2"/>
              <a:buNone/>
            </a:pPr>
            <a:r>
              <a:rPr lang="en-US" altLang="en-US" sz="2400" b="1" dirty="0">
                <a:latin typeface="Courier New" panose="02070309020205020404" pitchFamily="49" charset="0"/>
              </a:rPr>
              <a:t>public class Welcome {	</a:t>
            </a:r>
          </a:p>
          <a:p>
            <a:pPr>
              <a:spcBef>
                <a:spcPct val="0"/>
              </a:spcBef>
              <a:buFont typeface="Monotype Sorts" pitchFamily="2" charset="2"/>
              <a:buNone/>
            </a:pPr>
            <a:r>
              <a:rPr lang="en-US" altLang="en-US" sz="2400" b="1" dirty="0">
                <a:latin typeface="Courier New" panose="02070309020205020404" pitchFamily="49" charset="0"/>
              </a:rPr>
              <a:t>  public static void main(String[] </a:t>
            </a:r>
            <a:r>
              <a:rPr lang="en-US" altLang="en-US" sz="2400" b="1" dirty="0" err="1">
                <a:latin typeface="Courier New" panose="02070309020205020404" pitchFamily="49" charset="0"/>
              </a:rPr>
              <a:t>args</a:t>
            </a:r>
            <a:r>
              <a:rPr lang="en-US" altLang="en-US" sz="2400" b="1" dirty="0">
                <a:latin typeface="Courier New" panose="02070309020205020404" pitchFamily="49" charset="0"/>
              </a:rPr>
              <a:t>) { </a:t>
            </a:r>
          </a:p>
          <a:p>
            <a:pPr>
              <a:spcBef>
                <a:spcPct val="0"/>
              </a:spcBef>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("Welcome to Java!");</a:t>
            </a:r>
          </a:p>
          <a:p>
            <a:pPr>
              <a:spcBef>
                <a:spcPct val="0"/>
              </a:spcBef>
              <a:buFont typeface="Monotype Sorts" pitchFamily="2" charset="2"/>
              <a:buNone/>
            </a:pPr>
            <a:r>
              <a:rPr lang="en-US" altLang="en-US" sz="2400" b="1" dirty="0">
                <a:latin typeface="Courier New" panose="02070309020205020404" pitchFamily="49" charset="0"/>
              </a:rPr>
              <a:t>  }</a:t>
            </a:r>
          </a:p>
          <a:p>
            <a:pPr>
              <a:spcBef>
                <a:spcPct val="0"/>
              </a:spcBef>
              <a:buFont typeface="Monotype Sorts" pitchFamily="2" charset="2"/>
              <a:buNone/>
            </a:pPr>
            <a:r>
              <a:rPr lang="en-US" altLang="en-US" sz="2400" b="1" dirty="0">
                <a:latin typeface="Courier New" panose="02070309020205020404" pitchFamily="49" charset="0"/>
              </a:rPr>
              <a:t>}</a:t>
            </a:r>
            <a:endParaRPr lang="en-US" altLang="en-US" sz="2800" b="1" dirty="0"/>
          </a:p>
        </p:txBody>
      </p:sp>
      <p:sp>
        <p:nvSpPr>
          <p:cNvPr id="79876" name="Rectangle 3">
            <a:extLst>
              <a:ext uri="{FF2B5EF4-FFF2-40B4-BE49-F238E27FC236}">
                <a16:creationId xmlns:a16="http://schemas.microsoft.com/office/drawing/2014/main" id="{E0C12633-A752-4908-A583-DE69494CF3C0}"/>
              </a:ext>
            </a:extLst>
          </p:cNvPr>
          <p:cNvSpPr>
            <a:spLocks noGrp="1" noChangeArrowheads="1"/>
          </p:cNvSpPr>
          <p:nvPr>
            <p:ph type="title"/>
          </p:nvPr>
        </p:nvSpPr>
        <p:spPr>
          <a:noFill/>
        </p:spPr>
        <p:txBody>
          <a:bodyPr/>
          <a:lstStyle/>
          <a:p>
            <a:r>
              <a:rPr lang="en-US" altLang="en-US"/>
              <a:t>{  … }</a:t>
            </a:r>
          </a:p>
        </p:txBody>
      </p:sp>
      <p:sp>
        <p:nvSpPr>
          <p:cNvPr id="79877" name="Rectangle 4">
            <a:extLst>
              <a:ext uri="{FF2B5EF4-FFF2-40B4-BE49-F238E27FC236}">
                <a16:creationId xmlns:a16="http://schemas.microsoft.com/office/drawing/2014/main" id="{1502900F-D500-42D9-9C73-E1F21710B0D9}"/>
              </a:ext>
            </a:extLst>
          </p:cNvPr>
          <p:cNvSpPr>
            <a:spLocks noChangeArrowheads="1"/>
          </p:cNvSpPr>
          <p:nvPr/>
        </p:nvSpPr>
        <p:spPr bwMode="auto">
          <a:xfrm>
            <a:off x="4267200" y="44196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8" name="Rectangle 9">
            <a:extLst>
              <a:ext uri="{FF2B5EF4-FFF2-40B4-BE49-F238E27FC236}">
                <a16:creationId xmlns:a16="http://schemas.microsoft.com/office/drawing/2014/main" id="{89EFDC99-326F-49D0-AB13-64741E73EC09}"/>
              </a:ext>
            </a:extLst>
          </p:cNvPr>
          <p:cNvSpPr>
            <a:spLocks noChangeArrowheads="1"/>
          </p:cNvSpPr>
          <p:nvPr/>
        </p:nvSpPr>
        <p:spPr bwMode="auto">
          <a:xfrm>
            <a:off x="7848600" y="4724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9" name="Rectangle 10">
            <a:extLst>
              <a:ext uri="{FF2B5EF4-FFF2-40B4-BE49-F238E27FC236}">
                <a16:creationId xmlns:a16="http://schemas.microsoft.com/office/drawing/2014/main" id="{F02F27BE-73F1-42A5-B221-B3F164B24CEB}"/>
              </a:ext>
            </a:extLst>
          </p:cNvPr>
          <p:cNvSpPr>
            <a:spLocks noChangeArrowheads="1"/>
          </p:cNvSpPr>
          <p:nvPr/>
        </p:nvSpPr>
        <p:spPr bwMode="auto">
          <a:xfrm>
            <a:off x="762000" y="5486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80" name="Rectangle 11">
            <a:extLst>
              <a:ext uri="{FF2B5EF4-FFF2-40B4-BE49-F238E27FC236}">
                <a16:creationId xmlns:a16="http://schemas.microsoft.com/office/drawing/2014/main" id="{7C645E12-863E-422C-B20A-880D18EA8725}"/>
              </a:ext>
            </a:extLst>
          </p:cNvPr>
          <p:cNvSpPr>
            <a:spLocks noChangeArrowheads="1"/>
          </p:cNvSpPr>
          <p:nvPr/>
        </p:nvSpPr>
        <p:spPr bwMode="auto">
          <a:xfrm>
            <a:off x="381000" y="5867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a:extLst>
              <a:ext uri="{FF2B5EF4-FFF2-40B4-BE49-F238E27FC236}">
                <a16:creationId xmlns:a16="http://schemas.microsoft.com/office/drawing/2014/main" id="{2583A731-E76B-47D0-8201-FBEDB921717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607804-AEB4-4451-82A2-2522F1945369}" type="slidenum">
              <a:rPr lang="en-US" altLang="en-US" sz="1400" smtClean="0"/>
              <a:pPr>
                <a:spcBef>
                  <a:spcPct val="0"/>
                </a:spcBef>
                <a:buClrTx/>
                <a:buSzTx/>
                <a:buFontTx/>
                <a:buNone/>
              </a:pPr>
              <a:t>58</a:t>
            </a:fld>
            <a:endParaRPr lang="en-US" altLang="en-US" sz="1400"/>
          </a:p>
        </p:txBody>
      </p:sp>
      <p:sp>
        <p:nvSpPr>
          <p:cNvPr id="80899" name="Rectangle 2">
            <a:extLst>
              <a:ext uri="{FF2B5EF4-FFF2-40B4-BE49-F238E27FC236}">
                <a16:creationId xmlns:a16="http://schemas.microsoft.com/office/drawing/2014/main" id="{0DFB8831-D255-46A8-A3B8-FE46A986AA4B}"/>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dirty="0">
                <a:latin typeface="Courier New" panose="02070309020205020404" pitchFamily="49" charset="0"/>
              </a:rPr>
              <a:t>// This program prints Welcome to Java! </a:t>
            </a:r>
          </a:p>
          <a:p>
            <a:pPr>
              <a:spcBef>
                <a:spcPct val="0"/>
              </a:spcBef>
              <a:buFont typeface="Monotype Sorts" pitchFamily="2" charset="2"/>
              <a:buNone/>
            </a:pPr>
            <a:r>
              <a:rPr lang="en-US" altLang="en-US" sz="2400" b="1" dirty="0">
                <a:latin typeface="Courier New" panose="02070309020205020404" pitchFamily="49" charset="0"/>
              </a:rPr>
              <a:t>public class Welcome {	</a:t>
            </a:r>
          </a:p>
          <a:p>
            <a:pPr>
              <a:spcBef>
                <a:spcPct val="0"/>
              </a:spcBef>
              <a:buFont typeface="Monotype Sorts" pitchFamily="2" charset="2"/>
              <a:buNone/>
            </a:pPr>
            <a:r>
              <a:rPr lang="en-US" altLang="en-US" sz="2400" b="1" dirty="0">
                <a:latin typeface="Courier New" panose="02070309020205020404" pitchFamily="49" charset="0"/>
              </a:rPr>
              <a:t>  public static void main(String[] </a:t>
            </a:r>
            <a:r>
              <a:rPr lang="en-US" altLang="en-US" sz="2400" b="1" dirty="0" err="1">
                <a:latin typeface="Courier New" panose="02070309020205020404" pitchFamily="49" charset="0"/>
              </a:rPr>
              <a:t>args</a:t>
            </a:r>
            <a:r>
              <a:rPr lang="en-US" altLang="en-US" sz="2400" b="1" dirty="0">
                <a:latin typeface="Courier New" panose="02070309020205020404" pitchFamily="49" charset="0"/>
              </a:rPr>
              <a:t>) { </a:t>
            </a:r>
          </a:p>
          <a:p>
            <a:pPr>
              <a:spcBef>
                <a:spcPct val="0"/>
              </a:spcBef>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("Welcome to Java!");</a:t>
            </a:r>
          </a:p>
          <a:p>
            <a:pPr>
              <a:spcBef>
                <a:spcPct val="0"/>
              </a:spcBef>
              <a:buFont typeface="Monotype Sorts" pitchFamily="2" charset="2"/>
              <a:buNone/>
            </a:pPr>
            <a:r>
              <a:rPr lang="en-US" altLang="en-US" sz="2400" b="1" dirty="0">
                <a:latin typeface="Courier New" panose="02070309020205020404" pitchFamily="49" charset="0"/>
              </a:rPr>
              <a:t>  }</a:t>
            </a:r>
          </a:p>
          <a:p>
            <a:pPr>
              <a:spcBef>
                <a:spcPct val="0"/>
              </a:spcBef>
              <a:buFont typeface="Monotype Sorts" pitchFamily="2" charset="2"/>
              <a:buNone/>
            </a:pPr>
            <a:r>
              <a:rPr lang="en-US" altLang="en-US" sz="2400" b="1" dirty="0">
                <a:latin typeface="Courier New" panose="02070309020205020404" pitchFamily="49" charset="0"/>
              </a:rPr>
              <a:t>}</a:t>
            </a:r>
            <a:endParaRPr lang="en-US" altLang="en-US" sz="2800" b="1" dirty="0"/>
          </a:p>
        </p:txBody>
      </p:sp>
      <p:sp>
        <p:nvSpPr>
          <p:cNvPr id="80900" name="Rectangle 3">
            <a:extLst>
              <a:ext uri="{FF2B5EF4-FFF2-40B4-BE49-F238E27FC236}">
                <a16:creationId xmlns:a16="http://schemas.microsoft.com/office/drawing/2014/main" id="{EEAD9512-C78B-4493-9008-5137C9708276}"/>
              </a:ext>
            </a:extLst>
          </p:cNvPr>
          <p:cNvSpPr>
            <a:spLocks noGrp="1" noChangeArrowheads="1"/>
          </p:cNvSpPr>
          <p:nvPr>
            <p:ph type="title"/>
          </p:nvPr>
        </p:nvSpPr>
        <p:spPr>
          <a:noFill/>
        </p:spPr>
        <p:txBody>
          <a:bodyPr/>
          <a:lstStyle/>
          <a:p>
            <a:r>
              <a:rPr lang="en-US" altLang="en-US"/>
              <a:t>(  …  )</a:t>
            </a:r>
          </a:p>
        </p:txBody>
      </p:sp>
      <p:sp>
        <p:nvSpPr>
          <p:cNvPr id="80901" name="Rectangle 4">
            <a:extLst>
              <a:ext uri="{FF2B5EF4-FFF2-40B4-BE49-F238E27FC236}">
                <a16:creationId xmlns:a16="http://schemas.microsoft.com/office/drawing/2014/main" id="{AA9DFB8F-FD43-47BC-9449-39447F04C23E}"/>
              </a:ext>
            </a:extLst>
          </p:cNvPr>
          <p:cNvSpPr>
            <a:spLocks noChangeArrowheads="1"/>
          </p:cNvSpPr>
          <p:nvPr/>
        </p:nvSpPr>
        <p:spPr bwMode="auto">
          <a:xfrm>
            <a:off x="51054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2" name="Rectangle 8">
            <a:extLst>
              <a:ext uri="{FF2B5EF4-FFF2-40B4-BE49-F238E27FC236}">
                <a16:creationId xmlns:a16="http://schemas.microsoft.com/office/drawing/2014/main" id="{F01AB3A1-2D7A-4E93-AB05-CC50F962D28F}"/>
              </a:ext>
            </a:extLst>
          </p:cNvPr>
          <p:cNvSpPr>
            <a:spLocks noChangeArrowheads="1"/>
          </p:cNvSpPr>
          <p:nvPr/>
        </p:nvSpPr>
        <p:spPr bwMode="auto">
          <a:xfrm>
            <a:off x="76200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3" name="Rectangle 9">
            <a:extLst>
              <a:ext uri="{FF2B5EF4-FFF2-40B4-BE49-F238E27FC236}">
                <a16:creationId xmlns:a16="http://schemas.microsoft.com/office/drawing/2014/main" id="{B9E12781-1809-4807-85DA-F2C5F9A67138}"/>
              </a:ext>
            </a:extLst>
          </p:cNvPr>
          <p:cNvSpPr>
            <a:spLocks noChangeArrowheads="1"/>
          </p:cNvSpPr>
          <p:nvPr/>
        </p:nvSpPr>
        <p:spPr bwMode="auto">
          <a:xfrm>
            <a:off x="44958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4" name="Rectangle 10">
            <a:extLst>
              <a:ext uri="{FF2B5EF4-FFF2-40B4-BE49-F238E27FC236}">
                <a16:creationId xmlns:a16="http://schemas.microsoft.com/office/drawing/2014/main" id="{77B50637-BAC4-4037-902D-EC4783B61971}"/>
              </a:ext>
            </a:extLst>
          </p:cNvPr>
          <p:cNvSpPr>
            <a:spLocks noChangeArrowheads="1"/>
          </p:cNvSpPr>
          <p:nvPr/>
        </p:nvSpPr>
        <p:spPr bwMode="auto">
          <a:xfrm>
            <a:off x="80010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a:extLst>
              <a:ext uri="{FF2B5EF4-FFF2-40B4-BE49-F238E27FC236}">
                <a16:creationId xmlns:a16="http://schemas.microsoft.com/office/drawing/2014/main" id="{FE79FE57-3552-48DD-BB4A-3F2E3FE525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4AA25D-BCC6-48EE-908E-EFD22675C1A2}" type="slidenum">
              <a:rPr lang="en-US" altLang="en-US" sz="1400" smtClean="0"/>
              <a:pPr>
                <a:spcBef>
                  <a:spcPct val="0"/>
                </a:spcBef>
                <a:buClrTx/>
                <a:buSzTx/>
                <a:buFontTx/>
                <a:buNone/>
              </a:pPr>
              <a:t>59</a:t>
            </a:fld>
            <a:endParaRPr lang="en-US" altLang="en-US" sz="1400"/>
          </a:p>
        </p:txBody>
      </p:sp>
      <p:sp>
        <p:nvSpPr>
          <p:cNvPr id="81923" name="Rectangle 2">
            <a:extLst>
              <a:ext uri="{FF2B5EF4-FFF2-40B4-BE49-F238E27FC236}">
                <a16:creationId xmlns:a16="http://schemas.microsoft.com/office/drawing/2014/main" id="{E6B9AE09-3919-472A-B7C6-CBB5ADD1009F}"/>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1924" name="Rectangle 3">
            <a:extLst>
              <a:ext uri="{FF2B5EF4-FFF2-40B4-BE49-F238E27FC236}">
                <a16:creationId xmlns:a16="http://schemas.microsoft.com/office/drawing/2014/main" id="{E2065770-D6A9-4CC6-B5CF-4C3E7F534552}"/>
              </a:ext>
            </a:extLst>
          </p:cNvPr>
          <p:cNvSpPr>
            <a:spLocks noGrp="1" noChangeArrowheads="1"/>
          </p:cNvSpPr>
          <p:nvPr>
            <p:ph type="title"/>
          </p:nvPr>
        </p:nvSpPr>
        <p:spPr>
          <a:noFill/>
        </p:spPr>
        <p:txBody>
          <a:bodyPr/>
          <a:lstStyle/>
          <a:p>
            <a:r>
              <a:rPr lang="en-US" altLang="en-US"/>
              <a:t>;</a:t>
            </a:r>
          </a:p>
        </p:txBody>
      </p:sp>
      <p:sp>
        <p:nvSpPr>
          <p:cNvPr id="81925" name="Rectangle 6">
            <a:extLst>
              <a:ext uri="{FF2B5EF4-FFF2-40B4-BE49-F238E27FC236}">
                <a16:creationId xmlns:a16="http://schemas.microsoft.com/office/drawing/2014/main" id="{E244F511-3203-4F78-8544-EE0A29B120A7}"/>
              </a:ext>
            </a:extLst>
          </p:cNvPr>
          <p:cNvSpPr>
            <a:spLocks noChangeArrowheads="1"/>
          </p:cNvSpPr>
          <p:nvPr/>
        </p:nvSpPr>
        <p:spPr bwMode="auto">
          <a:xfrm>
            <a:off x="8077200" y="5105400"/>
            <a:ext cx="304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8" name="Object 8">
            <a:extLst>
              <a:ext uri="{FF2B5EF4-FFF2-40B4-BE49-F238E27FC236}">
                <a16:creationId xmlns:a16="http://schemas.microsoft.com/office/drawing/2014/main" id="{92ED8EA0-47BD-4F06-B365-221CC4383A8F}"/>
              </a:ext>
            </a:extLst>
          </p:cNvPr>
          <p:cNvGraphicFramePr>
            <a:graphicFrameLocks noGrp="1" noChangeAspect="1"/>
          </p:cNvGraphicFramePr>
          <p:nvPr>
            <p:ph idx="1"/>
            <p:extLst>
              <p:ext uri="{D42A27DB-BD31-4B8C-83A1-F6EECF244321}">
                <p14:modId xmlns:p14="http://schemas.microsoft.com/office/powerpoint/2010/main" val="187910756"/>
              </p:ext>
            </p:extLst>
          </p:nvPr>
        </p:nvGraphicFramePr>
        <p:xfrm>
          <a:off x="368742" y="5406450"/>
          <a:ext cx="8455025" cy="2098675"/>
        </p:xfrm>
        <a:graphic>
          <a:graphicData uri="http://schemas.openxmlformats.org/presentationml/2006/ole">
            <mc:AlternateContent xmlns:mc="http://schemas.openxmlformats.org/markup-compatibility/2006">
              <mc:Choice xmlns:v="urn:schemas-microsoft-com:vml" Requires="v">
                <p:oleObj name="Picture" r:id="rId3" imgW="5082540" imgH="1260348" progId="Word.Picture.8">
                  <p:embed/>
                </p:oleObj>
              </mc:Choice>
              <mc:Fallback>
                <p:oleObj name="Picture" r:id="rId3" imgW="5082540" imgH="1260348"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742" y="5406450"/>
                        <a:ext cx="8455025" cy="209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362" name="Slide Number Placeholder 4">
            <a:extLst>
              <a:ext uri="{FF2B5EF4-FFF2-40B4-BE49-F238E27FC236}">
                <a16:creationId xmlns:a16="http://schemas.microsoft.com/office/drawing/2014/main" id="{FE6CC5B1-07DC-476B-A242-DB011F2A50C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77B07C-8E70-495A-8AAD-3F63F4B5B88D}" type="slidenum">
              <a:rPr lang="en-US" altLang="en-US" sz="1400" smtClean="0"/>
              <a:pPr>
                <a:spcBef>
                  <a:spcPct val="0"/>
                </a:spcBef>
                <a:buClrTx/>
                <a:buSzTx/>
                <a:buFontTx/>
                <a:buNone/>
              </a:pPr>
              <a:t>6</a:t>
            </a:fld>
            <a:endParaRPr lang="en-US" altLang="en-US" sz="1400"/>
          </a:p>
        </p:txBody>
      </p:sp>
      <p:sp>
        <p:nvSpPr>
          <p:cNvPr id="15363" name="Rectangle 2">
            <a:extLst>
              <a:ext uri="{FF2B5EF4-FFF2-40B4-BE49-F238E27FC236}">
                <a16:creationId xmlns:a16="http://schemas.microsoft.com/office/drawing/2014/main" id="{68B63AC7-CA6B-45EC-9BAD-05787A151D42}"/>
              </a:ext>
            </a:extLst>
          </p:cNvPr>
          <p:cNvSpPr>
            <a:spLocks noGrp="1" noChangeArrowheads="1"/>
          </p:cNvSpPr>
          <p:nvPr>
            <p:ph type="title"/>
          </p:nvPr>
        </p:nvSpPr>
        <p:spPr>
          <a:xfrm>
            <a:off x="685800" y="285750"/>
            <a:ext cx="7772400" cy="628650"/>
          </a:xfrm>
        </p:spPr>
        <p:txBody>
          <a:bodyPr/>
          <a:lstStyle/>
          <a:p>
            <a:r>
              <a:rPr lang="en-US" altLang="en-US" sz="4000"/>
              <a:t>Storage Devices</a:t>
            </a:r>
          </a:p>
        </p:txBody>
      </p:sp>
      <p:sp>
        <p:nvSpPr>
          <p:cNvPr id="15364" name="Rectangle 3">
            <a:extLst>
              <a:ext uri="{FF2B5EF4-FFF2-40B4-BE49-F238E27FC236}">
                <a16:creationId xmlns:a16="http://schemas.microsoft.com/office/drawing/2014/main" id="{C9972032-36F1-4782-B768-8BCC90586FF3}"/>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Text Box 4">
            <a:extLst>
              <a:ext uri="{FF2B5EF4-FFF2-40B4-BE49-F238E27FC236}">
                <a16:creationId xmlns:a16="http://schemas.microsoft.com/office/drawing/2014/main" id="{8C641EC1-F293-44D8-B82B-5A3B0620F853}"/>
              </a:ext>
            </a:extLst>
          </p:cNvPr>
          <p:cNvSpPr txBox="1">
            <a:spLocks noChangeArrowheads="1"/>
          </p:cNvSpPr>
          <p:nvPr/>
        </p:nvSpPr>
        <p:spPr bwMode="auto">
          <a:xfrm>
            <a:off x="304800" y="1066800"/>
            <a:ext cx="86106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cs typeface="Courier New" panose="02070309020205020404" pitchFamily="49" charset="0"/>
              </a:rPr>
              <a:t>Hardware components that retain digital information in one of two ways: Primary Storage (RAM) which can access data fast but is lost when the device powers off, and Secondary Storage (SSD/HDD) which is persistent but the CPU must send a request to retrieve from. </a:t>
            </a:r>
          </a:p>
          <a:p>
            <a:pPr marL="342900" indent="-342900">
              <a:spcBef>
                <a:spcPct val="50000"/>
              </a:spcBef>
              <a:buClrTx/>
              <a:buSzTx/>
            </a:pPr>
            <a:r>
              <a:rPr lang="en-US" altLang="en-US" sz="2400" dirty="0">
                <a:cs typeface="Courier New" panose="02070309020205020404" pitchFamily="49" charset="0"/>
              </a:rPr>
              <a:t>RAM (Random Access Memory): Files/programs load from your long term storage into RAM for faster retrieval by the CPU</a:t>
            </a:r>
          </a:p>
          <a:p>
            <a:pPr marL="342900" indent="-342900">
              <a:spcBef>
                <a:spcPct val="50000"/>
              </a:spcBef>
              <a:buClrTx/>
              <a:buSzTx/>
            </a:pPr>
            <a:r>
              <a:rPr lang="en-US" altLang="en-US" sz="2400" dirty="0">
                <a:cs typeface="Courier New" panose="02070309020205020404" pitchFamily="49" charset="0"/>
              </a:rPr>
              <a:t>SSD (Solid State Drive): Uses flash memory to store data, no moving parts makes them faster on average</a:t>
            </a:r>
          </a:p>
          <a:p>
            <a:pPr marL="342900" indent="-342900">
              <a:spcBef>
                <a:spcPct val="50000"/>
              </a:spcBef>
              <a:buClrTx/>
              <a:buSzTx/>
            </a:pPr>
            <a:r>
              <a:rPr lang="en-US" altLang="en-US" sz="2400" dirty="0">
                <a:cs typeface="Courier New" panose="02070309020205020404" pitchFamily="49" charset="0"/>
              </a:rPr>
              <a:t>HDD (Hard Disk Drive): Spinning magnetic disk with a read/write mechanical arm.</a:t>
            </a:r>
          </a:p>
        </p:txBody>
      </p:sp>
      <p:sp>
        <p:nvSpPr>
          <p:cNvPr id="15366" name="Rectangle 5">
            <a:extLst>
              <a:ext uri="{FF2B5EF4-FFF2-40B4-BE49-F238E27FC236}">
                <a16:creationId xmlns:a16="http://schemas.microsoft.com/office/drawing/2014/main" id="{99841FFC-7480-4CF8-AE2E-0D32880C7024}"/>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6">
            <a:extLst>
              <a:ext uri="{FF2B5EF4-FFF2-40B4-BE49-F238E27FC236}">
                <a16:creationId xmlns:a16="http://schemas.microsoft.com/office/drawing/2014/main" id="{7B2E01E2-552A-4A91-BF77-AADCA82404D3}"/>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a:extLst>
              <a:ext uri="{FF2B5EF4-FFF2-40B4-BE49-F238E27FC236}">
                <a16:creationId xmlns:a16="http://schemas.microsoft.com/office/drawing/2014/main" id="{4C1AF145-A855-4BDB-8AE6-C23A08856E8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5478C7-1541-4BCA-9DDF-B6AAFEDE4D99}" type="slidenum">
              <a:rPr lang="en-US" altLang="en-US" sz="1400" smtClean="0"/>
              <a:pPr>
                <a:spcBef>
                  <a:spcPct val="0"/>
                </a:spcBef>
                <a:buClrTx/>
                <a:buSzTx/>
                <a:buFontTx/>
                <a:buNone/>
              </a:pPr>
              <a:t>60</a:t>
            </a:fld>
            <a:endParaRPr lang="en-US" altLang="en-US" sz="1400"/>
          </a:p>
        </p:txBody>
      </p:sp>
      <p:sp>
        <p:nvSpPr>
          <p:cNvPr id="82947" name="Rectangle 2">
            <a:extLst>
              <a:ext uri="{FF2B5EF4-FFF2-40B4-BE49-F238E27FC236}">
                <a16:creationId xmlns:a16="http://schemas.microsoft.com/office/drawing/2014/main" id="{A6CBAC8D-1E74-4D77-B421-F4EC0B5F85AD}"/>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2948" name="Rectangle 3">
            <a:extLst>
              <a:ext uri="{FF2B5EF4-FFF2-40B4-BE49-F238E27FC236}">
                <a16:creationId xmlns:a16="http://schemas.microsoft.com/office/drawing/2014/main" id="{8AFFFE59-121C-45F3-A213-6FE4EC9C6C22}"/>
              </a:ext>
            </a:extLst>
          </p:cNvPr>
          <p:cNvSpPr>
            <a:spLocks noGrp="1" noChangeArrowheads="1"/>
          </p:cNvSpPr>
          <p:nvPr>
            <p:ph type="title"/>
          </p:nvPr>
        </p:nvSpPr>
        <p:spPr>
          <a:noFill/>
        </p:spPr>
        <p:txBody>
          <a:bodyPr/>
          <a:lstStyle/>
          <a:p>
            <a:r>
              <a:rPr lang="en-US" altLang="en-US"/>
              <a:t>// …</a:t>
            </a:r>
          </a:p>
        </p:txBody>
      </p:sp>
      <p:sp>
        <p:nvSpPr>
          <p:cNvPr id="82949" name="Rectangle 4">
            <a:extLst>
              <a:ext uri="{FF2B5EF4-FFF2-40B4-BE49-F238E27FC236}">
                <a16:creationId xmlns:a16="http://schemas.microsoft.com/office/drawing/2014/main" id="{5734D291-2980-449B-BC55-A230A71C3B09}"/>
              </a:ext>
            </a:extLst>
          </p:cNvPr>
          <p:cNvSpPr>
            <a:spLocks noChangeArrowheads="1"/>
          </p:cNvSpPr>
          <p:nvPr/>
        </p:nvSpPr>
        <p:spPr bwMode="auto">
          <a:xfrm>
            <a:off x="457200" y="4038600"/>
            <a:ext cx="4572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a:extLst>
              <a:ext uri="{FF2B5EF4-FFF2-40B4-BE49-F238E27FC236}">
                <a16:creationId xmlns:a16="http://schemas.microsoft.com/office/drawing/2014/main" id="{57DC12D6-FC31-4589-91E6-7B059D94C6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8FB97C-D3D4-41D8-8346-A1A248CA0230}" type="slidenum">
              <a:rPr lang="en-US" altLang="en-US" sz="1400" smtClean="0"/>
              <a:pPr>
                <a:spcBef>
                  <a:spcPct val="0"/>
                </a:spcBef>
                <a:buClrTx/>
                <a:buSzTx/>
                <a:buFontTx/>
                <a:buNone/>
              </a:pPr>
              <a:t>61</a:t>
            </a:fld>
            <a:endParaRPr lang="en-US" altLang="en-US" sz="1400"/>
          </a:p>
        </p:txBody>
      </p:sp>
      <p:sp>
        <p:nvSpPr>
          <p:cNvPr id="83971" name="Rectangle 2">
            <a:extLst>
              <a:ext uri="{FF2B5EF4-FFF2-40B4-BE49-F238E27FC236}">
                <a16:creationId xmlns:a16="http://schemas.microsoft.com/office/drawing/2014/main" id="{54F4E99A-B07C-4A6E-B44B-149B263B1DA9}"/>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3972" name="Rectangle 3">
            <a:extLst>
              <a:ext uri="{FF2B5EF4-FFF2-40B4-BE49-F238E27FC236}">
                <a16:creationId xmlns:a16="http://schemas.microsoft.com/office/drawing/2014/main" id="{34E2C779-C06B-4497-9305-0A2DA15753E8}"/>
              </a:ext>
            </a:extLst>
          </p:cNvPr>
          <p:cNvSpPr>
            <a:spLocks noGrp="1" noChangeArrowheads="1"/>
          </p:cNvSpPr>
          <p:nvPr>
            <p:ph type="title"/>
          </p:nvPr>
        </p:nvSpPr>
        <p:spPr>
          <a:noFill/>
        </p:spPr>
        <p:txBody>
          <a:bodyPr/>
          <a:lstStyle/>
          <a:p>
            <a:r>
              <a:rPr lang="en-US" altLang="en-US"/>
              <a:t>" … "</a:t>
            </a:r>
          </a:p>
        </p:txBody>
      </p:sp>
      <p:sp>
        <p:nvSpPr>
          <p:cNvPr id="83973" name="Rectangle 5">
            <a:extLst>
              <a:ext uri="{FF2B5EF4-FFF2-40B4-BE49-F238E27FC236}">
                <a16:creationId xmlns:a16="http://schemas.microsoft.com/office/drawing/2014/main" id="{4E7E1CE6-F796-4BB7-95FB-3B0FA2F4B9DF}"/>
              </a:ext>
            </a:extLst>
          </p:cNvPr>
          <p:cNvSpPr>
            <a:spLocks noChangeArrowheads="1"/>
          </p:cNvSpPr>
          <p:nvPr/>
        </p:nvSpPr>
        <p:spPr bwMode="auto">
          <a:xfrm>
            <a:off x="46482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3974" name="Rectangle 6">
            <a:extLst>
              <a:ext uri="{FF2B5EF4-FFF2-40B4-BE49-F238E27FC236}">
                <a16:creationId xmlns:a16="http://schemas.microsoft.com/office/drawing/2014/main" id="{4A7187CB-E8BA-4FF9-B34D-DC8A08950715}"/>
              </a:ext>
            </a:extLst>
          </p:cNvPr>
          <p:cNvSpPr>
            <a:spLocks noChangeArrowheads="1"/>
          </p:cNvSpPr>
          <p:nvPr/>
        </p:nvSpPr>
        <p:spPr bwMode="auto">
          <a:xfrm>
            <a:off x="77724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a:extLst>
              <a:ext uri="{FF2B5EF4-FFF2-40B4-BE49-F238E27FC236}">
                <a16:creationId xmlns:a16="http://schemas.microsoft.com/office/drawing/2014/main" id="{89171F37-880D-4C14-A254-85779B3B3E6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B26494-7365-49C5-8C82-24F45208AA7D}" type="slidenum">
              <a:rPr lang="en-US" altLang="en-US" sz="1400" smtClean="0"/>
              <a:pPr>
                <a:spcBef>
                  <a:spcPct val="0"/>
                </a:spcBef>
                <a:buClrTx/>
                <a:buSzTx/>
                <a:buFontTx/>
                <a:buNone/>
              </a:pPr>
              <a:t>62</a:t>
            </a:fld>
            <a:endParaRPr lang="en-US" altLang="en-US" sz="1400"/>
          </a:p>
        </p:txBody>
      </p:sp>
      <p:sp>
        <p:nvSpPr>
          <p:cNvPr id="84995" name="Rectangle 2">
            <a:extLst>
              <a:ext uri="{FF2B5EF4-FFF2-40B4-BE49-F238E27FC236}">
                <a16:creationId xmlns:a16="http://schemas.microsoft.com/office/drawing/2014/main" id="{6F11012B-AA1C-4136-A941-CB2160FE79BC}"/>
              </a:ext>
            </a:extLst>
          </p:cNvPr>
          <p:cNvSpPr>
            <a:spLocks noGrp="1" noChangeArrowheads="1"/>
          </p:cNvSpPr>
          <p:nvPr>
            <p:ph type="title"/>
          </p:nvPr>
        </p:nvSpPr>
        <p:spPr>
          <a:xfrm>
            <a:off x="685800" y="0"/>
            <a:ext cx="7772400" cy="1428750"/>
          </a:xfrm>
          <a:noFill/>
        </p:spPr>
        <p:txBody>
          <a:bodyPr/>
          <a:lstStyle/>
          <a:p>
            <a:r>
              <a:rPr lang="en-US" altLang="en-US"/>
              <a:t>Programming Style and Documentation</a:t>
            </a:r>
          </a:p>
        </p:txBody>
      </p:sp>
      <p:sp>
        <p:nvSpPr>
          <p:cNvPr id="84996" name="Rectangle 3">
            <a:extLst>
              <a:ext uri="{FF2B5EF4-FFF2-40B4-BE49-F238E27FC236}">
                <a16:creationId xmlns:a16="http://schemas.microsoft.com/office/drawing/2014/main" id="{14335616-853E-4976-B90F-9FAF890233AB}"/>
              </a:ext>
            </a:extLst>
          </p:cNvPr>
          <p:cNvSpPr>
            <a:spLocks noGrp="1" noChangeArrowheads="1"/>
          </p:cNvSpPr>
          <p:nvPr>
            <p:ph type="body" idx="1"/>
          </p:nvPr>
        </p:nvSpPr>
        <p:spPr>
          <a:xfrm>
            <a:off x="381000" y="1657350"/>
            <a:ext cx="7789863" cy="3529013"/>
          </a:xfrm>
          <a:noFill/>
        </p:spPr>
        <p:txBody>
          <a:bodyPr/>
          <a:lstStyle/>
          <a:p>
            <a:pPr algn="just"/>
            <a:r>
              <a:rPr lang="en-US" altLang="en-US" sz="3600" dirty="0"/>
              <a:t>Appropriate Comments</a:t>
            </a:r>
          </a:p>
          <a:p>
            <a:pPr algn="just"/>
            <a:r>
              <a:rPr lang="en-US" altLang="en-US" sz="3600" dirty="0"/>
              <a:t>Naming Conventions</a:t>
            </a:r>
          </a:p>
          <a:p>
            <a:pPr algn="just"/>
            <a:r>
              <a:rPr lang="en-US" altLang="en-US" sz="3600" dirty="0"/>
              <a:t>Proper Indentation and Spacing Lines</a:t>
            </a:r>
          </a:p>
          <a:p>
            <a:pPr algn="just"/>
            <a:r>
              <a:rPr lang="en-US" altLang="en-US" sz="3600" dirty="0"/>
              <a:t>Block Styles</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a:extLst>
              <a:ext uri="{FF2B5EF4-FFF2-40B4-BE49-F238E27FC236}">
                <a16:creationId xmlns:a16="http://schemas.microsoft.com/office/drawing/2014/main" id="{49F8F5DE-01B9-4D31-8A11-1086E911520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81C0DF-0E20-45CB-AA5C-DE4B336E4152}" type="slidenum">
              <a:rPr lang="en-US" altLang="en-US" sz="1400" smtClean="0"/>
              <a:pPr>
                <a:spcBef>
                  <a:spcPct val="0"/>
                </a:spcBef>
                <a:buClrTx/>
                <a:buSzTx/>
                <a:buFontTx/>
                <a:buNone/>
              </a:pPr>
              <a:t>63</a:t>
            </a:fld>
            <a:endParaRPr lang="en-US" altLang="en-US" sz="1400"/>
          </a:p>
        </p:txBody>
      </p:sp>
      <p:sp>
        <p:nvSpPr>
          <p:cNvPr id="86019" name="Rectangle 2">
            <a:extLst>
              <a:ext uri="{FF2B5EF4-FFF2-40B4-BE49-F238E27FC236}">
                <a16:creationId xmlns:a16="http://schemas.microsoft.com/office/drawing/2014/main" id="{0028C9FE-5997-435D-AB68-F317044509A5}"/>
              </a:ext>
            </a:extLst>
          </p:cNvPr>
          <p:cNvSpPr>
            <a:spLocks noGrp="1" noChangeArrowheads="1"/>
          </p:cNvSpPr>
          <p:nvPr>
            <p:ph type="title"/>
          </p:nvPr>
        </p:nvSpPr>
        <p:spPr>
          <a:xfrm>
            <a:off x="685800" y="0"/>
            <a:ext cx="7772400" cy="1428750"/>
          </a:xfrm>
          <a:noFill/>
        </p:spPr>
        <p:txBody>
          <a:bodyPr/>
          <a:lstStyle/>
          <a:p>
            <a:r>
              <a:rPr lang="en-US" altLang="en-US"/>
              <a:t>Appropriate Comments</a:t>
            </a:r>
          </a:p>
        </p:txBody>
      </p:sp>
      <p:sp>
        <p:nvSpPr>
          <p:cNvPr id="86020" name="Rectangle 3">
            <a:extLst>
              <a:ext uri="{FF2B5EF4-FFF2-40B4-BE49-F238E27FC236}">
                <a16:creationId xmlns:a16="http://schemas.microsoft.com/office/drawing/2014/main" id="{CF2A43D6-1657-4A6D-B041-F8CF69B5EA89}"/>
              </a:ext>
            </a:extLst>
          </p:cNvPr>
          <p:cNvSpPr>
            <a:spLocks noGrp="1" noChangeArrowheads="1"/>
          </p:cNvSpPr>
          <p:nvPr>
            <p:ph type="body" idx="1"/>
          </p:nvPr>
        </p:nvSpPr>
        <p:spPr>
          <a:xfrm>
            <a:off x="228600" y="1600200"/>
            <a:ext cx="8534400" cy="3886200"/>
          </a:xfrm>
          <a:noFill/>
        </p:spPr>
        <p:txBody>
          <a:bodyPr/>
          <a:lstStyle/>
          <a:p>
            <a:pPr marL="0" indent="0">
              <a:lnSpc>
                <a:spcPct val="90000"/>
              </a:lnSpc>
              <a:buFont typeface="Monotype Sorts" pitchFamily="2" charset="2"/>
              <a:buNone/>
            </a:pPr>
            <a:r>
              <a:rPr lang="en-US" altLang="en-US" dirty="0">
                <a:cs typeface="Times New Roman" panose="02020603050405020304"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ltLang="en-US" dirty="0">
              <a:cs typeface="Times New Roman" panose="02020603050405020304" pitchFamily="18" charset="0"/>
            </a:endParaRPr>
          </a:p>
          <a:p>
            <a:pPr marL="0" indent="0">
              <a:lnSpc>
                <a:spcPct val="90000"/>
              </a:lnSpc>
              <a:buFont typeface="Monotype Sorts" pitchFamily="2" charset="2"/>
              <a:buNone/>
            </a:pPr>
            <a:r>
              <a:rPr lang="en-US" altLang="en-US" dirty="0">
                <a:cs typeface="Times New Roman" panose="02020603050405020304" pitchFamily="18" charset="0"/>
              </a:rPr>
              <a:t>Include your name, class section, instructor, date, and a brief description at the beginning of the program. </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DB81557A-A75A-4432-BC22-4AF688AFC1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D5890D-B81D-4C99-933A-A29453957C1C}" type="slidenum">
              <a:rPr lang="en-US" altLang="en-US" sz="1400" smtClean="0"/>
              <a:pPr>
                <a:spcBef>
                  <a:spcPct val="0"/>
                </a:spcBef>
                <a:buClrTx/>
                <a:buSzTx/>
                <a:buFontTx/>
                <a:buNone/>
              </a:pPr>
              <a:t>64</a:t>
            </a:fld>
            <a:endParaRPr lang="en-US" altLang="en-US" sz="1400"/>
          </a:p>
        </p:txBody>
      </p:sp>
      <p:sp>
        <p:nvSpPr>
          <p:cNvPr id="87043" name="Rectangle 2">
            <a:extLst>
              <a:ext uri="{FF2B5EF4-FFF2-40B4-BE49-F238E27FC236}">
                <a16:creationId xmlns:a16="http://schemas.microsoft.com/office/drawing/2014/main" id="{AD880AC3-4FB1-4302-A562-E076FFDE5B18}"/>
              </a:ext>
            </a:extLst>
          </p:cNvPr>
          <p:cNvSpPr>
            <a:spLocks noGrp="1" noChangeArrowheads="1"/>
          </p:cNvSpPr>
          <p:nvPr>
            <p:ph type="title"/>
          </p:nvPr>
        </p:nvSpPr>
        <p:spPr>
          <a:xfrm>
            <a:off x="685800" y="0"/>
            <a:ext cx="7772400" cy="1428750"/>
          </a:xfrm>
          <a:noFill/>
        </p:spPr>
        <p:txBody>
          <a:bodyPr/>
          <a:lstStyle/>
          <a:p>
            <a:r>
              <a:rPr lang="en-US" altLang="en-US"/>
              <a:t>Naming Conventions</a:t>
            </a:r>
          </a:p>
        </p:txBody>
      </p:sp>
      <p:sp>
        <p:nvSpPr>
          <p:cNvPr id="87044" name="Rectangle 3">
            <a:extLst>
              <a:ext uri="{FF2B5EF4-FFF2-40B4-BE49-F238E27FC236}">
                <a16:creationId xmlns:a16="http://schemas.microsoft.com/office/drawing/2014/main" id="{B9AE6AD8-A728-420F-83C9-7E04AAB7D037}"/>
              </a:ext>
            </a:extLst>
          </p:cNvPr>
          <p:cNvSpPr>
            <a:spLocks noGrp="1" noChangeArrowheads="1"/>
          </p:cNvSpPr>
          <p:nvPr>
            <p:ph type="body" idx="1"/>
          </p:nvPr>
        </p:nvSpPr>
        <p:spPr>
          <a:xfrm>
            <a:off x="685800" y="1371600"/>
            <a:ext cx="7696200" cy="4495800"/>
          </a:xfrm>
          <a:noFill/>
        </p:spPr>
        <p:txBody>
          <a:bodyPr/>
          <a:lstStyle/>
          <a:p>
            <a:pPr algn="just"/>
            <a:r>
              <a:rPr lang="en-US" altLang="en-US" dirty="0"/>
              <a:t>Choose meaningful and descriptive names.</a:t>
            </a:r>
          </a:p>
          <a:p>
            <a:pPr algn="just"/>
            <a:r>
              <a:rPr lang="en-US" altLang="en-US" dirty="0"/>
              <a:t>Class names:</a:t>
            </a:r>
            <a:r>
              <a:rPr lang="en-US" altLang="en-US" dirty="0">
                <a:latin typeface="Book Antiqua" panose="02040602050305030304" pitchFamily="18" charset="0"/>
              </a:rPr>
              <a:t> </a:t>
            </a:r>
          </a:p>
          <a:p>
            <a:pPr lvl="1"/>
            <a:r>
              <a:rPr lang="en-US" altLang="en-US" dirty="0"/>
              <a:t>Capitalize the first letter of each word in the name.  For example, the class name </a:t>
            </a:r>
            <a:r>
              <a:rPr lang="en-US" altLang="en-US" sz="2600" dirty="0" err="1">
                <a:latin typeface="Courier New" panose="02070309020205020404" pitchFamily="49" charset="0"/>
              </a:rPr>
              <a:t>ComputeExpression</a:t>
            </a:r>
            <a:r>
              <a:rPr lang="en-US" altLang="en-US" dirty="0"/>
              <a:t>.</a:t>
            </a:r>
          </a:p>
          <a:p>
            <a:r>
              <a:rPr lang="en-US" altLang="en-US" dirty="0"/>
              <a:t>This will be taken into consideration in the </a:t>
            </a:r>
            <a:r>
              <a:rPr lang="en-US" altLang="en-US" dirty="0" err="1"/>
              <a:t>homeworks</a:t>
            </a:r>
            <a:r>
              <a:rPr lang="en-US" altLang="en-US" dirty="0"/>
              <a:t>!</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a:extLst>
              <a:ext uri="{FF2B5EF4-FFF2-40B4-BE49-F238E27FC236}">
                <a16:creationId xmlns:a16="http://schemas.microsoft.com/office/drawing/2014/main" id="{319B5367-745B-4B36-BBFF-2010614D868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34A741-BBAD-4212-8105-23C5923D2FE9}" type="slidenum">
              <a:rPr lang="en-US" altLang="en-US" sz="1400" smtClean="0"/>
              <a:pPr>
                <a:spcBef>
                  <a:spcPct val="0"/>
                </a:spcBef>
                <a:buClrTx/>
                <a:buSzTx/>
                <a:buFontTx/>
                <a:buNone/>
              </a:pPr>
              <a:t>65</a:t>
            </a:fld>
            <a:endParaRPr lang="en-US" altLang="en-US" sz="1400"/>
          </a:p>
        </p:txBody>
      </p:sp>
      <p:sp>
        <p:nvSpPr>
          <p:cNvPr id="88067" name="Rectangle 2">
            <a:extLst>
              <a:ext uri="{FF2B5EF4-FFF2-40B4-BE49-F238E27FC236}">
                <a16:creationId xmlns:a16="http://schemas.microsoft.com/office/drawing/2014/main" id="{3B3EB472-FC4C-4FF9-AA66-711C698239EE}"/>
              </a:ext>
            </a:extLst>
          </p:cNvPr>
          <p:cNvSpPr>
            <a:spLocks noGrp="1" noChangeArrowheads="1"/>
          </p:cNvSpPr>
          <p:nvPr>
            <p:ph type="title"/>
          </p:nvPr>
        </p:nvSpPr>
        <p:spPr>
          <a:xfrm>
            <a:off x="685800" y="0"/>
            <a:ext cx="7772400" cy="1428750"/>
          </a:xfrm>
          <a:noFill/>
        </p:spPr>
        <p:txBody>
          <a:bodyPr/>
          <a:lstStyle/>
          <a:p>
            <a:r>
              <a:rPr lang="en-US" altLang="en-US" sz="4000"/>
              <a:t>Proper Indentation and Spacing</a:t>
            </a:r>
            <a:endParaRPr lang="en-US" altLang="en-US"/>
          </a:p>
        </p:txBody>
      </p:sp>
      <p:sp>
        <p:nvSpPr>
          <p:cNvPr id="88068" name="Rectangle 3">
            <a:extLst>
              <a:ext uri="{FF2B5EF4-FFF2-40B4-BE49-F238E27FC236}">
                <a16:creationId xmlns:a16="http://schemas.microsoft.com/office/drawing/2014/main" id="{64F632D4-FCF6-494D-93A8-96298498B192}"/>
              </a:ext>
            </a:extLst>
          </p:cNvPr>
          <p:cNvSpPr>
            <a:spLocks noGrp="1" noChangeArrowheads="1"/>
          </p:cNvSpPr>
          <p:nvPr>
            <p:ph type="body" idx="1"/>
          </p:nvPr>
        </p:nvSpPr>
        <p:spPr>
          <a:xfrm>
            <a:off x="685800" y="1371600"/>
            <a:ext cx="7924800" cy="4114800"/>
          </a:xfrm>
          <a:noFill/>
        </p:spPr>
        <p:txBody>
          <a:bodyPr/>
          <a:lstStyle/>
          <a:p>
            <a:pPr algn="just"/>
            <a:r>
              <a:rPr lang="en-US" altLang="en-US" dirty="0"/>
              <a:t>Indentation</a:t>
            </a:r>
            <a:endParaRPr lang="en-US" altLang="en-US" dirty="0">
              <a:latin typeface="Book Antiqua" panose="02040602050305030304" pitchFamily="18" charset="0"/>
            </a:endParaRPr>
          </a:p>
          <a:p>
            <a:pPr lvl="1"/>
            <a:r>
              <a:rPr lang="en-US" altLang="en-US" dirty="0"/>
              <a:t>Indent four spaces.</a:t>
            </a:r>
          </a:p>
          <a:p>
            <a:pPr lvl="1"/>
            <a:r>
              <a:rPr lang="en-US" altLang="en-US" dirty="0"/>
              <a:t>Can choose to use two space or tab instead but be consistent!</a:t>
            </a:r>
            <a:endParaRPr lang="en-US" altLang="en-US" dirty="0">
              <a:latin typeface="Book Antiqua" panose="02040602050305030304" pitchFamily="18" charset="0"/>
            </a:endParaRPr>
          </a:p>
          <a:p>
            <a:pPr algn="just"/>
            <a:endParaRPr lang="en-US" altLang="en-US" dirty="0">
              <a:latin typeface="Book Antiqua" panose="02040602050305030304" pitchFamily="18" charset="0"/>
            </a:endParaRPr>
          </a:p>
          <a:p>
            <a:pPr algn="just">
              <a:spcBef>
                <a:spcPct val="0"/>
              </a:spcBef>
            </a:pPr>
            <a:r>
              <a:rPr lang="en-US" altLang="en-US" dirty="0"/>
              <a:t>Spacing </a:t>
            </a:r>
          </a:p>
          <a:p>
            <a:pPr lvl="1"/>
            <a:r>
              <a:rPr lang="en-US" altLang="en-US" dirty="0"/>
              <a:t>Use blank line to separate segments of the code.</a:t>
            </a:r>
          </a:p>
          <a:p>
            <a:pPr lvl="1"/>
            <a:r>
              <a:rPr lang="en-US" altLang="en-US" dirty="0"/>
              <a:t>Your choice -- emphasize readability!</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a:extLst>
              <a:ext uri="{FF2B5EF4-FFF2-40B4-BE49-F238E27FC236}">
                <a16:creationId xmlns:a16="http://schemas.microsoft.com/office/drawing/2014/main" id="{8A453507-35E8-4DCB-B136-54247D18422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ED1100-4F62-4204-A5ED-FB82ACD23B4D}" type="slidenum">
              <a:rPr lang="en-US" altLang="en-US" sz="1400" smtClean="0"/>
              <a:pPr>
                <a:spcBef>
                  <a:spcPct val="0"/>
                </a:spcBef>
                <a:buClrTx/>
                <a:buSzTx/>
                <a:buFontTx/>
                <a:buNone/>
              </a:pPr>
              <a:t>66</a:t>
            </a:fld>
            <a:endParaRPr lang="en-US" altLang="en-US" sz="1400"/>
          </a:p>
        </p:txBody>
      </p:sp>
      <p:sp>
        <p:nvSpPr>
          <p:cNvPr id="89091" name="Rectangle 2">
            <a:extLst>
              <a:ext uri="{FF2B5EF4-FFF2-40B4-BE49-F238E27FC236}">
                <a16:creationId xmlns:a16="http://schemas.microsoft.com/office/drawing/2014/main" id="{1CAE5BFF-20BE-43E7-8201-DCC937F0F5EE}"/>
              </a:ext>
            </a:extLst>
          </p:cNvPr>
          <p:cNvSpPr>
            <a:spLocks noGrp="1" noChangeArrowheads="1"/>
          </p:cNvSpPr>
          <p:nvPr>
            <p:ph type="title"/>
          </p:nvPr>
        </p:nvSpPr>
        <p:spPr>
          <a:xfrm>
            <a:off x="685800" y="0"/>
            <a:ext cx="7772400" cy="1428750"/>
          </a:xfrm>
          <a:noFill/>
        </p:spPr>
        <p:txBody>
          <a:bodyPr/>
          <a:lstStyle/>
          <a:p>
            <a:r>
              <a:rPr lang="en-US" altLang="en-US" sz="4000"/>
              <a:t>Block Styles</a:t>
            </a:r>
            <a:endParaRPr lang="en-US" altLang="en-US"/>
          </a:p>
        </p:txBody>
      </p:sp>
      <p:sp>
        <p:nvSpPr>
          <p:cNvPr id="89092" name="Rectangle 3">
            <a:extLst>
              <a:ext uri="{FF2B5EF4-FFF2-40B4-BE49-F238E27FC236}">
                <a16:creationId xmlns:a16="http://schemas.microsoft.com/office/drawing/2014/main" id="{5F05BD25-398D-41F3-A4A4-CCC0F92E37F5}"/>
              </a:ext>
            </a:extLst>
          </p:cNvPr>
          <p:cNvSpPr>
            <a:spLocks noGrp="1" noChangeArrowheads="1"/>
          </p:cNvSpPr>
          <p:nvPr>
            <p:ph type="body" idx="1"/>
          </p:nvPr>
        </p:nvSpPr>
        <p:spPr>
          <a:xfrm>
            <a:off x="685800" y="1295400"/>
            <a:ext cx="7924800" cy="685800"/>
          </a:xfrm>
          <a:noFill/>
        </p:spPr>
        <p:txBody>
          <a:bodyPr/>
          <a:lstStyle/>
          <a:p>
            <a:pPr algn="just">
              <a:buFont typeface="Monotype Sorts" pitchFamily="2" charset="2"/>
              <a:buNone/>
            </a:pPr>
            <a:r>
              <a:rPr lang="en-US" altLang="en-US"/>
              <a:t>Use end-of-line style for braces.</a:t>
            </a:r>
            <a:endParaRPr lang="en-US" altLang="en-US">
              <a:latin typeface="Book Antiqua" panose="02040602050305030304" pitchFamily="18" charset="0"/>
            </a:endParaRPr>
          </a:p>
          <a:p>
            <a:pPr lvl="4" algn="just">
              <a:buFontTx/>
              <a:buNone/>
            </a:pPr>
            <a:endParaRPr lang="en-US" altLang="en-US"/>
          </a:p>
        </p:txBody>
      </p:sp>
      <p:sp>
        <p:nvSpPr>
          <p:cNvPr id="89093" name="Rectangle 4">
            <a:extLst>
              <a:ext uri="{FF2B5EF4-FFF2-40B4-BE49-F238E27FC236}">
                <a16:creationId xmlns:a16="http://schemas.microsoft.com/office/drawing/2014/main" id="{B4885314-07D1-4D32-95E3-D793CAAF13A0}"/>
              </a:ext>
            </a:extLst>
          </p:cNvPr>
          <p:cNvSpPr>
            <a:spLocks noChangeArrowheads="1"/>
          </p:cNvSpPr>
          <p:nvPr/>
        </p:nvSpPr>
        <p:spPr bwMode="auto">
          <a:xfrm>
            <a:off x="0" y="23622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800" u="sng">
                <a:latin typeface="Courier" charset="0"/>
                <a:cs typeface="Times New Roman" panose="02020603050405020304" pitchFamily="18" charset="0"/>
              </a:rPr>
              <a:t> </a:t>
            </a:r>
          </a:p>
          <a:p>
            <a:pPr>
              <a:spcBef>
                <a:spcPct val="0"/>
              </a:spcBef>
              <a:buClrTx/>
              <a:buSzTx/>
              <a:buFontTx/>
              <a:buNone/>
            </a:pPr>
            <a:endParaRPr lang="en-US" altLang="en-US" sz="2400"/>
          </a:p>
        </p:txBody>
      </p:sp>
      <p:graphicFrame>
        <p:nvGraphicFramePr>
          <p:cNvPr id="89094" name="Object 5">
            <a:extLst>
              <a:ext uri="{FF2B5EF4-FFF2-40B4-BE49-F238E27FC236}">
                <a16:creationId xmlns:a16="http://schemas.microsoft.com/office/drawing/2014/main" id="{E58319A3-0109-4B35-BA6B-C5BCF54D8B83}"/>
              </a:ext>
            </a:extLst>
          </p:cNvPr>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name="Picture" r:id="rId2" imgW="4646552" imgH="2130050" progId="Word.Picture.8">
                  <p:embed/>
                </p:oleObj>
              </mc:Choice>
              <mc:Fallback>
                <p:oleObj name="Picture" r:id="rId2" imgW="4646552" imgH="2130050"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82296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a:extLst>
              <a:ext uri="{FF2B5EF4-FFF2-40B4-BE49-F238E27FC236}">
                <a16:creationId xmlns:a16="http://schemas.microsoft.com/office/drawing/2014/main" id="{D0F04501-B6C7-46C7-A547-B9C53FAB1DF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6CE108-86E8-424A-A771-2270B4BDE6A9}" type="slidenum">
              <a:rPr lang="en-US" altLang="en-US" sz="1400" smtClean="0"/>
              <a:pPr>
                <a:spcBef>
                  <a:spcPct val="0"/>
                </a:spcBef>
                <a:buClrTx/>
                <a:buSzTx/>
                <a:buFontTx/>
                <a:buNone/>
              </a:pPr>
              <a:t>67</a:t>
            </a:fld>
            <a:endParaRPr lang="en-US" altLang="en-US" sz="1400"/>
          </a:p>
        </p:txBody>
      </p:sp>
      <p:sp>
        <p:nvSpPr>
          <p:cNvPr id="90115" name="Rectangle 2">
            <a:extLst>
              <a:ext uri="{FF2B5EF4-FFF2-40B4-BE49-F238E27FC236}">
                <a16:creationId xmlns:a16="http://schemas.microsoft.com/office/drawing/2014/main" id="{A61ABA1D-7E7B-49D2-82FC-E134EE7C172C}"/>
              </a:ext>
            </a:extLst>
          </p:cNvPr>
          <p:cNvSpPr>
            <a:spLocks noGrp="1" noChangeArrowheads="1"/>
          </p:cNvSpPr>
          <p:nvPr>
            <p:ph type="title"/>
          </p:nvPr>
        </p:nvSpPr>
        <p:spPr>
          <a:xfrm>
            <a:off x="685800" y="0"/>
            <a:ext cx="7772400" cy="1428750"/>
          </a:xfrm>
          <a:noFill/>
        </p:spPr>
        <p:txBody>
          <a:bodyPr/>
          <a:lstStyle/>
          <a:p>
            <a:r>
              <a:rPr lang="en-US" altLang="en-US"/>
              <a:t>Programming Errors</a:t>
            </a:r>
          </a:p>
        </p:txBody>
      </p:sp>
      <p:sp>
        <p:nvSpPr>
          <p:cNvPr id="90116" name="Rectangle 3">
            <a:extLst>
              <a:ext uri="{FF2B5EF4-FFF2-40B4-BE49-F238E27FC236}">
                <a16:creationId xmlns:a16="http://schemas.microsoft.com/office/drawing/2014/main" id="{CBB64143-932B-4CC8-BC99-446B4DAAEB46}"/>
              </a:ext>
            </a:extLst>
          </p:cNvPr>
          <p:cNvSpPr>
            <a:spLocks noGrp="1" noChangeArrowheads="1"/>
          </p:cNvSpPr>
          <p:nvPr>
            <p:ph type="body" idx="1"/>
          </p:nvPr>
        </p:nvSpPr>
        <p:spPr>
          <a:xfrm>
            <a:off x="685800" y="1371600"/>
            <a:ext cx="7696200" cy="4114800"/>
          </a:xfrm>
          <a:noFill/>
        </p:spPr>
        <p:txBody>
          <a:bodyPr/>
          <a:lstStyle/>
          <a:p>
            <a:pPr algn="just"/>
            <a:r>
              <a:rPr lang="en-US" altLang="en-US"/>
              <a:t>Syntax Errors</a:t>
            </a:r>
          </a:p>
          <a:p>
            <a:pPr lvl="1" algn="just"/>
            <a:r>
              <a:rPr lang="en-US" altLang="en-US"/>
              <a:t>Detected by the compiler</a:t>
            </a:r>
          </a:p>
          <a:p>
            <a:pPr algn="just"/>
            <a:r>
              <a:rPr lang="en-US" altLang="en-US"/>
              <a:t>Runtime Errors</a:t>
            </a:r>
          </a:p>
          <a:p>
            <a:pPr lvl="1" algn="just"/>
            <a:r>
              <a:rPr lang="en-US" altLang="en-US"/>
              <a:t>Causes the program to abort</a:t>
            </a:r>
          </a:p>
          <a:p>
            <a:pPr algn="just"/>
            <a:r>
              <a:rPr lang="en-US" altLang="en-US"/>
              <a:t>Logic Errors</a:t>
            </a:r>
          </a:p>
          <a:p>
            <a:pPr lvl="1" algn="just"/>
            <a:r>
              <a:rPr lang="en-US" altLang="en-US"/>
              <a:t>Produces incorrect result</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a:extLst>
              <a:ext uri="{FF2B5EF4-FFF2-40B4-BE49-F238E27FC236}">
                <a16:creationId xmlns:a16="http://schemas.microsoft.com/office/drawing/2014/main" id="{8585FD99-919F-4DCB-BCF7-86AF93746B9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096DF0-E3D6-40AB-A8FE-C75935EB8CFA}" type="slidenum">
              <a:rPr lang="en-US" altLang="en-US" sz="1400" smtClean="0"/>
              <a:pPr>
                <a:spcBef>
                  <a:spcPct val="0"/>
                </a:spcBef>
                <a:buClrTx/>
                <a:buSzTx/>
                <a:buFontTx/>
                <a:buNone/>
              </a:pPr>
              <a:t>68</a:t>
            </a:fld>
            <a:endParaRPr lang="en-US" altLang="en-US" sz="1400"/>
          </a:p>
        </p:txBody>
      </p:sp>
      <p:sp>
        <p:nvSpPr>
          <p:cNvPr id="91139" name="Rectangle 2">
            <a:extLst>
              <a:ext uri="{FF2B5EF4-FFF2-40B4-BE49-F238E27FC236}">
                <a16:creationId xmlns:a16="http://schemas.microsoft.com/office/drawing/2014/main" id="{8F9547A1-926F-4574-AA40-08B612CEFA7C}"/>
              </a:ext>
            </a:extLst>
          </p:cNvPr>
          <p:cNvSpPr>
            <a:spLocks noGrp="1" noChangeArrowheads="1"/>
          </p:cNvSpPr>
          <p:nvPr>
            <p:ph type="title"/>
          </p:nvPr>
        </p:nvSpPr>
        <p:spPr>
          <a:xfrm>
            <a:off x="685800" y="228600"/>
            <a:ext cx="7772400" cy="685800"/>
          </a:xfrm>
          <a:noFill/>
        </p:spPr>
        <p:txBody>
          <a:bodyPr/>
          <a:lstStyle/>
          <a:p>
            <a:r>
              <a:rPr lang="en-US" altLang="en-US"/>
              <a:t>Syntax Errors</a:t>
            </a:r>
          </a:p>
        </p:txBody>
      </p:sp>
      <p:sp>
        <p:nvSpPr>
          <p:cNvPr id="91140" name="Rectangle 3">
            <a:extLst>
              <a:ext uri="{FF2B5EF4-FFF2-40B4-BE49-F238E27FC236}">
                <a16:creationId xmlns:a16="http://schemas.microsoft.com/office/drawing/2014/main" id="{1AC3A1EE-1F96-428E-8A4A-C8C584D6AE90}"/>
              </a:ext>
            </a:extLst>
          </p:cNvPr>
          <p:cNvSpPr>
            <a:spLocks noGrp="1" noChangeArrowheads="1"/>
          </p:cNvSpPr>
          <p:nvPr>
            <p:ph type="body" idx="1"/>
          </p:nvPr>
        </p:nvSpPr>
        <p:spPr>
          <a:xfrm>
            <a:off x="304800" y="1600200"/>
            <a:ext cx="8458200" cy="2209800"/>
          </a:xfrm>
        </p:spPr>
        <p:txBody>
          <a:bodyPr/>
          <a:lstStyle/>
          <a:p>
            <a:pPr>
              <a:lnSpc>
                <a:spcPct val="80000"/>
              </a:lnSpc>
              <a:buFont typeface="Monotype Sorts" pitchFamily="2" charset="2"/>
              <a:buNone/>
            </a:pPr>
            <a:r>
              <a:rPr lang="en-US" altLang="en-US" sz="2400" b="1" dirty="0">
                <a:latin typeface="Courier New" panose="02070309020205020404" pitchFamily="49" charset="0"/>
              </a:rPr>
              <a:t>public class </a:t>
            </a:r>
            <a:r>
              <a:rPr lang="en-US" altLang="en-US" sz="2400" b="1" dirty="0" err="1">
                <a:latin typeface="Courier New" panose="02070309020205020404" pitchFamily="49" charset="0"/>
              </a:rPr>
              <a:t>ShowSyntaxErrors</a:t>
            </a: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  public static void main(String[] </a:t>
            </a:r>
            <a:r>
              <a:rPr lang="en-US" altLang="en-US" sz="2400" b="1" dirty="0" err="1">
                <a:latin typeface="Courier New" panose="02070309020205020404" pitchFamily="49" charset="0"/>
              </a:rPr>
              <a:t>args</a:t>
            </a: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("Welcome to Java”);</a:t>
            </a:r>
          </a:p>
          <a:p>
            <a:pPr>
              <a:lnSpc>
                <a:spcPct val="80000"/>
              </a:lnSpc>
              <a:buFont typeface="Monotype Sorts" pitchFamily="2" charset="2"/>
              <a:buNone/>
            </a:pP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a:t>
            </a:r>
          </a:p>
        </p:txBody>
      </p:sp>
      <p:sp>
        <p:nvSpPr>
          <p:cNvPr id="91142" name="Rectangle 7">
            <a:hlinkClick r:id="rId2"/>
            <a:extLst>
              <a:ext uri="{FF2B5EF4-FFF2-40B4-BE49-F238E27FC236}">
                <a16:creationId xmlns:a16="http://schemas.microsoft.com/office/drawing/2014/main" id="{D5C55B86-6C6E-488A-851B-5D9D58512205}"/>
              </a:ext>
            </a:extLst>
          </p:cNvPr>
          <p:cNvSpPr>
            <a:spLocks noChangeArrowheads="1"/>
          </p:cNvSpPr>
          <p:nvPr/>
        </p:nvSpPr>
        <p:spPr bwMode="auto">
          <a:xfrm>
            <a:off x="5311007" y="5181600"/>
            <a:ext cx="21701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ShowSyntaxErrors</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a:extLst>
              <a:ext uri="{FF2B5EF4-FFF2-40B4-BE49-F238E27FC236}">
                <a16:creationId xmlns:a16="http://schemas.microsoft.com/office/drawing/2014/main" id="{9F341419-F29B-4C38-B613-9EE99560689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58DD94-F597-4ABE-85D2-6DE133165851}" type="slidenum">
              <a:rPr lang="en-US" altLang="en-US" sz="1400" smtClean="0"/>
              <a:pPr>
                <a:spcBef>
                  <a:spcPct val="0"/>
                </a:spcBef>
                <a:buClrTx/>
                <a:buSzTx/>
                <a:buFontTx/>
                <a:buNone/>
              </a:pPr>
              <a:t>69</a:t>
            </a:fld>
            <a:endParaRPr lang="en-US" altLang="en-US" sz="1400"/>
          </a:p>
        </p:txBody>
      </p:sp>
      <p:sp>
        <p:nvSpPr>
          <p:cNvPr id="92163" name="Rectangle 2">
            <a:extLst>
              <a:ext uri="{FF2B5EF4-FFF2-40B4-BE49-F238E27FC236}">
                <a16:creationId xmlns:a16="http://schemas.microsoft.com/office/drawing/2014/main" id="{2561BCFC-096D-4407-8D72-FD663C409692}"/>
              </a:ext>
            </a:extLst>
          </p:cNvPr>
          <p:cNvSpPr>
            <a:spLocks noGrp="1" noChangeArrowheads="1"/>
          </p:cNvSpPr>
          <p:nvPr>
            <p:ph type="title"/>
          </p:nvPr>
        </p:nvSpPr>
        <p:spPr>
          <a:xfrm>
            <a:off x="685800" y="228600"/>
            <a:ext cx="7772400" cy="685800"/>
          </a:xfrm>
          <a:noFill/>
        </p:spPr>
        <p:txBody>
          <a:bodyPr/>
          <a:lstStyle/>
          <a:p>
            <a:r>
              <a:rPr lang="en-US" altLang="en-US"/>
              <a:t>Runtime Errors</a:t>
            </a:r>
          </a:p>
        </p:txBody>
      </p:sp>
      <p:sp>
        <p:nvSpPr>
          <p:cNvPr id="92164" name="Rectangle 3">
            <a:extLst>
              <a:ext uri="{FF2B5EF4-FFF2-40B4-BE49-F238E27FC236}">
                <a16:creationId xmlns:a16="http://schemas.microsoft.com/office/drawing/2014/main" id="{78E9316F-5D9A-4A33-9FCA-40AE1B05263A}"/>
              </a:ext>
            </a:extLst>
          </p:cNvPr>
          <p:cNvSpPr>
            <a:spLocks noGrp="1" noChangeArrowheads="1"/>
          </p:cNvSpPr>
          <p:nvPr>
            <p:ph type="body" idx="1"/>
          </p:nvPr>
        </p:nvSpPr>
        <p:spPr>
          <a:xfrm>
            <a:off x="381000" y="1828800"/>
            <a:ext cx="8305800" cy="2133600"/>
          </a:xfrm>
        </p:spPr>
        <p:txBody>
          <a:bodyPr/>
          <a:lstStyle/>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public class </a:t>
            </a:r>
            <a:r>
              <a:rPr lang="en-US" altLang="en-US" sz="2400" b="1" dirty="0" err="1">
                <a:latin typeface="Courier New" panose="02070309020205020404" pitchFamily="49" charset="0"/>
                <a:cs typeface="Times New Roman" panose="02020603050405020304" pitchFamily="18" charset="0"/>
              </a:rPr>
              <a:t>ShowRuntimeErrors</a:t>
            </a: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public static void main(String[] </a:t>
            </a:r>
            <a:r>
              <a:rPr lang="en-US" altLang="en-US" sz="2400" b="1" dirty="0" err="1">
                <a:latin typeface="Courier New" panose="02070309020205020404" pitchFamily="49" charset="0"/>
                <a:cs typeface="Times New Roman" panose="02020603050405020304" pitchFamily="18" charset="0"/>
              </a:rPr>
              <a:t>args</a:t>
            </a: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a:t>
            </a:r>
            <a:r>
              <a:rPr lang="en-US" altLang="en-US" sz="2400" b="1" dirty="0" err="1">
                <a:latin typeface="Courier New" panose="02070309020205020404" pitchFamily="49" charset="0"/>
                <a:cs typeface="Times New Roman" panose="02020603050405020304" pitchFamily="18" charset="0"/>
              </a:rPr>
              <a:t>System.out.println</a:t>
            </a:r>
            <a:r>
              <a:rPr lang="en-US" altLang="en-US" sz="2400" b="1" dirty="0">
                <a:latin typeface="Courier New" panose="02070309020205020404" pitchFamily="49" charset="0"/>
                <a:cs typeface="Times New Roman" panose="02020603050405020304" pitchFamily="18" charset="0"/>
              </a:rPr>
              <a:t>(1 / 0);</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a:t>
            </a:r>
          </a:p>
        </p:txBody>
      </p:sp>
      <p:sp>
        <p:nvSpPr>
          <p:cNvPr id="92166" name="Rectangle 8">
            <a:hlinkClick r:id="rId2"/>
            <a:extLst>
              <a:ext uri="{FF2B5EF4-FFF2-40B4-BE49-F238E27FC236}">
                <a16:creationId xmlns:a16="http://schemas.microsoft.com/office/drawing/2014/main" id="{8B72ACB8-7756-4FD8-B962-87F96008BB76}"/>
              </a:ext>
            </a:extLst>
          </p:cNvPr>
          <p:cNvSpPr>
            <a:spLocks noChangeArrowheads="1"/>
          </p:cNvSpPr>
          <p:nvPr/>
        </p:nvSpPr>
        <p:spPr bwMode="auto">
          <a:xfrm>
            <a:off x="5638800" y="4533106"/>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ShowRuntimeErrors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2FFD2238-0465-46B5-A377-B48D33CC81C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D8667B-162E-45FF-8DF7-8CD86B2195B3}" type="slidenum">
              <a:rPr lang="en-US" altLang="en-US" sz="1400" smtClean="0"/>
              <a:pPr>
                <a:spcBef>
                  <a:spcPct val="0"/>
                </a:spcBef>
                <a:buClrTx/>
                <a:buSzTx/>
                <a:buFontTx/>
                <a:buNone/>
              </a:pPr>
              <a:t>7</a:t>
            </a:fld>
            <a:endParaRPr lang="en-US" altLang="en-US" sz="1400"/>
          </a:p>
        </p:txBody>
      </p:sp>
      <p:sp>
        <p:nvSpPr>
          <p:cNvPr id="12291" name="Rectangle 1026">
            <a:extLst>
              <a:ext uri="{FF2B5EF4-FFF2-40B4-BE49-F238E27FC236}">
                <a16:creationId xmlns:a16="http://schemas.microsoft.com/office/drawing/2014/main" id="{5A2BA40F-2CF4-4363-8377-578481F4A9ED}"/>
              </a:ext>
            </a:extLst>
          </p:cNvPr>
          <p:cNvSpPr>
            <a:spLocks noGrp="1" noChangeArrowheads="1"/>
          </p:cNvSpPr>
          <p:nvPr>
            <p:ph type="title"/>
          </p:nvPr>
        </p:nvSpPr>
        <p:spPr>
          <a:xfrm>
            <a:off x="685800" y="285750"/>
            <a:ext cx="7772400" cy="628650"/>
          </a:xfrm>
        </p:spPr>
        <p:txBody>
          <a:bodyPr/>
          <a:lstStyle/>
          <a:p>
            <a:r>
              <a:rPr lang="en-US" altLang="en-US" sz="4000" dirty="0"/>
              <a:t>Primary Memory</a:t>
            </a:r>
          </a:p>
        </p:txBody>
      </p:sp>
      <p:sp>
        <p:nvSpPr>
          <p:cNvPr id="12292" name="Rectangle 1027">
            <a:extLst>
              <a:ext uri="{FF2B5EF4-FFF2-40B4-BE49-F238E27FC236}">
                <a16:creationId xmlns:a16="http://schemas.microsoft.com/office/drawing/2014/main" id="{521D9673-2F19-4DE0-A132-7AF31FCCD704}"/>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Text Box 1028">
            <a:extLst>
              <a:ext uri="{FF2B5EF4-FFF2-40B4-BE49-F238E27FC236}">
                <a16:creationId xmlns:a16="http://schemas.microsoft.com/office/drawing/2014/main" id="{3232C989-3370-408B-8BC9-05993BB806A1}"/>
              </a:ext>
            </a:extLst>
          </p:cNvPr>
          <p:cNvSpPr txBox="1">
            <a:spLocks noChangeArrowheads="1"/>
          </p:cNvSpPr>
          <p:nvPr/>
        </p:nvSpPr>
        <p:spPr bwMode="auto">
          <a:xfrm>
            <a:off x="304800" y="1066800"/>
            <a:ext cx="8610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cs typeface="Courier New" panose="02070309020205020404" pitchFamily="49" charset="0"/>
              </a:rPr>
              <a:t>RAM: As discussed, this is data the CPU has direct access to for extremely fast reading/writing. However, this is volatile, meaning the data is lost upon shutdown.</a:t>
            </a:r>
          </a:p>
          <a:p>
            <a:pPr>
              <a:spcBef>
                <a:spcPct val="50000"/>
              </a:spcBef>
              <a:buClrTx/>
              <a:buSzTx/>
              <a:buFontTx/>
              <a:buNone/>
            </a:pPr>
            <a:r>
              <a:rPr lang="en-US" altLang="en-US" sz="2400" dirty="0">
                <a:cs typeface="Courier New" panose="02070309020205020404" pitchFamily="49" charset="0"/>
              </a:rPr>
              <a:t>ROM (Read-Only Memory): Non-volatile storage used to store non-changing essentials like firmware (low-level software to interact with hardware), bootloaders (kicks off the OS during startup), factory settings and lookup tables.</a:t>
            </a:r>
          </a:p>
          <a:p>
            <a:pPr>
              <a:spcBef>
                <a:spcPct val="50000"/>
              </a:spcBef>
              <a:buClrTx/>
              <a:buSzTx/>
              <a:buFontTx/>
              <a:buNone/>
            </a:pPr>
            <a:r>
              <a:rPr lang="en-US" altLang="en-US" sz="2400" dirty="0">
                <a:cs typeface="Courier New" panose="02070309020205020404" pitchFamily="49" charset="0"/>
              </a:rPr>
              <a:t>A memory unit is an ordered sequence of bytes, 1 byte = 8 bits. When we write to memory, we are directly replacing whatever was stored in that address previously.</a:t>
            </a:r>
          </a:p>
        </p:txBody>
      </p:sp>
      <p:sp>
        <p:nvSpPr>
          <p:cNvPr id="12294" name="Rectangle 1029">
            <a:extLst>
              <a:ext uri="{FF2B5EF4-FFF2-40B4-BE49-F238E27FC236}">
                <a16:creationId xmlns:a16="http://schemas.microsoft.com/office/drawing/2014/main" id="{0C7EBC32-4D03-4F78-895E-D4BF8BA1BFC9}"/>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Rectangle 1030">
            <a:extLst>
              <a:ext uri="{FF2B5EF4-FFF2-40B4-BE49-F238E27FC236}">
                <a16:creationId xmlns:a16="http://schemas.microsoft.com/office/drawing/2014/main" id="{80CF10FE-69D9-4980-B941-FD14E3A08850}"/>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a:extLst>
              <a:ext uri="{FF2B5EF4-FFF2-40B4-BE49-F238E27FC236}">
                <a16:creationId xmlns:a16="http://schemas.microsoft.com/office/drawing/2014/main" id="{14C7B46D-10E5-4076-B57A-F6B7B66779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96FE47-948A-49B6-8ABC-8CC95A6A0A1C}" type="slidenum">
              <a:rPr lang="en-US" altLang="en-US" sz="1400" smtClean="0"/>
              <a:pPr>
                <a:spcBef>
                  <a:spcPct val="0"/>
                </a:spcBef>
                <a:buClrTx/>
                <a:buSzTx/>
                <a:buFontTx/>
                <a:buNone/>
              </a:pPr>
              <a:t>70</a:t>
            </a:fld>
            <a:endParaRPr lang="en-US" altLang="en-US" sz="1400"/>
          </a:p>
        </p:txBody>
      </p:sp>
      <p:sp>
        <p:nvSpPr>
          <p:cNvPr id="93187" name="Rectangle 2">
            <a:extLst>
              <a:ext uri="{FF2B5EF4-FFF2-40B4-BE49-F238E27FC236}">
                <a16:creationId xmlns:a16="http://schemas.microsoft.com/office/drawing/2014/main" id="{B55BDCB9-5DAD-41E3-BA5F-08B3FF9CF1C0}"/>
              </a:ext>
            </a:extLst>
          </p:cNvPr>
          <p:cNvSpPr>
            <a:spLocks noGrp="1" noChangeArrowheads="1"/>
          </p:cNvSpPr>
          <p:nvPr>
            <p:ph type="title"/>
          </p:nvPr>
        </p:nvSpPr>
        <p:spPr>
          <a:xfrm>
            <a:off x="685800" y="152400"/>
            <a:ext cx="7772400" cy="533400"/>
          </a:xfrm>
          <a:noFill/>
        </p:spPr>
        <p:txBody>
          <a:bodyPr/>
          <a:lstStyle/>
          <a:p>
            <a:r>
              <a:rPr lang="en-US" altLang="en-US"/>
              <a:t>Logic Errors</a:t>
            </a:r>
          </a:p>
        </p:txBody>
      </p:sp>
      <p:sp>
        <p:nvSpPr>
          <p:cNvPr id="93188" name="Rectangle 3">
            <a:extLst>
              <a:ext uri="{FF2B5EF4-FFF2-40B4-BE49-F238E27FC236}">
                <a16:creationId xmlns:a16="http://schemas.microsoft.com/office/drawing/2014/main" id="{E4AEF8AA-AD3E-43A3-87EA-2E6D3D0A3D52}"/>
              </a:ext>
            </a:extLst>
          </p:cNvPr>
          <p:cNvSpPr>
            <a:spLocks noGrp="1" noChangeArrowheads="1"/>
          </p:cNvSpPr>
          <p:nvPr>
            <p:ph type="body" idx="1"/>
          </p:nvPr>
        </p:nvSpPr>
        <p:spPr>
          <a:xfrm>
            <a:off x="228600" y="1981200"/>
            <a:ext cx="8686800" cy="2057400"/>
          </a:xfrm>
        </p:spPr>
        <p:txBody>
          <a:bodyPr/>
          <a:lstStyle/>
          <a:p>
            <a:pPr>
              <a:lnSpc>
                <a:spcPct val="80000"/>
              </a:lnSpc>
              <a:buFont typeface="Monotype Sorts" pitchFamily="2" charset="2"/>
              <a:buNone/>
            </a:pPr>
            <a:r>
              <a:rPr lang="en-US" altLang="en-US" sz="1800" b="1" dirty="0">
                <a:latin typeface="Courier New" panose="02070309020205020404" pitchFamily="49" charset="0"/>
              </a:rPr>
              <a:t>public class </a:t>
            </a:r>
            <a:r>
              <a:rPr lang="en-US" altLang="en-US" sz="1800" b="1" dirty="0" err="1">
                <a:latin typeface="Courier New" panose="02070309020205020404" pitchFamily="49" charset="0"/>
              </a:rPr>
              <a:t>ShowLogicErrors</a:t>
            </a: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  public static void main(String[] </a:t>
            </a:r>
            <a:r>
              <a:rPr lang="en-US" altLang="en-US" sz="1800" b="1" dirty="0" err="1">
                <a:latin typeface="Courier New" panose="02070309020205020404" pitchFamily="49" charset="0"/>
              </a:rPr>
              <a:t>args</a:t>
            </a: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    </a:t>
            </a:r>
            <a:r>
              <a:rPr lang="de-DE" altLang="en-US" sz="1800" b="1" dirty="0">
                <a:latin typeface="Courier New" panose="02070309020205020404" pitchFamily="49" charset="0"/>
              </a:rPr>
              <a:t>System.out.print("35 Celsius is ");</a:t>
            </a:r>
          </a:p>
          <a:p>
            <a:pPr>
              <a:lnSpc>
                <a:spcPct val="80000"/>
              </a:lnSpc>
              <a:buFont typeface="Monotype Sorts" pitchFamily="2" charset="2"/>
              <a:buNone/>
            </a:pPr>
            <a:r>
              <a:rPr lang="de-DE" altLang="en-US" sz="1800" b="1" dirty="0">
                <a:latin typeface="Courier New" panose="02070309020205020404" pitchFamily="49" charset="0"/>
              </a:rPr>
              <a:t>    </a:t>
            </a:r>
            <a:r>
              <a:rPr lang="en-US" altLang="en-US" sz="1800" b="1" dirty="0" err="1">
                <a:latin typeface="Courier New" panose="02070309020205020404" pitchFamily="49" charset="0"/>
              </a:rPr>
              <a:t>System.out.println</a:t>
            </a:r>
            <a:r>
              <a:rPr lang="en-US" altLang="en-US" sz="1800" b="1" dirty="0">
                <a:latin typeface="Courier New" panose="02070309020205020404" pitchFamily="49" charset="0"/>
              </a:rPr>
              <a:t>((9 / 5) * 35 + 32 + “Fahrenheit”);</a:t>
            </a:r>
          </a:p>
          <a:p>
            <a:pPr>
              <a:lnSpc>
                <a:spcPct val="80000"/>
              </a:lnSpc>
              <a:buFont typeface="Monotype Sorts" pitchFamily="2" charset="2"/>
              <a:buNone/>
            </a:pP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a:t>
            </a:r>
          </a:p>
        </p:txBody>
      </p:sp>
      <p:sp>
        <p:nvSpPr>
          <p:cNvPr id="93190" name="Rectangle 7">
            <a:hlinkClick r:id="rId2"/>
            <a:extLst>
              <a:ext uri="{FF2B5EF4-FFF2-40B4-BE49-F238E27FC236}">
                <a16:creationId xmlns:a16="http://schemas.microsoft.com/office/drawing/2014/main" id="{F4A8D526-A9C4-4AC3-8A39-00F22B938544}"/>
              </a:ext>
            </a:extLst>
          </p:cNvPr>
          <p:cNvSpPr>
            <a:spLocks noChangeArrowheads="1"/>
          </p:cNvSpPr>
          <p:nvPr/>
        </p:nvSpPr>
        <p:spPr bwMode="auto">
          <a:xfrm>
            <a:off x="5486400" y="4648200"/>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ShowLogicErrors</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a:extLst>
              <a:ext uri="{FF2B5EF4-FFF2-40B4-BE49-F238E27FC236}">
                <a16:creationId xmlns:a16="http://schemas.microsoft.com/office/drawing/2014/main" id="{089A19E9-7900-4BCB-BF25-731F0655916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8E7CDAD-B74D-4EAB-9F2E-F331B23B2A31}" type="slidenum">
              <a:rPr lang="en-US" altLang="en-US" sz="1400" smtClean="0"/>
              <a:pPr>
                <a:spcBef>
                  <a:spcPct val="0"/>
                </a:spcBef>
                <a:buClrTx/>
                <a:buSzTx/>
                <a:buFontTx/>
                <a:buNone/>
              </a:pPr>
              <a:t>71</a:t>
            </a:fld>
            <a:endParaRPr lang="en-US" altLang="en-US" sz="1400"/>
          </a:p>
        </p:txBody>
      </p:sp>
      <p:sp>
        <p:nvSpPr>
          <p:cNvPr id="94211" name="Rectangle 2">
            <a:extLst>
              <a:ext uri="{FF2B5EF4-FFF2-40B4-BE49-F238E27FC236}">
                <a16:creationId xmlns:a16="http://schemas.microsoft.com/office/drawing/2014/main" id="{73828AEC-A932-4A7D-949A-0CBD8222040C}"/>
              </a:ext>
            </a:extLst>
          </p:cNvPr>
          <p:cNvSpPr>
            <a:spLocks noGrp="1" noChangeArrowheads="1"/>
          </p:cNvSpPr>
          <p:nvPr>
            <p:ph type="title"/>
          </p:nvPr>
        </p:nvSpPr>
        <p:spPr>
          <a:xfrm>
            <a:off x="1447800" y="152400"/>
            <a:ext cx="6400800" cy="1143000"/>
          </a:xfrm>
          <a:noFill/>
        </p:spPr>
        <p:txBody>
          <a:bodyPr/>
          <a:lstStyle/>
          <a:p>
            <a:r>
              <a:rPr lang="en-US" altLang="en-US"/>
              <a:t>Compiling and Running Java from NetBeans</a:t>
            </a:r>
            <a:endParaRPr lang="en-US" altLang="en-US">
              <a:solidFill>
                <a:schemeClr val="tx1"/>
              </a:solidFill>
            </a:endParaRPr>
          </a:p>
        </p:txBody>
      </p:sp>
      <p:sp>
        <p:nvSpPr>
          <p:cNvPr id="94212" name="Rectangle 3">
            <a:extLst>
              <a:ext uri="{FF2B5EF4-FFF2-40B4-BE49-F238E27FC236}">
                <a16:creationId xmlns:a16="http://schemas.microsoft.com/office/drawing/2014/main" id="{3E940334-FBCE-4FEC-A90E-B481BD4057C4}"/>
              </a:ext>
            </a:extLst>
          </p:cNvPr>
          <p:cNvSpPr>
            <a:spLocks noGrp="1" noChangeArrowheads="1"/>
          </p:cNvSpPr>
          <p:nvPr>
            <p:ph type="body" idx="1"/>
          </p:nvPr>
        </p:nvSpPr>
        <p:spPr>
          <a:xfrm>
            <a:off x="457200" y="1524000"/>
            <a:ext cx="8382000" cy="609600"/>
          </a:xfrm>
          <a:noFill/>
        </p:spPr>
        <p:txBody>
          <a:bodyPr/>
          <a:lstStyle/>
          <a:p>
            <a:r>
              <a:rPr lang="en-US" altLang="en-US" sz="3000"/>
              <a:t>See Supplement I.D on the Website for details</a:t>
            </a:r>
          </a:p>
        </p:txBody>
      </p:sp>
      <p:sp>
        <p:nvSpPr>
          <p:cNvPr id="94213" name="Rectangle 4">
            <a:extLst>
              <a:ext uri="{FF2B5EF4-FFF2-40B4-BE49-F238E27FC236}">
                <a16:creationId xmlns:a16="http://schemas.microsoft.com/office/drawing/2014/main" id="{CB287C8E-ED77-40A0-A322-304A45686F84}"/>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4214" name="Rectangle 8">
            <a:extLst>
              <a:ext uri="{FF2B5EF4-FFF2-40B4-BE49-F238E27FC236}">
                <a16:creationId xmlns:a16="http://schemas.microsoft.com/office/drawing/2014/main" id="{3D3DC865-96DA-4385-9C70-F635F362EE55}"/>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a:extLst>
              <a:ext uri="{FF2B5EF4-FFF2-40B4-BE49-F238E27FC236}">
                <a16:creationId xmlns:a16="http://schemas.microsoft.com/office/drawing/2014/main" id="{10FE6448-2695-4C2E-AB6C-1A84BBAF64A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03BF43-4243-4118-BF5F-EB0D1E15FFD7}" type="slidenum">
              <a:rPr lang="en-US" altLang="en-US" sz="1400" smtClean="0"/>
              <a:pPr>
                <a:spcBef>
                  <a:spcPct val="0"/>
                </a:spcBef>
                <a:buClrTx/>
                <a:buSzTx/>
                <a:buFontTx/>
                <a:buNone/>
              </a:pPr>
              <a:t>72</a:t>
            </a:fld>
            <a:endParaRPr lang="en-US" altLang="en-US" sz="1400"/>
          </a:p>
        </p:txBody>
      </p:sp>
      <p:sp>
        <p:nvSpPr>
          <p:cNvPr id="96259" name="Rectangle 2">
            <a:extLst>
              <a:ext uri="{FF2B5EF4-FFF2-40B4-BE49-F238E27FC236}">
                <a16:creationId xmlns:a16="http://schemas.microsoft.com/office/drawing/2014/main" id="{51A6AF9E-BE1B-4DA3-A11A-9C34FB237ACD}"/>
              </a:ext>
            </a:extLst>
          </p:cNvPr>
          <p:cNvSpPr>
            <a:spLocks noGrp="1" noChangeArrowheads="1"/>
          </p:cNvSpPr>
          <p:nvPr>
            <p:ph type="title"/>
          </p:nvPr>
        </p:nvSpPr>
        <p:spPr>
          <a:xfrm>
            <a:off x="1600200" y="152400"/>
            <a:ext cx="6781800" cy="1143000"/>
          </a:xfrm>
          <a:noFill/>
        </p:spPr>
        <p:txBody>
          <a:bodyPr/>
          <a:lstStyle/>
          <a:p>
            <a:r>
              <a:rPr lang="en-US" altLang="en-US"/>
              <a:t>Compiling and Running Java from Eclipse</a:t>
            </a:r>
            <a:endParaRPr lang="en-US" altLang="en-US">
              <a:solidFill>
                <a:schemeClr val="tx1"/>
              </a:solidFill>
            </a:endParaRPr>
          </a:p>
        </p:txBody>
      </p:sp>
      <p:sp>
        <p:nvSpPr>
          <p:cNvPr id="96260" name="Rectangle 3">
            <a:extLst>
              <a:ext uri="{FF2B5EF4-FFF2-40B4-BE49-F238E27FC236}">
                <a16:creationId xmlns:a16="http://schemas.microsoft.com/office/drawing/2014/main" id="{A73D1723-31D4-4D23-9CEE-9F0C01EC0962}"/>
              </a:ext>
            </a:extLst>
          </p:cNvPr>
          <p:cNvSpPr>
            <a:spLocks noGrp="1" noChangeArrowheads="1"/>
          </p:cNvSpPr>
          <p:nvPr>
            <p:ph type="body" idx="1"/>
          </p:nvPr>
        </p:nvSpPr>
        <p:spPr>
          <a:xfrm>
            <a:off x="457200" y="1524000"/>
            <a:ext cx="8382000" cy="609600"/>
          </a:xfrm>
          <a:noFill/>
        </p:spPr>
        <p:txBody>
          <a:bodyPr/>
          <a:lstStyle/>
          <a:p>
            <a:r>
              <a:rPr lang="en-US" altLang="en-US" sz="3000"/>
              <a:t>See Supplement II.D on the Website for details</a:t>
            </a:r>
          </a:p>
        </p:txBody>
      </p:sp>
      <p:sp>
        <p:nvSpPr>
          <p:cNvPr id="96261" name="Rectangle 4">
            <a:extLst>
              <a:ext uri="{FF2B5EF4-FFF2-40B4-BE49-F238E27FC236}">
                <a16:creationId xmlns:a16="http://schemas.microsoft.com/office/drawing/2014/main" id="{9F220915-0825-435E-90EC-9020DBC3DE2E}"/>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6262" name="Rectangle 8">
            <a:extLst>
              <a:ext uri="{FF2B5EF4-FFF2-40B4-BE49-F238E27FC236}">
                <a16:creationId xmlns:a16="http://schemas.microsoft.com/office/drawing/2014/main" id="{B3AFB069-2254-4E4B-9021-55A68D27D948}"/>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BF576C15-427C-4C65-A173-E30EC51B977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722011-28E3-4992-B81D-4C218220D733}" type="slidenum">
              <a:rPr lang="en-US" altLang="en-US" sz="1400" smtClean="0"/>
              <a:pPr>
                <a:spcBef>
                  <a:spcPct val="0"/>
                </a:spcBef>
                <a:buClrTx/>
                <a:buSzTx/>
                <a:buFontTx/>
                <a:buNone/>
              </a:pPr>
              <a:t>8</a:t>
            </a:fld>
            <a:endParaRPr lang="en-US" altLang="en-US" sz="1400"/>
          </a:p>
        </p:txBody>
      </p:sp>
      <p:sp>
        <p:nvSpPr>
          <p:cNvPr id="14339" name="Rectangle 2">
            <a:extLst>
              <a:ext uri="{FF2B5EF4-FFF2-40B4-BE49-F238E27FC236}">
                <a16:creationId xmlns:a16="http://schemas.microsoft.com/office/drawing/2014/main" id="{D93011E1-89C9-4DD3-9212-DC119799F4A2}"/>
              </a:ext>
            </a:extLst>
          </p:cNvPr>
          <p:cNvSpPr>
            <a:spLocks noGrp="1" noChangeArrowheads="1"/>
          </p:cNvSpPr>
          <p:nvPr>
            <p:ph type="title"/>
          </p:nvPr>
        </p:nvSpPr>
        <p:spPr>
          <a:xfrm>
            <a:off x="685800" y="228600"/>
            <a:ext cx="7772400" cy="762000"/>
          </a:xfrm>
        </p:spPr>
        <p:txBody>
          <a:bodyPr/>
          <a:lstStyle/>
          <a:p>
            <a:r>
              <a:rPr lang="en-US" altLang="en-US" dirty="0"/>
              <a:t>How is Data Stored?</a:t>
            </a:r>
          </a:p>
        </p:txBody>
      </p:sp>
      <p:sp>
        <p:nvSpPr>
          <p:cNvPr id="14340" name="Rectangle 3">
            <a:extLst>
              <a:ext uri="{FF2B5EF4-FFF2-40B4-BE49-F238E27FC236}">
                <a16:creationId xmlns:a16="http://schemas.microsoft.com/office/drawing/2014/main" id="{969DF85B-EBF3-4AF5-94F0-C660367143D7}"/>
              </a:ext>
            </a:extLst>
          </p:cNvPr>
          <p:cNvSpPr>
            <a:spLocks noGrp="1" noChangeArrowheads="1"/>
          </p:cNvSpPr>
          <p:nvPr>
            <p:ph type="body" idx="1"/>
          </p:nvPr>
        </p:nvSpPr>
        <p:spPr>
          <a:xfrm>
            <a:off x="228600" y="990600"/>
            <a:ext cx="4800600" cy="5257800"/>
          </a:xfrm>
        </p:spPr>
        <p:txBody>
          <a:bodyPr/>
          <a:lstStyle/>
          <a:p>
            <a:pPr marL="0" indent="0">
              <a:lnSpc>
                <a:spcPct val="90000"/>
              </a:lnSpc>
              <a:buFont typeface="Monotype Sorts" pitchFamily="2" charset="2"/>
              <a:buNone/>
            </a:pPr>
            <a:r>
              <a:rPr lang="en-US" altLang="en-US" sz="2000" dirty="0">
                <a:cs typeface="Times New Roman" panose="02020603050405020304" pitchFamily="18" charset="0"/>
              </a:rPr>
              <a:t>Data of various kinds, such as numbers, characters, and strings, are encoded as a series of bits (zeros and ones). Computers use zeros and ones because digital devices have two stable states, which are referred to as </a:t>
            </a:r>
            <a:r>
              <a:rPr lang="en-US" altLang="en-US" sz="2000" i="1" dirty="0">
                <a:cs typeface="Times New Roman" panose="02020603050405020304" pitchFamily="18" charset="0"/>
              </a:rPr>
              <a:t>zero</a:t>
            </a:r>
            <a:r>
              <a:rPr lang="en-US" altLang="en-US" sz="2000" dirty="0">
                <a:cs typeface="Times New Roman" panose="02020603050405020304" pitchFamily="18" charset="0"/>
              </a:rPr>
              <a:t> and </a:t>
            </a:r>
            <a:r>
              <a:rPr lang="en-US" altLang="en-US" sz="2000" i="1" dirty="0">
                <a:cs typeface="Times New Roman" panose="02020603050405020304" pitchFamily="18" charset="0"/>
              </a:rPr>
              <a:t>one</a:t>
            </a:r>
            <a:r>
              <a:rPr lang="en-US" altLang="en-US" sz="2000" dirty="0">
                <a:cs typeface="Times New Roman" panose="02020603050405020304" pitchFamily="18" charset="0"/>
              </a:rPr>
              <a:t> by convention. The programmers need not to be concerned about the encoding and decoding of data, which is performed automatically by the system based on the encoding scheme. The encoding scheme varies. For example, character ‘J’ is represented by 01001010 in one byte. A small number such as three can be stored in a single byte. If computer needs to store a large number that cannot fit into a single byte, it uses a number of adjacent bytes. No two data can share or split a same byte. A byte is the minimum storage unit.</a:t>
            </a:r>
          </a:p>
        </p:txBody>
      </p:sp>
      <p:sp>
        <p:nvSpPr>
          <p:cNvPr id="14341" name="Rectangle 6">
            <a:extLst>
              <a:ext uri="{FF2B5EF4-FFF2-40B4-BE49-F238E27FC236}">
                <a16:creationId xmlns:a16="http://schemas.microsoft.com/office/drawing/2014/main" id="{667F9EA8-9C12-432E-B8F7-3C1C7EEC8B6E}"/>
              </a:ext>
            </a:extLst>
          </p:cNvPr>
          <p:cNvSpPr>
            <a:spLocks noChangeArrowheads="1"/>
          </p:cNvSpPr>
          <p:nvPr/>
        </p:nvSpPr>
        <p:spPr bwMode="auto">
          <a:xfrm>
            <a:off x="3162300"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4342" name="Object 5">
            <a:extLst>
              <a:ext uri="{FF2B5EF4-FFF2-40B4-BE49-F238E27FC236}">
                <a16:creationId xmlns:a16="http://schemas.microsoft.com/office/drawing/2014/main" id="{7CEE5520-30E0-412B-B64D-FE68BD35B64B}"/>
              </a:ext>
            </a:extLst>
          </p:cNvPr>
          <p:cNvGraphicFramePr>
            <a:graphicFrameLocks noChangeAspect="1"/>
          </p:cNvGraphicFramePr>
          <p:nvPr/>
        </p:nvGraphicFramePr>
        <p:xfrm>
          <a:off x="5029200" y="1828800"/>
          <a:ext cx="4114800" cy="3086100"/>
        </p:xfrm>
        <a:graphic>
          <a:graphicData uri="http://schemas.openxmlformats.org/presentationml/2006/ole">
            <mc:AlternateContent xmlns:mc="http://schemas.openxmlformats.org/markup-compatibility/2006">
              <mc:Choice xmlns:v="urn:schemas-microsoft-com:vml" Requires="v">
                <p:oleObj r:id="rId2" imgW="2820924" imgH="2115312" progId="Word.Picture.8">
                  <p:embed/>
                </p:oleObj>
              </mc:Choice>
              <mc:Fallback>
                <p:oleObj r:id="rId2" imgW="2820924" imgH="2115312"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8288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6E0C289E-163A-4EFF-BF76-EAB1DB62C9D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FF0CA2-C18E-4840-AF92-AB89AF547DF5}" type="slidenum">
              <a:rPr lang="en-US" altLang="en-US" sz="1400" smtClean="0"/>
              <a:pPr>
                <a:spcBef>
                  <a:spcPct val="0"/>
                </a:spcBef>
                <a:buClrTx/>
                <a:buSzTx/>
                <a:buFontTx/>
                <a:buNone/>
              </a:pPr>
              <a:t>9</a:t>
            </a:fld>
            <a:endParaRPr lang="en-US" altLang="en-US" sz="1400"/>
          </a:p>
        </p:txBody>
      </p:sp>
      <p:sp>
        <p:nvSpPr>
          <p:cNvPr id="19459" name="Rectangle 1026">
            <a:extLst>
              <a:ext uri="{FF2B5EF4-FFF2-40B4-BE49-F238E27FC236}">
                <a16:creationId xmlns:a16="http://schemas.microsoft.com/office/drawing/2014/main" id="{000C40BD-E2C1-4D74-80B9-38A5D0561640}"/>
              </a:ext>
            </a:extLst>
          </p:cNvPr>
          <p:cNvSpPr>
            <a:spLocks noGrp="1" noChangeArrowheads="1"/>
          </p:cNvSpPr>
          <p:nvPr>
            <p:ph type="title"/>
          </p:nvPr>
        </p:nvSpPr>
        <p:spPr>
          <a:xfrm>
            <a:off x="304800" y="304800"/>
            <a:ext cx="8534400" cy="457200"/>
          </a:xfrm>
        </p:spPr>
        <p:txBody>
          <a:bodyPr/>
          <a:lstStyle/>
          <a:p>
            <a:r>
              <a:rPr lang="en-US" altLang="en-US"/>
              <a:t>Monitor Resolution and Dot Pitch</a:t>
            </a:r>
          </a:p>
        </p:txBody>
      </p:sp>
      <p:sp>
        <p:nvSpPr>
          <p:cNvPr id="19460" name="Rectangle 1027">
            <a:extLst>
              <a:ext uri="{FF2B5EF4-FFF2-40B4-BE49-F238E27FC236}">
                <a16:creationId xmlns:a16="http://schemas.microsoft.com/office/drawing/2014/main" id="{B4568BDA-89C4-4897-9618-99D1762BE248}"/>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Text Box 1028">
            <a:extLst>
              <a:ext uri="{FF2B5EF4-FFF2-40B4-BE49-F238E27FC236}">
                <a16:creationId xmlns:a16="http://schemas.microsoft.com/office/drawing/2014/main" id="{8FF1B8EB-FE06-42B1-9750-EAEFEEE52744}"/>
              </a:ext>
            </a:extLst>
          </p:cNvPr>
          <p:cNvSpPr txBox="1">
            <a:spLocks noChangeArrowheads="1"/>
          </p:cNvSpPr>
          <p:nvPr/>
        </p:nvSpPr>
        <p:spPr bwMode="auto">
          <a:xfrm>
            <a:off x="1600200" y="1066800"/>
            <a:ext cx="7543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t>The </a:t>
            </a:r>
            <a:r>
              <a:rPr lang="en-US" altLang="en-US" sz="2400" i="1" dirty="0"/>
              <a:t>screen resolution</a:t>
            </a:r>
            <a:r>
              <a:rPr lang="en-US" altLang="en-US" sz="2400" dirty="0"/>
              <a:t> specifies the number of pixels in horizontal and vertical dimensions of the display device. </a:t>
            </a:r>
            <a:r>
              <a:rPr lang="en-US" altLang="en-US" sz="2400" i="1" dirty="0"/>
              <a:t>Pixels</a:t>
            </a:r>
            <a:r>
              <a:rPr lang="en-US" altLang="en-US" sz="2400" dirty="0"/>
              <a:t> (short for “picture elements”) are tiny dots that form an image on the screen. A common resolution for a 17-inch screen, for example, is 1,024 pixels wide and 768 pixels high. The resolution can be set manually. The higher the resolution, the sharper and clearer the image is.</a:t>
            </a:r>
          </a:p>
        </p:txBody>
      </p:sp>
      <p:sp>
        <p:nvSpPr>
          <p:cNvPr id="19462" name="Rectangle 1029">
            <a:extLst>
              <a:ext uri="{FF2B5EF4-FFF2-40B4-BE49-F238E27FC236}">
                <a16:creationId xmlns:a16="http://schemas.microsoft.com/office/drawing/2014/main" id="{49524340-344C-4CBF-8271-ABC4213A9966}"/>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Rectangle 1030">
            <a:extLst>
              <a:ext uri="{FF2B5EF4-FFF2-40B4-BE49-F238E27FC236}">
                <a16:creationId xmlns:a16="http://schemas.microsoft.com/office/drawing/2014/main" id="{52D51CC3-447C-4B40-A886-5D2674653941}"/>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Text Box 1032">
            <a:extLst>
              <a:ext uri="{FF2B5EF4-FFF2-40B4-BE49-F238E27FC236}">
                <a16:creationId xmlns:a16="http://schemas.microsoft.com/office/drawing/2014/main" id="{0BF5BD31-EACF-4740-8231-4B2215B46991}"/>
              </a:ext>
            </a:extLst>
          </p:cNvPr>
          <p:cNvSpPr txBox="1">
            <a:spLocks noChangeArrowheads="1"/>
          </p:cNvSpPr>
          <p:nvPr/>
        </p:nvSpPr>
        <p:spPr bwMode="auto">
          <a:xfrm>
            <a:off x="152400" y="1066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resolution</a:t>
            </a:r>
            <a:endParaRPr lang="en-US" altLang="en-US" sz="2400">
              <a:cs typeface="Courier New" panose="02070309020205020404" pitchFamily="49" charset="0"/>
            </a:endParaRPr>
          </a:p>
        </p:txBody>
      </p:sp>
      <p:sp>
        <p:nvSpPr>
          <p:cNvPr id="19465" name="Text Box 1033">
            <a:extLst>
              <a:ext uri="{FF2B5EF4-FFF2-40B4-BE49-F238E27FC236}">
                <a16:creationId xmlns:a16="http://schemas.microsoft.com/office/drawing/2014/main" id="{DB83A0DA-DC48-4DF6-AB30-5CE32235D899}"/>
              </a:ext>
            </a:extLst>
          </p:cNvPr>
          <p:cNvSpPr txBox="1">
            <a:spLocks noChangeArrowheads="1"/>
          </p:cNvSpPr>
          <p:nvPr/>
        </p:nvSpPr>
        <p:spPr bwMode="auto">
          <a:xfrm>
            <a:off x="1600200" y="46482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 </a:t>
            </a:r>
            <a:r>
              <a:rPr lang="en-US" altLang="en-US" sz="2400" i="1"/>
              <a:t>dot pitch</a:t>
            </a:r>
            <a:r>
              <a:rPr lang="en-US" altLang="en-US" sz="2400"/>
              <a:t> is the amount of space between pixels, measured in millimeters. The smaller the dot pitch, the sharper the display.</a:t>
            </a:r>
          </a:p>
        </p:txBody>
      </p:sp>
      <p:sp>
        <p:nvSpPr>
          <p:cNvPr id="19466" name="Text Box 1034">
            <a:extLst>
              <a:ext uri="{FF2B5EF4-FFF2-40B4-BE49-F238E27FC236}">
                <a16:creationId xmlns:a16="http://schemas.microsoft.com/office/drawing/2014/main" id="{ABEA3CAD-4ACB-4755-B668-C05D5A03B808}"/>
              </a:ext>
            </a:extLst>
          </p:cNvPr>
          <p:cNvSpPr txBox="1">
            <a:spLocks noChangeArrowheads="1"/>
          </p:cNvSpPr>
          <p:nvPr/>
        </p:nvSpPr>
        <p:spPr bwMode="auto">
          <a:xfrm>
            <a:off x="152400" y="4648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dot pitch</a:t>
            </a:r>
            <a:endParaRPr lang="en-US" altLang="en-US" sz="2400">
              <a:cs typeface="Courier New" panose="02070309020205020404" pitchFamily="49" charset="0"/>
            </a:endParaRPr>
          </a:p>
        </p:txBody>
      </p:sp>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20397</TotalTime>
  <Words>4033</Words>
  <Application>Microsoft Office PowerPoint</Application>
  <PresentationFormat>On-screen Show (4:3)</PresentationFormat>
  <Paragraphs>565</Paragraphs>
  <Slides>72</Slides>
  <Notes>19</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72</vt:i4>
      </vt:variant>
      <vt:variant>
        <vt:lpstr>Custom Shows</vt:lpstr>
      </vt:variant>
      <vt:variant>
        <vt:i4>1</vt:i4>
      </vt:variant>
    </vt:vector>
  </HeadingPairs>
  <TitlesOfParts>
    <vt:vector size="85" baseType="lpstr">
      <vt:lpstr>Arial</vt:lpstr>
      <vt:lpstr>Book Antiqua</vt:lpstr>
      <vt:lpstr>Courier</vt:lpstr>
      <vt:lpstr>Courier New</vt:lpstr>
      <vt:lpstr>Forte</vt:lpstr>
      <vt:lpstr>Monotype Sorts</vt:lpstr>
      <vt:lpstr>Palatino</vt:lpstr>
      <vt:lpstr>Times New Roman</vt:lpstr>
      <vt:lpstr>International</vt:lpstr>
      <vt:lpstr>Picture</vt:lpstr>
      <vt:lpstr>Microsoft Word Picture</vt:lpstr>
      <vt:lpstr>Paintbrush Picture</vt:lpstr>
      <vt:lpstr>Chapter 1 Introduction to Computers, Programs, and Java</vt:lpstr>
      <vt:lpstr>Objectives</vt:lpstr>
      <vt:lpstr>What is a Computer?</vt:lpstr>
      <vt:lpstr>CPU – Central Processing Unit</vt:lpstr>
      <vt:lpstr>GPU – Graphics Processing Unit</vt:lpstr>
      <vt:lpstr>Storage Devices</vt:lpstr>
      <vt:lpstr>Primary Memory</vt:lpstr>
      <vt:lpstr>How is Data Stored?</vt:lpstr>
      <vt:lpstr>Monitor Resolution and Dot Pitch</vt:lpstr>
      <vt:lpstr>Communication Devices</vt:lpstr>
      <vt:lpstr>Programs</vt:lpstr>
      <vt:lpstr>Programming Languages</vt:lpstr>
      <vt:lpstr>Programming Languages</vt:lpstr>
      <vt:lpstr>Programming Languages</vt:lpstr>
      <vt:lpstr>Popular High-Level Languages</vt:lpstr>
      <vt:lpstr>Interpreting/Compiling Source Code</vt:lpstr>
      <vt:lpstr>Interpreting Source Code</vt:lpstr>
      <vt:lpstr>Compiling Source Code</vt:lpstr>
      <vt:lpstr>Operating Systems</vt:lpstr>
      <vt:lpstr>Why Java?</vt:lpstr>
      <vt:lpstr>Java, Web, and Beyond</vt:lpstr>
      <vt:lpstr>Java’s History</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JDK Versions</vt:lpstr>
      <vt:lpstr>JDK Editions</vt:lpstr>
      <vt:lpstr>Popular Java IDEs</vt:lpstr>
      <vt:lpstr>A Simple Java Program</vt:lpstr>
      <vt:lpstr>Trace a Program Execution</vt:lpstr>
      <vt:lpstr>Trace a Program Execution</vt:lpstr>
      <vt:lpstr>Trace a Program Execution</vt:lpstr>
      <vt:lpstr>Two More Simple Examples</vt:lpstr>
      <vt:lpstr>Creating and Editing Using NotePad</vt:lpstr>
      <vt:lpstr>Creating and Editing Using WordPad</vt:lpstr>
      <vt:lpstr>Creating, Compiling, and Running Programs</vt:lpstr>
      <vt:lpstr>Compiling Java Source Code</vt:lpstr>
      <vt:lpstr>Supplements on the Companion Website</vt:lpstr>
      <vt:lpstr>Compiling and Running Java from the Command Window</vt:lpstr>
      <vt:lpstr>Compiling and Running Java from TextPad</vt:lpstr>
      <vt:lpstr>Anatomy of a Java Program</vt:lpstr>
      <vt:lpstr>Class Name</vt:lpstr>
      <vt:lpstr>Main Method</vt:lpstr>
      <vt:lpstr>Statement</vt:lpstr>
      <vt:lpstr>Statement Terminator</vt:lpstr>
      <vt:lpstr>Keywords</vt:lpstr>
      <vt:lpstr>Blocks</vt:lpstr>
      <vt:lpstr>Special Symbols</vt:lpstr>
      <vt:lpstr>{  … }</vt:lpstr>
      <vt:lpstr>(  …  )</vt:lpstr>
      <vt:lpstr>;</vt:lpstr>
      <vt:lpstr>// …</vt:lpstr>
      <vt:lpstr>" … "</vt:lpstr>
      <vt:lpstr>Programming Style and Documentation</vt:lpstr>
      <vt:lpstr>Appropriate Comments</vt:lpstr>
      <vt:lpstr>Naming Conventions</vt:lpstr>
      <vt:lpstr>Proper Indentation and Spacing</vt:lpstr>
      <vt:lpstr>Block Styles</vt:lpstr>
      <vt:lpstr>Programming Errors</vt:lpstr>
      <vt:lpstr>Syntax Errors</vt:lpstr>
      <vt:lpstr>Runtime Errors</vt:lpstr>
      <vt:lpstr>Logic Errors</vt:lpstr>
      <vt:lpstr>Compiling and Running Java from NetBeans</vt:lpstr>
      <vt:lpstr>Compiling and Running Java from Eclipse</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Aughdon Breslin</cp:lastModifiedBy>
  <cp:revision>278</cp:revision>
  <cp:lastPrinted>1998-02-24T16:19:51Z</cp:lastPrinted>
  <dcterms:created xsi:type="dcterms:W3CDTF">1995-06-10T17:31:50Z</dcterms:created>
  <dcterms:modified xsi:type="dcterms:W3CDTF">2025-01-24T12:49:01Z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2025-01-18T15:19:30Z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6236d805-23f5-45a3-b309-ee490dd8ed08</vt:lpwstr>
  </property>
  <property fmtid="{D5CDD505-2E9C-101B-9397-08002B2CF9AE}" pid="8" name="MSIP_Label_a73fd474-4f3c-44ed-88fb-5cc4bd2471bf_ContentBits">
    <vt:lpwstr>0</vt:lpwstr>
  </property>
</Properties>
</file>