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559" y="100076"/>
            <a:ext cx="1182488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559" y="100076"/>
            <a:ext cx="67011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1339" y="2306827"/>
            <a:ext cx="7510780" cy="155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52281" y="6428920"/>
            <a:ext cx="108839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949" y="3090164"/>
            <a:ext cx="784479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ts val="3454"/>
              </a:lnSpc>
              <a:spcBef>
                <a:spcPts val="100"/>
              </a:spcBef>
              <a:buAutoNum type="arabicPeriod" startAt="3"/>
              <a:tabLst>
                <a:tab pos="393700" algn="l"/>
              </a:tabLst>
            </a:pPr>
            <a:r>
              <a:rPr sz="3000" dirty="0">
                <a:solidFill>
                  <a:srgbClr val="A5A5A5"/>
                </a:solidFill>
                <a:latin typeface="Times New Roman"/>
                <a:cs typeface="Times New Roman"/>
              </a:rPr>
              <a:t>Mathematical </a:t>
            </a:r>
            <a:r>
              <a:rPr sz="3000" spc="-5" dirty="0">
                <a:solidFill>
                  <a:srgbClr val="A5A5A5"/>
                </a:solidFill>
                <a:latin typeface="Times New Roman"/>
                <a:cs typeface="Times New Roman"/>
              </a:rPr>
              <a:t>Functions,</a:t>
            </a:r>
            <a:r>
              <a:rPr sz="3000" dirty="0">
                <a:solidFill>
                  <a:srgbClr val="A5A5A5"/>
                </a:solidFill>
                <a:latin typeface="Times New Roman"/>
                <a:cs typeface="Times New Roman"/>
              </a:rPr>
              <a:t> Characters, and </a:t>
            </a:r>
            <a:r>
              <a:rPr sz="3000" spc="-5" dirty="0">
                <a:solidFill>
                  <a:srgbClr val="A5A5A5"/>
                </a:solid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ts val="3454"/>
              </a:lnSpc>
              <a:buAutoNum type="arabicPeriod" startAt="3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Loops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6599" y="1954275"/>
            <a:ext cx="8872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</a:t>
            </a:r>
            <a:r>
              <a:rPr sz="4000" dirty="0"/>
              <a:t>S 501 – </a:t>
            </a:r>
            <a:r>
              <a:rPr sz="4000" spc="5" dirty="0"/>
              <a:t>I</a:t>
            </a:r>
            <a:r>
              <a:rPr sz="4000" dirty="0"/>
              <a:t>nt</a:t>
            </a:r>
            <a:r>
              <a:rPr sz="4000" spc="5" dirty="0"/>
              <a:t>r</a:t>
            </a:r>
            <a:r>
              <a:rPr sz="4000" dirty="0"/>
              <a:t>odu</a:t>
            </a:r>
            <a:r>
              <a:rPr sz="4000" spc="-5" dirty="0"/>
              <a:t>c</a:t>
            </a:r>
            <a:r>
              <a:rPr sz="4000" dirty="0"/>
              <a:t>tion to </a:t>
            </a:r>
            <a:r>
              <a:rPr sz="4000" spc="5" dirty="0"/>
              <a:t>J</a:t>
            </a:r>
            <a:r>
              <a:rPr sz="4000" spc="-520" dirty="0"/>
              <a:t>AV</a:t>
            </a:r>
            <a:r>
              <a:rPr sz="4000" dirty="0"/>
              <a:t>A</a:t>
            </a:r>
            <a:r>
              <a:rPr sz="4000" spc="-225" dirty="0"/>
              <a:t> </a:t>
            </a:r>
            <a:r>
              <a:rPr sz="4000" dirty="0"/>
              <a:t>P</a:t>
            </a:r>
            <a:r>
              <a:rPr sz="4000" spc="5" dirty="0"/>
              <a:t>r</a:t>
            </a:r>
            <a:r>
              <a:rPr sz="4000" dirty="0"/>
              <a:t>og</a:t>
            </a:r>
            <a:r>
              <a:rPr sz="4000" spc="5" dirty="0"/>
              <a:t>r</a:t>
            </a:r>
            <a:r>
              <a:rPr sz="4000" spc="-5" dirty="0"/>
              <a:t>a</a:t>
            </a:r>
            <a:r>
              <a:rPr sz="4000" dirty="0"/>
              <a:t>ming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9879" y="954793"/>
            <a:ext cx="4260850" cy="1269365"/>
            <a:chOff x="6329879" y="954793"/>
            <a:chExt cx="4260850" cy="1269365"/>
          </a:xfrm>
        </p:grpSpPr>
        <p:sp>
          <p:nvSpPr>
            <p:cNvPr id="3" name="object 3"/>
            <p:cNvSpPr/>
            <p:nvPr/>
          </p:nvSpPr>
          <p:spPr>
            <a:xfrm>
              <a:off x="6336229" y="961143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2004554" y="788979"/>
                  </a:moveTo>
                  <a:lnTo>
                    <a:pt x="1043056" y="788979"/>
                  </a:lnTo>
                  <a:lnTo>
                    <a:pt x="0" y="1256449"/>
                  </a:lnTo>
                  <a:lnTo>
                    <a:pt x="2004554" y="788979"/>
                  </a:lnTo>
                  <a:close/>
                </a:path>
                <a:path w="4248150" h="1256664">
                  <a:moveTo>
                    <a:pt x="4116551" y="0"/>
                  </a:moveTo>
                  <a:lnTo>
                    <a:pt x="533554" y="0"/>
                  </a:lnTo>
                  <a:lnTo>
                    <a:pt x="482370" y="10333"/>
                  </a:lnTo>
                  <a:lnTo>
                    <a:pt x="440572" y="38514"/>
                  </a:lnTo>
                  <a:lnTo>
                    <a:pt x="412391" y="80312"/>
                  </a:lnTo>
                  <a:lnTo>
                    <a:pt x="402057" y="131497"/>
                  </a:lnTo>
                  <a:lnTo>
                    <a:pt x="402057" y="657481"/>
                  </a:lnTo>
                  <a:lnTo>
                    <a:pt x="412391" y="708666"/>
                  </a:lnTo>
                  <a:lnTo>
                    <a:pt x="440572" y="750465"/>
                  </a:lnTo>
                  <a:lnTo>
                    <a:pt x="482370" y="778646"/>
                  </a:lnTo>
                  <a:lnTo>
                    <a:pt x="533554" y="788979"/>
                  </a:lnTo>
                  <a:lnTo>
                    <a:pt x="4116551" y="788979"/>
                  </a:lnTo>
                  <a:lnTo>
                    <a:pt x="4167735" y="778646"/>
                  </a:lnTo>
                  <a:lnTo>
                    <a:pt x="4209533" y="750465"/>
                  </a:lnTo>
                  <a:lnTo>
                    <a:pt x="4237714" y="708666"/>
                  </a:lnTo>
                  <a:lnTo>
                    <a:pt x="4248048" y="657481"/>
                  </a:lnTo>
                  <a:lnTo>
                    <a:pt x="4248048" y="131497"/>
                  </a:lnTo>
                  <a:lnTo>
                    <a:pt x="4237714" y="80312"/>
                  </a:lnTo>
                  <a:lnTo>
                    <a:pt x="4209533" y="38514"/>
                  </a:lnTo>
                  <a:lnTo>
                    <a:pt x="4167735" y="10333"/>
                  </a:lnTo>
                  <a:lnTo>
                    <a:pt x="411655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36229" y="961143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402058" y="131497"/>
                  </a:moveTo>
                  <a:lnTo>
                    <a:pt x="412391" y="80312"/>
                  </a:lnTo>
                  <a:lnTo>
                    <a:pt x="440572" y="38514"/>
                  </a:lnTo>
                  <a:lnTo>
                    <a:pt x="482370" y="10333"/>
                  </a:lnTo>
                  <a:lnTo>
                    <a:pt x="533555" y="0"/>
                  </a:lnTo>
                  <a:lnTo>
                    <a:pt x="1043056" y="0"/>
                  </a:lnTo>
                  <a:lnTo>
                    <a:pt x="2004554" y="0"/>
                  </a:lnTo>
                  <a:lnTo>
                    <a:pt x="4116551" y="0"/>
                  </a:lnTo>
                  <a:lnTo>
                    <a:pt x="4167735" y="10333"/>
                  </a:lnTo>
                  <a:lnTo>
                    <a:pt x="4209533" y="38514"/>
                  </a:lnTo>
                  <a:lnTo>
                    <a:pt x="4237714" y="80312"/>
                  </a:lnTo>
                  <a:lnTo>
                    <a:pt x="4248048" y="131497"/>
                  </a:lnTo>
                  <a:lnTo>
                    <a:pt x="4248048" y="460236"/>
                  </a:lnTo>
                  <a:lnTo>
                    <a:pt x="4248048" y="657481"/>
                  </a:lnTo>
                  <a:lnTo>
                    <a:pt x="4237714" y="708666"/>
                  </a:lnTo>
                  <a:lnTo>
                    <a:pt x="4209533" y="750464"/>
                  </a:lnTo>
                  <a:lnTo>
                    <a:pt x="4167735" y="778645"/>
                  </a:lnTo>
                  <a:lnTo>
                    <a:pt x="4116551" y="788979"/>
                  </a:lnTo>
                  <a:lnTo>
                    <a:pt x="2004554" y="788979"/>
                  </a:lnTo>
                  <a:lnTo>
                    <a:pt x="0" y="1256449"/>
                  </a:lnTo>
                  <a:lnTo>
                    <a:pt x="1043056" y="788979"/>
                  </a:lnTo>
                  <a:lnTo>
                    <a:pt x="533555" y="788979"/>
                  </a:lnTo>
                  <a:lnTo>
                    <a:pt x="482370" y="778645"/>
                  </a:lnTo>
                  <a:lnTo>
                    <a:pt x="440572" y="750464"/>
                  </a:lnTo>
                  <a:lnTo>
                    <a:pt x="412391" y="708666"/>
                  </a:lnTo>
                  <a:lnTo>
                    <a:pt x="402058" y="657481"/>
                  </a:lnTo>
                  <a:lnTo>
                    <a:pt x="402058" y="460236"/>
                  </a:lnTo>
                  <a:lnTo>
                    <a:pt x="402058" y="13149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80132" y="1018540"/>
            <a:ext cx="316293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038225" marR="5080" indent="-1025525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(count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still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3562" y="2008188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242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(count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2)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>
              <a:lnSpc>
                <a:spcPct val="138300"/>
              </a:lnSpc>
              <a:spcBef>
                <a:spcPts val="100"/>
              </a:spcBef>
            </a:pPr>
            <a:r>
              <a:rPr spc="-5" dirty="0"/>
              <a:t>System.out.println("Welcome</a:t>
            </a:r>
            <a:r>
              <a:rPr spc="-55" dirty="0"/>
              <a:t> </a:t>
            </a:r>
            <a:r>
              <a:rPr spc="-5" dirty="0"/>
              <a:t>to</a:t>
            </a:r>
            <a:r>
              <a:rPr spc="-55" dirty="0"/>
              <a:t> </a:t>
            </a:r>
            <a:r>
              <a:rPr spc="-5" dirty="0"/>
              <a:t>Java!"); </a:t>
            </a:r>
            <a:r>
              <a:rPr spc="-1425" dirty="0"/>
              <a:t> </a:t>
            </a:r>
            <a:r>
              <a:rPr spc="-5" dirty="0"/>
              <a:t>count++;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5450" y="1212851"/>
            <a:ext cx="3546475" cy="1319530"/>
            <a:chOff x="6775450" y="1212851"/>
            <a:chExt cx="3546475" cy="1319530"/>
          </a:xfrm>
        </p:grpSpPr>
        <p:sp>
          <p:nvSpPr>
            <p:cNvPr id="3" name="object 3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1472406" y="384175"/>
                  </a:moveTo>
                  <a:lnTo>
                    <a:pt x="588962" y="384175"/>
                  </a:lnTo>
                  <a:lnTo>
                    <a:pt x="117464" y="1306512"/>
                  </a:lnTo>
                  <a:lnTo>
                    <a:pt x="1472406" y="384175"/>
                  </a:lnTo>
                  <a:close/>
                </a:path>
                <a:path w="3533775" h="1306830">
                  <a:moveTo>
                    <a:pt x="3469746" y="0"/>
                  </a:moveTo>
                  <a:lnTo>
                    <a:pt x="64029" y="0"/>
                  </a:lnTo>
                  <a:lnTo>
                    <a:pt x="39106" y="5031"/>
                  </a:lnTo>
                  <a:lnTo>
                    <a:pt x="18754" y="18753"/>
                  </a:lnTo>
                  <a:lnTo>
                    <a:pt x="5031" y="39105"/>
                  </a:lnTo>
                  <a:lnTo>
                    <a:pt x="0" y="64028"/>
                  </a:lnTo>
                  <a:lnTo>
                    <a:pt x="0" y="320146"/>
                  </a:lnTo>
                  <a:lnTo>
                    <a:pt x="5031" y="345069"/>
                  </a:lnTo>
                  <a:lnTo>
                    <a:pt x="18754" y="365421"/>
                  </a:lnTo>
                  <a:lnTo>
                    <a:pt x="39106" y="379143"/>
                  </a:lnTo>
                  <a:lnTo>
                    <a:pt x="64029" y="384175"/>
                  </a:lnTo>
                  <a:lnTo>
                    <a:pt x="3469746" y="384175"/>
                  </a:lnTo>
                  <a:lnTo>
                    <a:pt x="3494669" y="379143"/>
                  </a:lnTo>
                  <a:lnTo>
                    <a:pt x="3515021" y="365421"/>
                  </a:lnTo>
                  <a:lnTo>
                    <a:pt x="3528743" y="345069"/>
                  </a:lnTo>
                  <a:lnTo>
                    <a:pt x="3533775" y="320146"/>
                  </a:lnTo>
                  <a:lnTo>
                    <a:pt x="3533775" y="64028"/>
                  </a:lnTo>
                  <a:lnTo>
                    <a:pt x="3528743" y="39105"/>
                  </a:lnTo>
                  <a:lnTo>
                    <a:pt x="3515021" y="18753"/>
                  </a:lnTo>
                  <a:lnTo>
                    <a:pt x="3494669" y="5031"/>
                  </a:lnTo>
                  <a:lnTo>
                    <a:pt x="346974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0" y="64028"/>
                  </a:moveTo>
                  <a:lnTo>
                    <a:pt x="5031" y="39105"/>
                  </a:lnTo>
                  <a:lnTo>
                    <a:pt x="18753" y="18753"/>
                  </a:lnTo>
                  <a:lnTo>
                    <a:pt x="39105" y="5031"/>
                  </a:lnTo>
                  <a:lnTo>
                    <a:pt x="64028" y="0"/>
                  </a:lnTo>
                  <a:lnTo>
                    <a:pt x="588962" y="0"/>
                  </a:lnTo>
                  <a:lnTo>
                    <a:pt x="1472406" y="0"/>
                  </a:lnTo>
                  <a:lnTo>
                    <a:pt x="3469747" y="0"/>
                  </a:lnTo>
                  <a:lnTo>
                    <a:pt x="3494669" y="5031"/>
                  </a:lnTo>
                  <a:lnTo>
                    <a:pt x="3515021" y="18753"/>
                  </a:lnTo>
                  <a:lnTo>
                    <a:pt x="3528743" y="39105"/>
                  </a:lnTo>
                  <a:lnTo>
                    <a:pt x="3533775" y="64028"/>
                  </a:lnTo>
                  <a:lnTo>
                    <a:pt x="3533775" y="224103"/>
                  </a:lnTo>
                  <a:lnTo>
                    <a:pt x="3533775" y="320146"/>
                  </a:lnTo>
                  <a:lnTo>
                    <a:pt x="3528743" y="345069"/>
                  </a:lnTo>
                  <a:lnTo>
                    <a:pt x="3515021" y="365421"/>
                  </a:lnTo>
                  <a:lnTo>
                    <a:pt x="3494669" y="379143"/>
                  </a:lnTo>
                  <a:lnTo>
                    <a:pt x="3469747" y="384175"/>
                  </a:lnTo>
                  <a:lnTo>
                    <a:pt x="1472406" y="384175"/>
                  </a:lnTo>
                  <a:lnTo>
                    <a:pt x="117464" y="1306513"/>
                  </a:lnTo>
                  <a:lnTo>
                    <a:pt x="588962" y="384175"/>
                  </a:lnTo>
                  <a:lnTo>
                    <a:pt x="64028" y="384175"/>
                  </a:lnTo>
                  <a:lnTo>
                    <a:pt x="39105" y="379143"/>
                  </a:lnTo>
                  <a:lnTo>
                    <a:pt x="18753" y="365421"/>
                  </a:lnTo>
                  <a:lnTo>
                    <a:pt x="5031" y="345069"/>
                  </a:lnTo>
                  <a:lnTo>
                    <a:pt x="0" y="320146"/>
                  </a:lnTo>
                  <a:lnTo>
                    <a:pt x="0" y="224103"/>
                  </a:lnTo>
                  <a:lnTo>
                    <a:pt x="0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81259" y="1259332"/>
            <a:ext cx="2535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2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Welcome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12302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912302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3562" y="2506663"/>
            <a:ext cx="7757795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5930">
              <a:lnSpc>
                <a:spcPts val="251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System.out.println("Welcome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2302" y="2803652"/>
            <a:ext cx="185166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49617" y="864985"/>
            <a:ext cx="3942079" cy="2301875"/>
            <a:chOff x="6349617" y="864985"/>
            <a:chExt cx="3942079" cy="2301875"/>
          </a:xfrm>
        </p:grpSpPr>
        <p:sp>
          <p:nvSpPr>
            <p:cNvPr id="3" name="object 3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1864937" y="750396"/>
                  </a:moveTo>
                  <a:lnTo>
                    <a:pt x="980304" y="750396"/>
                  </a:lnTo>
                  <a:lnTo>
                    <a:pt x="0" y="2288707"/>
                  </a:lnTo>
                  <a:lnTo>
                    <a:pt x="1864937" y="750396"/>
                  </a:lnTo>
                  <a:close/>
                </a:path>
                <a:path w="3929379" h="2289175">
                  <a:moveTo>
                    <a:pt x="3804017" y="0"/>
                  </a:moveTo>
                  <a:lnTo>
                    <a:pt x="515614" y="0"/>
                  </a:lnTo>
                  <a:lnTo>
                    <a:pt x="466932" y="9828"/>
                  </a:lnTo>
                  <a:lnTo>
                    <a:pt x="427178" y="36631"/>
                  </a:lnTo>
                  <a:lnTo>
                    <a:pt x="400375" y="76386"/>
                  </a:lnTo>
                  <a:lnTo>
                    <a:pt x="390546" y="125068"/>
                  </a:lnTo>
                  <a:lnTo>
                    <a:pt x="390547" y="625331"/>
                  </a:lnTo>
                  <a:lnTo>
                    <a:pt x="400375" y="674009"/>
                  </a:lnTo>
                  <a:lnTo>
                    <a:pt x="427178" y="713763"/>
                  </a:lnTo>
                  <a:lnTo>
                    <a:pt x="466932" y="740567"/>
                  </a:lnTo>
                  <a:lnTo>
                    <a:pt x="515614" y="750396"/>
                  </a:lnTo>
                  <a:lnTo>
                    <a:pt x="3804017" y="750396"/>
                  </a:lnTo>
                  <a:lnTo>
                    <a:pt x="3852699" y="740567"/>
                  </a:lnTo>
                  <a:lnTo>
                    <a:pt x="3892453" y="713763"/>
                  </a:lnTo>
                  <a:lnTo>
                    <a:pt x="3919256" y="674009"/>
                  </a:lnTo>
                  <a:lnTo>
                    <a:pt x="3929084" y="625331"/>
                  </a:lnTo>
                  <a:lnTo>
                    <a:pt x="3929085" y="125068"/>
                  </a:lnTo>
                  <a:lnTo>
                    <a:pt x="3919256" y="76386"/>
                  </a:lnTo>
                  <a:lnTo>
                    <a:pt x="3892453" y="36631"/>
                  </a:lnTo>
                  <a:lnTo>
                    <a:pt x="3852699" y="9828"/>
                  </a:lnTo>
                  <a:lnTo>
                    <a:pt x="380401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390547" y="125068"/>
                  </a:moveTo>
                  <a:lnTo>
                    <a:pt x="400375" y="76386"/>
                  </a:lnTo>
                  <a:lnTo>
                    <a:pt x="427178" y="36631"/>
                  </a:lnTo>
                  <a:lnTo>
                    <a:pt x="466932" y="9828"/>
                  </a:lnTo>
                  <a:lnTo>
                    <a:pt x="515615" y="0"/>
                  </a:lnTo>
                  <a:lnTo>
                    <a:pt x="980303" y="0"/>
                  </a:lnTo>
                  <a:lnTo>
                    <a:pt x="1864938" y="0"/>
                  </a:lnTo>
                  <a:lnTo>
                    <a:pt x="3804017" y="0"/>
                  </a:lnTo>
                  <a:lnTo>
                    <a:pt x="3852699" y="9828"/>
                  </a:lnTo>
                  <a:lnTo>
                    <a:pt x="3892453" y="36631"/>
                  </a:lnTo>
                  <a:lnTo>
                    <a:pt x="3919256" y="76386"/>
                  </a:lnTo>
                  <a:lnTo>
                    <a:pt x="3929085" y="125068"/>
                  </a:lnTo>
                  <a:lnTo>
                    <a:pt x="3929085" y="437729"/>
                  </a:lnTo>
                  <a:lnTo>
                    <a:pt x="3929085" y="625330"/>
                  </a:lnTo>
                  <a:lnTo>
                    <a:pt x="3919256" y="674008"/>
                  </a:lnTo>
                  <a:lnTo>
                    <a:pt x="3892453" y="713763"/>
                  </a:lnTo>
                  <a:lnTo>
                    <a:pt x="3852699" y="740566"/>
                  </a:lnTo>
                  <a:lnTo>
                    <a:pt x="3804017" y="750395"/>
                  </a:lnTo>
                  <a:lnTo>
                    <a:pt x="1864938" y="750395"/>
                  </a:lnTo>
                  <a:lnTo>
                    <a:pt x="0" y="2288707"/>
                  </a:lnTo>
                  <a:lnTo>
                    <a:pt x="980303" y="750395"/>
                  </a:lnTo>
                  <a:lnTo>
                    <a:pt x="515615" y="750395"/>
                  </a:lnTo>
                  <a:lnTo>
                    <a:pt x="466932" y="740566"/>
                  </a:lnTo>
                  <a:lnTo>
                    <a:pt x="427178" y="713763"/>
                  </a:lnTo>
                  <a:lnTo>
                    <a:pt x="400375" y="674008"/>
                  </a:lnTo>
                  <a:lnTo>
                    <a:pt x="390547" y="625326"/>
                  </a:lnTo>
                  <a:lnTo>
                    <a:pt x="390547" y="437729"/>
                  </a:lnTo>
                  <a:lnTo>
                    <a:pt x="390547" y="12506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3265" y="927100"/>
            <a:ext cx="220535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3845" marR="5080" indent="-2717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1339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464" y="2447035"/>
            <a:ext cx="714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3562" y="2968626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ts val="285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339" y="3474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7286" y="905930"/>
            <a:ext cx="4260850" cy="1269365"/>
            <a:chOff x="6417286" y="905930"/>
            <a:chExt cx="4260850" cy="1269365"/>
          </a:xfrm>
        </p:grpSpPr>
        <p:sp>
          <p:nvSpPr>
            <p:cNvPr id="3" name="object 3"/>
            <p:cNvSpPr/>
            <p:nvPr/>
          </p:nvSpPr>
          <p:spPr>
            <a:xfrm>
              <a:off x="6423637" y="912280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2004554" y="788978"/>
                  </a:moveTo>
                  <a:lnTo>
                    <a:pt x="1043056" y="788978"/>
                  </a:lnTo>
                  <a:lnTo>
                    <a:pt x="0" y="1256449"/>
                  </a:lnTo>
                  <a:lnTo>
                    <a:pt x="2004554" y="788978"/>
                  </a:lnTo>
                  <a:close/>
                </a:path>
                <a:path w="4248150" h="1256664">
                  <a:moveTo>
                    <a:pt x="4116550" y="0"/>
                  </a:moveTo>
                  <a:lnTo>
                    <a:pt x="533554" y="0"/>
                  </a:lnTo>
                  <a:lnTo>
                    <a:pt x="482370" y="10333"/>
                  </a:lnTo>
                  <a:lnTo>
                    <a:pt x="440572" y="38514"/>
                  </a:lnTo>
                  <a:lnTo>
                    <a:pt x="412391" y="80312"/>
                  </a:lnTo>
                  <a:lnTo>
                    <a:pt x="402057" y="131497"/>
                  </a:lnTo>
                  <a:lnTo>
                    <a:pt x="402057" y="657481"/>
                  </a:lnTo>
                  <a:lnTo>
                    <a:pt x="412391" y="708666"/>
                  </a:lnTo>
                  <a:lnTo>
                    <a:pt x="440572" y="750463"/>
                  </a:lnTo>
                  <a:lnTo>
                    <a:pt x="482370" y="778644"/>
                  </a:lnTo>
                  <a:lnTo>
                    <a:pt x="533554" y="788978"/>
                  </a:lnTo>
                  <a:lnTo>
                    <a:pt x="4116550" y="788978"/>
                  </a:lnTo>
                  <a:lnTo>
                    <a:pt x="4167735" y="778644"/>
                  </a:lnTo>
                  <a:lnTo>
                    <a:pt x="4209533" y="750463"/>
                  </a:lnTo>
                  <a:lnTo>
                    <a:pt x="4237714" y="708666"/>
                  </a:lnTo>
                  <a:lnTo>
                    <a:pt x="4248048" y="657481"/>
                  </a:lnTo>
                  <a:lnTo>
                    <a:pt x="4248048" y="131497"/>
                  </a:lnTo>
                  <a:lnTo>
                    <a:pt x="4237714" y="80312"/>
                  </a:lnTo>
                  <a:lnTo>
                    <a:pt x="4209533" y="38514"/>
                  </a:lnTo>
                  <a:lnTo>
                    <a:pt x="4167735" y="10333"/>
                  </a:lnTo>
                  <a:lnTo>
                    <a:pt x="411655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23636" y="912280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402058" y="131497"/>
                  </a:moveTo>
                  <a:lnTo>
                    <a:pt x="412391" y="80312"/>
                  </a:lnTo>
                  <a:lnTo>
                    <a:pt x="440572" y="38514"/>
                  </a:lnTo>
                  <a:lnTo>
                    <a:pt x="482370" y="10333"/>
                  </a:lnTo>
                  <a:lnTo>
                    <a:pt x="533555" y="0"/>
                  </a:lnTo>
                  <a:lnTo>
                    <a:pt x="1043056" y="0"/>
                  </a:lnTo>
                  <a:lnTo>
                    <a:pt x="2004554" y="0"/>
                  </a:lnTo>
                  <a:lnTo>
                    <a:pt x="4116551" y="0"/>
                  </a:lnTo>
                  <a:lnTo>
                    <a:pt x="4167735" y="10333"/>
                  </a:lnTo>
                  <a:lnTo>
                    <a:pt x="4209533" y="38514"/>
                  </a:lnTo>
                  <a:lnTo>
                    <a:pt x="4237714" y="80312"/>
                  </a:lnTo>
                  <a:lnTo>
                    <a:pt x="4248048" y="131497"/>
                  </a:lnTo>
                  <a:lnTo>
                    <a:pt x="4248048" y="460236"/>
                  </a:lnTo>
                  <a:lnTo>
                    <a:pt x="4248048" y="657481"/>
                  </a:lnTo>
                  <a:lnTo>
                    <a:pt x="4237714" y="708666"/>
                  </a:lnTo>
                  <a:lnTo>
                    <a:pt x="4209533" y="750464"/>
                  </a:lnTo>
                  <a:lnTo>
                    <a:pt x="4167735" y="778645"/>
                  </a:lnTo>
                  <a:lnTo>
                    <a:pt x="4116551" y="788979"/>
                  </a:lnTo>
                  <a:lnTo>
                    <a:pt x="2004554" y="788979"/>
                  </a:lnTo>
                  <a:lnTo>
                    <a:pt x="0" y="1256449"/>
                  </a:lnTo>
                  <a:lnTo>
                    <a:pt x="1043056" y="788979"/>
                  </a:lnTo>
                  <a:lnTo>
                    <a:pt x="533555" y="788979"/>
                  </a:lnTo>
                  <a:lnTo>
                    <a:pt x="482370" y="778645"/>
                  </a:lnTo>
                  <a:lnTo>
                    <a:pt x="440572" y="750464"/>
                  </a:lnTo>
                  <a:lnTo>
                    <a:pt x="412391" y="708666"/>
                  </a:lnTo>
                  <a:lnTo>
                    <a:pt x="402058" y="657481"/>
                  </a:lnTo>
                  <a:lnTo>
                    <a:pt x="402058" y="460236"/>
                  </a:lnTo>
                  <a:lnTo>
                    <a:pt x="402058" y="13149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42152" y="971803"/>
            <a:ext cx="30137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13410" marR="5080" indent="-601345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(count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is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false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3562" y="2008188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242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(count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2)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>
              <a:lnSpc>
                <a:spcPct val="138300"/>
              </a:lnSpc>
              <a:spcBef>
                <a:spcPts val="100"/>
              </a:spcBef>
            </a:pPr>
            <a:r>
              <a:rPr spc="-5" dirty="0"/>
              <a:t>System.out.println("Welcome</a:t>
            </a:r>
            <a:r>
              <a:rPr spc="-55" dirty="0"/>
              <a:t> </a:t>
            </a:r>
            <a:r>
              <a:rPr spc="-5" dirty="0"/>
              <a:t>to</a:t>
            </a:r>
            <a:r>
              <a:rPr spc="-55" dirty="0"/>
              <a:t> </a:t>
            </a:r>
            <a:r>
              <a:rPr spc="-5" dirty="0"/>
              <a:t>Java!"); </a:t>
            </a:r>
            <a:r>
              <a:rPr spc="-1425" dirty="0"/>
              <a:t> </a:t>
            </a:r>
            <a:r>
              <a:rPr spc="-5" dirty="0"/>
              <a:t>count++;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73767" y="189072"/>
            <a:ext cx="4012565" cy="3405504"/>
            <a:chOff x="6373767" y="189072"/>
            <a:chExt cx="4012565" cy="3405504"/>
          </a:xfrm>
        </p:grpSpPr>
        <p:sp>
          <p:nvSpPr>
            <p:cNvPr id="3" name="object 3"/>
            <p:cNvSpPr/>
            <p:nvPr/>
          </p:nvSpPr>
          <p:spPr>
            <a:xfrm>
              <a:off x="6380118" y="195422"/>
              <a:ext cx="3999865" cy="3392804"/>
            </a:xfrm>
            <a:custGeom>
              <a:avLst/>
              <a:gdLst/>
              <a:ahLst/>
              <a:cxnLst/>
              <a:rect l="l" t="t" r="r" b="b"/>
              <a:pathLst>
                <a:path w="3999865" h="3392804">
                  <a:moveTo>
                    <a:pt x="1935603" y="885355"/>
                  </a:moveTo>
                  <a:lnTo>
                    <a:pt x="1050969" y="885355"/>
                  </a:lnTo>
                  <a:lnTo>
                    <a:pt x="0" y="3392223"/>
                  </a:lnTo>
                  <a:lnTo>
                    <a:pt x="1935603" y="885355"/>
                  </a:lnTo>
                  <a:close/>
                </a:path>
                <a:path w="3999865" h="3392804">
                  <a:moveTo>
                    <a:pt x="3852186" y="0"/>
                  </a:moveTo>
                  <a:lnTo>
                    <a:pt x="608775" y="0"/>
                  </a:lnTo>
                  <a:lnTo>
                    <a:pt x="562134" y="7522"/>
                  </a:lnTo>
                  <a:lnTo>
                    <a:pt x="521626" y="28471"/>
                  </a:lnTo>
                  <a:lnTo>
                    <a:pt x="489684" y="60414"/>
                  </a:lnTo>
                  <a:lnTo>
                    <a:pt x="468735" y="100922"/>
                  </a:lnTo>
                  <a:lnTo>
                    <a:pt x="461213" y="147563"/>
                  </a:lnTo>
                  <a:lnTo>
                    <a:pt x="461213" y="737795"/>
                  </a:lnTo>
                  <a:lnTo>
                    <a:pt x="468735" y="784432"/>
                  </a:lnTo>
                  <a:lnTo>
                    <a:pt x="489684" y="824940"/>
                  </a:lnTo>
                  <a:lnTo>
                    <a:pt x="521626" y="856883"/>
                  </a:lnTo>
                  <a:lnTo>
                    <a:pt x="562134" y="877832"/>
                  </a:lnTo>
                  <a:lnTo>
                    <a:pt x="608775" y="885355"/>
                  </a:lnTo>
                  <a:lnTo>
                    <a:pt x="3852186" y="885355"/>
                  </a:lnTo>
                  <a:lnTo>
                    <a:pt x="3898828" y="877832"/>
                  </a:lnTo>
                  <a:lnTo>
                    <a:pt x="3939335" y="856883"/>
                  </a:lnTo>
                  <a:lnTo>
                    <a:pt x="3971278" y="824940"/>
                  </a:lnTo>
                  <a:lnTo>
                    <a:pt x="3992226" y="784432"/>
                  </a:lnTo>
                  <a:lnTo>
                    <a:pt x="3999748" y="737795"/>
                  </a:lnTo>
                  <a:lnTo>
                    <a:pt x="3999749" y="147563"/>
                  </a:lnTo>
                  <a:lnTo>
                    <a:pt x="3992226" y="100922"/>
                  </a:lnTo>
                  <a:lnTo>
                    <a:pt x="3971278" y="60414"/>
                  </a:lnTo>
                  <a:lnTo>
                    <a:pt x="3939335" y="28471"/>
                  </a:lnTo>
                  <a:lnTo>
                    <a:pt x="3898828" y="7522"/>
                  </a:lnTo>
                  <a:lnTo>
                    <a:pt x="38521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0117" y="195422"/>
              <a:ext cx="3999865" cy="3392804"/>
            </a:xfrm>
            <a:custGeom>
              <a:avLst/>
              <a:gdLst/>
              <a:ahLst/>
              <a:cxnLst/>
              <a:rect l="l" t="t" r="r" b="b"/>
              <a:pathLst>
                <a:path w="3999865" h="3392804">
                  <a:moveTo>
                    <a:pt x="461213" y="147563"/>
                  </a:moveTo>
                  <a:lnTo>
                    <a:pt x="468736" y="100922"/>
                  </a:lnTo>
                  <a:lnTo>
                    <a:pt x="489684" y="60414"/>
                  </a:lnTo>
                  <a:lnTo>
                    <a:pt x="521627" y="28471"/>
                  </a:lnTo>
                  <a:lnTo>
                    <a:pt x="562134" y="7522"/>
                  </a:lnTo>
                  <a:lnTo>
                    <a:pt x="608776" y="0"/>
                  </a:lnTo>
                  <a:lnTo>
                    <a:pt x="1050969" y="0"/>
                  </a:lnTo>
                  <a:lnTo>
                    <a:pt x="1935603" y="0"/>
                  </a:lnTo>
                  <a:lnTo>
                    <a:pt x="3852187" y="0"/>
                  </a:lnTo>
                  <a:lnTo>
                    <a:pt x="3898828" y="7522"/>
                  </a:lnTo>
                  <a:lnTo>
                    <a:pt x="3939336" y="28471"/>
                  </a:lnTo>
                  <a:lnTo>
                    <a:pt x="3971279" y="60414"/>
                  </a:lnTo>
                  <a:lnTo>
                    <a:pt x="3992227" y="100922"/>
                  </a:lnTo>
                  <a:lnTo>
                    <a:pt x="3999750" y="147563"/>
                  </a:lnTo>
                  <a:lnTo>
                    <a:pt x="3999750" y="516456"/>
                  </a:lnTo>
                  <a:lnTo>
                    <a:pt x="3999750" y="737794"/>
                  </a:lnTo>
                  <a:lnTo>
                    <a:pt x="3992227" y="784432"/>
                  </a:lnTo>
                  <a:lnTo>
                    <a:pt x="3971279" y="824939"/>
                  </a:lnTo>
                  <a:lnTo>
                    <a:pt x="3939336" y="856882"/>
                  </a:lnTo>
                  <a:lnTo>
                    <a:pt x="3898828" y="877831"/>
                  </a:lnTo>
                  <a:lnTo>
                    <a:pt x="3852187" y="885354"/>
                  </a:lnTo>
                  <a:lnTo>
                    <a:pt x="1935603" y="885354"/>
                  </a:lnTo>
                  <a:lnTo>
                    <a:pt x="0" y="3392223"/>
                  </a:lnTo>
                  <a:lnTo>
                    <a:pt x="1050969" y="885354"/>
                  </a:lnTo>
                  <a:lnTo>
                    <a:pt x="608776" y="885354"/>
                  </a:lnTo>
                  <a:lnTo>
                    <a:pt x="562134" y="877831"/>
                  </a:lnTo>
                  <a:lnTo>
                    <a:pt x="521627" y="856882"/>
                  </a:lnTo>
                  <a:lnTo>
                    <a:pt x="489684" y="824939"/>
                  </a:lnTo>
                  <a:lnTo>
                    <a:pt x="468736" y="784432"/>
                  </a:lnTo>
                  <a:lnTo>
                    <a:pt x="461213" y="737790"/>
                  </a:lnTo>
                  <a:lnTo>
                    <a:pt x="461213" y="516456"/>
                  </a:lnTo>
                  <a:lnTo>
                    <a:pt x="461213" y="1475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72298" y="259588"/>
            <a:ext cx="327660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00330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loop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exits. Execute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loop.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1339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464" y="2306827"/>
            <a:ext cx="714565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129" y="3488014"/>
            <a:ext cx="51435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287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" y="145795"/>
            <a:ext cx="70808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4.2.1. </a:t>
            </a:r>
            <a:r>
              <a:rPr sz="3000" spc="-5" dirty="0">
                <a:latin typeface="Times New Roman"/>
                <a:cs typeface="Times New Roman"/>
              </a:rPr>
              <a:t>Problem:</a:t>
            </a:r>
            <a:r>
              <a:rPr sz="3000" dirty="0">
                <a:latin typeface="Times New Roman"/>
                <a:cs typeface="Times New Roman"/>
              </a:rPr>
              <a:t> Repeat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Addition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Until</a:t>
            </a:r>
            <a:r>
              <a:rPr sz="3000" dirty="0">
                <a:latin typeface="Times New Roman"/>
                <a:cs typeface="Times New Roman"/>
              </a:rPr>
              <a:t> Correct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599" y="1103884"/>
            <a:ext cx="830262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loop, write the </a:t>
            </a:r>
            <a:r>
              <a:rPr sz="2800" dirty="0">
                <a:latin typeface="Times New Roman"/>
                <a:cs typeface="Times New Roman"/>
              </a:rPr>
              <a:t>program </a:t>
            </a:r>
            <a:r>
              <a:rPr sz="2800" spc="-5" dirty="0">
                <a:latin typeface="Times New Roman"/>
                <a:cs typeface="Times New Roman"/>
              </a:rPr>
              <a:t>to let the user enter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answer until it is correct. Let the problem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generated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randomly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10.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99" y="145795"/>
            <a:ext cx="70808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 </a:t>
            </a:r>
            <a:r>
              <a:rPr spc="-5" dirty="0"/>
              <a:t>Problem:</a:t>
            </a:r>
            <a:r>
              <a:rPr dirty="0"/>
              <a:t> Repeat</a:t>
            </a:r>
            <a:r>
              <a:rPr spc="-165" dirty="0"/>
              <a:t> </a:t>
            </a:r>
            <a:r>
              <a:rPr spc="-5" dirty="0"/>
              <a:t>Addition</a:t>
            </a:r>
            <a:r>
              <a:rPr dirty="0"/>
              <a:t> </a:t>
            </a:r>
            <a:r>
              <a:rPr spc="-5" dirty="0"/>
              <a:t>Until</a:t>
            </a:r>
            <a:r>
              <a:rPr dirty="0"/>
              <a:t> Correct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5648960"/>
            <a:chOff x="0" y="12734"/>
            <a:chExt cx="12192000" cy="564896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200" y="980940"/>
              <a:ext cx="9023413" cy="46803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87139" y="1692770"/>
              <a:ext cx="3970020" cy="1275715"/>
            </a:xfrm>
            <a:custGeom>
              <a:avLst/>
              <a:gdLst/>
              <a:ahLst/>
              <a:cxnLst/>
              <a:rect l="l" t="t" r="r" b="b"/>
              <a:pathLst>
                <a:path w="3970020" h="1275714">
                  <a:moveTo>
                    <a:pt x="1337133" y="0"/>
                  </a:moveTo>
                  <a:lnTo>
                    <a:pt x="1775937" y="0"/>
                  </a:lnTo>
                  <a:lnTo>
                    <a:pt x="2434145" y="0"/>
                  </a:lnTo>
                  <a:lnTo>
                    <a:pt x="3969961" y="0"/>
                  </a:lnTo>
                  <a:lnTo>
                    <a:pt x="3969961" y="729591"/>
                  </a:lnTo>
                  <a:lnTo>
                    <a:pt x="3969961" y="1042275"/>
                  </a:lnTo>
                  <a:lnTo>
                    <a:pt x="3969961" y="1250730"/>
                  </a:lnTo>
                  <a:lnTo>
                    <a:pt x="2434145" y="1250730"/>
                  </a:lnTo>
                  <a:lnTo>
                    <a:pt x="1775937" y="1250730"/>
                  </a:lnTo>
                  <a:lnTo>
                    <a:pt x="1337133" y="1250730"/>
                  </a:lnTo>
                  <a:lnTo>
                    <a:pt x="1337133" y="1042275"/>
                  </a:lnTo>
                  <a:lnTo>
                    <a:pt x="0" y="1275420"/>
                  </a:lnTo>
                  <a:lnTo>
                    <a:pt x="1337133" y="729591"/>
                  </a:lnTo>
                  <a:lnTo>
                    <a:pt x="133713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00102" y="3429000"/>
              <a:ext cx="3970020" cy="1018540"/>
            </a:xfrm>
            <a:custGeom>
              <a:avLst/>
              <a:gdLst/>
              <a:ahLst/>
              <a:cxnLst/>
              <a:rect l="l" t="t" r="r" b="b"/>
              <a:pathLst>
                <a:path w="3970020" h="1018539">
                  <a:moveTo>
                    <a:pt x="1337133" y="0"/>
                  </a:moveTo>
                  <a:lnTo>
                    <a:pt x="1775937" y="0"/>
                  </a:lnTo>
                  <a:lnTo>
                    <a:pt x="2434145" y="0"/>
                  </a:lnTo>
                  <a:lnTo>
                    <a:pt x="3969961" y="0"/>
                  </a:lnTo>
                  <a:lnTo>
                    <a:pt x="3969961" y="582476"/>
                  </a:lnTo>
                  <a:lnTo>
                    <a:pt x="3969961" y="832109"/>
                  </a:lnTo>
                  <a:lnTo>
                    <a:pt x="3969961" y="998530"/>
                  </a:lnTo>
                  <a:lnTo>
                    <a:pt x="2434145" y="998530"/>
                  </a:lnTo>
                  <a:lnTo>
                    <a:pt x="1775937" y="998530"/>
                  </a:lnTo>
                  <a:lnTo>
                    <a:pt x="1337133" y="998530"/>
                  </a:lnTo>
                  <a:lnTo>
                    <a:pt x="1337133" y="832109"/>
                  </a:lnTo>
                  <a:lnTo>
                    <a:pt x="0" y="1018242"/>
                  </a:lnTo>
                  <a:lnTo>
                    <a:pt x="1337133" y="582476"/>
                  </a:lnTo>
                  <a:lnTo>
                    <a:pt x="133713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42959" y="1826259"/>
            <a:ext cx="1999614" cy="21590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9695" marR="5080">
              <a:lnSpc>
                <a:spcPct val="100499"/>
              </a:lnSpc>
              <a:spcBef>
                <a:spcPts val="8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Assign two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sz="2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numbers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*10?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question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497" y="2128102"/>
            <a:ext cx="10886170" cy="36287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99" y="145795"/>
            <a:ext cx="70808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 </a:t>
            </a:r>
            <a:r>
              <a:rPr spc="-5" dirty="0"/>
              <a:t>Problem:</a:t>
            </a:r>
            <a:r>
              <a:rPr dirty="0"/>
              <a:t> Repeat</a:t>
            </a:r>
            <a:r>
              <a:rPr spc="-165" dirty="0"/>
              <a:t> </a:t>
            </a:r>
            <a:r>
              <a:rPr spc="-5" dirty="0"/>
              <a:t>Addition</a:t>
            </a:r>
            <a:r>
              <a:rPr dirty="0"/>
              <a:t> </a:t>
            </a:r>
            <a:r>
              <a:rPr spc="-5" dirty="0"/>
              <a:t>Until</a:t>
            </a:r>
            <a:r>
              <a:rPr dirty="0"/>
              <a:t> Correct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059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25400" y="12734"/>
            <a:ext cx="12242800" cy="2507615"/>
            <a:chOff x="-25400" y="12734"/>
            <a:chExt cx="12242800" cy="2507615"/>
          </a:xfrm>
        </p:grpSpPr>
        <p:sp>
          <p:nvSpPr>
            <p:cNvPr id="6" name="object 6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84573" y="894270"/>
              <a:ext cx="8613140" cy="1619885"/>
            </a:xfrm>
            <a:custGeom>
              <a:avLst/>
              <a:gdLst/>
              <a:ahLst/>
              <a:cxnLst/>
              <a:rect l="l" t="t" r="r" b="b"/>
              <a:pathLst>
                <a:path w="8613140" h="1619885">
                  <a:moveTo>
                    <a:pt x="1345531" y="0"/>
                  </a:moveTo>
                  <a:lnTo>
                    <a:pt x="2556740" y="0"/>
                  </a:lnTo>
                  <a:lnTo>
                    <a:pt x="4373553" y="0"/>
                  </a:lnTo>
                  <a:lnTo>
                    <a:pt x="8612784" y="0"/>
                  </a:lnTo>
                  <a:lnTo>
                    <a:pt x="8612784" y="582472"/>
                  </a:lnTo>
                  <a:lnTo>
                    <a:pt x="8612784" y="832107"/>
                  </a:lnTo>
                  <a:lnTo>
                    <a:pt x="8612784" y="998530"/>
                  </a:lnTo>
                  <a:lnTo>
                    <a:pt x="4373553" y="998530"/>
                  </a:lnTo>
                  <a:lnTo>
                    <a:pt x="0" y="1619374"/>
                  </a:lnTo>
                  <a:lnTo>
                    <a:pt x="2556740" y="998530"/>
                  </a:lnTo>
                  <a:lnTo>
                    <a:pt x="1345531" y="998530"/>
                  </a:lnTo>
                  <a:lnTo>
                    <a:pt x="1345531" y="832107"/>
                  </a:lnTo>
                  <a:lnTo>
                    <a:pt x="1345531" y="582472"/>
                  </a:lnTo>
                  <a:lnTo>
                    <a:pt x="1345531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44773" y="1082547"/>
            <a:ext cx="563435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loop,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 can iterate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until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the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correct 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answer.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1351" y="2811683"/>
            <a:ext cx="5530850" cy="1961514"/>
          </a:xfrm>
          <a:custGeom>
            <a:avLst/>
            <a:gdLst/>
            <a:ahLst/>
            <a:cxnLst/>
            <a:rect l="l" t="t" r="r" b="b"/>
            <a:pathLst>
              <a:path w="5530850" h="1961514">
                <a:moveTo>
                  <a:pt x="1710877" y="962961"/>
                </a:moveTo>
                <a:lnTo>
                  <a:pt x="2347477" y="962961"/>
                </a:lnTo>
                <a:lnTo>
                  <a:pt x="0" y="0"/>
                </a:lnTo>
                <a:lnTo>
                  <a:pt x="3302379" y="962961"/>
                </a:lnTo>
                <a:lnTo>
                  <a:pt x="5530482" y="962961"/>
                </a:lnTo>
                <a:lnTo>
                  <a:pt x="5530482" y="1129384"/>
                </a:lnTo>
                <a:lnTo>
                  <a:pt x="5530482" y="1379016"/>
                </a:lnTo>
                <a:lnTo>
                  <a:pt x="5530482" y="1961491"/>
                </a:lnTo>
                <a:lnTo>
                  <a:pt x="3302379" y="1961491"/>
                </a:lnTo>
                <a:lnTo>
                  <a:pt x="2347477" y="1961491"/>
                </a:lnTo>
                <a:lnTo>
                  <a:pt x="1710877" y="1961491"/>
                </a:lnTo>
                <a:lnTo>
                  <a:pt x="1710877" y="1379016"/>
                </a:lnTo>
                <a:lnTo>
                  <a:pt x="1710877" y="1129384"/>
                </a:lnTo>
                <a:lnTo>
                  <a:pt x="1710877" y="96296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4970" y="3962908"/>
            <a:ext cx="2943860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answer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incorrect.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6463" y="5030802"/>
            <a:ext cx="5022850" cy="1648460"/>
          </a:xfrm>
          <a:custGeom>
            <a:avLst/>
            <a:gdLst/>
            <a:ahLst/>
            <a:cxnLst/>
            <a:rect l="l" t="t" r="r" b="b"/>
            <a:pathLst>
              <a:path w="5022850" h="1648459">
                <a:moveTo>
                  <a:pt x="1202871" y="649693"/>
                </a:moveTo>
                <a:lnTo>
                  <a:pt x="1839471" y="649693"/>
                </a:lnTo>
                <a:lnTo>
                  <a:pt x="0" y="0"/>
                </a:lnTo>
                <a:lnTo>
                  <a:pt x="2794373" y="649693"/>
                </a:lnTo>
                <a:lnTo>
                  <a:pt x="5022476" y="649693"/>
                </a:lnTo>
                <a:lnTo>
                  <a:pt x="5022476" y="816116"/>
                </a:lnTo>
                <a:lnTo>
                  <a:pt x="5022476" y="1065749"/>
                </a:lnTo>
                <a:lnTo>
                  <a:pt x="5022476" y="1648223"/>
                </a:lnTo>
                <a:lnTo>
                  <a:pt x="2794373" y="1648223"/>
                </a:lnTo>
                <a:lnTo>
                  <a:pt x="1839471" y="1648223"/>
                </a:lnTo>
                <a:lnTo>
                  <a:pt x="1202871" y="1648223"/>
                </a:lnTo>
                <a:lnTo>
                  <a:pt x="1202871" y="1065749"/>
                </a:lnTo>
                <a:lnTo>
                  <a:pt x="1202871" y="816116"/>
                </a:lnTo>
                <a:lnTo>
                  <a:pt x="1202871" y="649693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87749" y="5861811"/>
            <a:ext cx="264033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outside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loop?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2281" y="6421628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L4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Loop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spc="-15" dirty="0"/>
              <a:t> </a:t>
            </a:r>
            <a:r>
              <a:rPr spc="-5" dirty="0"/>
              <a:t>Problem:</a:t>
            </a:r>
            <a:r>
              <a:rPr spc="-10" dirty="0"/>
              <a:t> </a:t>
            </a:r>
            <a:r>
              <a:rPr spc="-5" dirty="0"/>
              <a:t>Guessing</a:t>
            </a:r>
            <a:r>
              <a:rPr spc="-10" dirty="0"/>
              <a:t> </a:t>
            </a:r>
            <a:r>
              <a:rPr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157" y="640587"/>
            <a:ext cx="10840720" cy="32200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636270">
              <a:lnSpc>
                <a:spcPts val="3000"/>
              </a:lnSpc>
              <a:spcBef>
                <a:spcPts val="500"/>
              </a:spcBef>
            </a:pPr>
            <a:r>
              <a:rPr sz="2800" spc="-25" dirty="0">
                <a:latin typeface="Times New Roman"/>
                <a:cs typeface="Times New Roman"/>
              </a:rPr>
              <a:t>Write </a:t>
            </a:r>
            <a:r>
              <a:rPr sz="2800" dirty="0">
                <a:latin typeface="Times New Roman"/>
                <a:cs typeface="Times New Roman"/>
              </a:rPr>
              <a:t>a program </a:t>
            </a:r>
            <a:r>
              <a:rPr sz="2800" spc="-5" dirty="0">
                <a:latin typeface="Times New Roman"/>
                <a:cs typeface="Times New Roman"/>
              </a:rPr>
              <a:t>that randomly generates an integer between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inclusive.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241300" marR="51689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5" dirty="0">
                <a:latin typeface="Times New Roman"/>
                <a:cs typeface="Times New Roman"/>
              </a:rPr>
              <a:t> prompts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continuously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until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matches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randomly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number.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5" dirty="0">
                <a:latin typeface="Times New Roman"/>
                <a:cs typeface="Times New Roman"/>
              </a:rPr>
              <a:t> tells the user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whether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too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high,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choose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next input </a:t>
            </a:r>
            <a:r>
              <a:rPr sz="2800" spc="-20" dirty="0">
                <a:latin typeface="Times New Roman"/>
                <a:cs typeface="Times New Roman"/>
              </a:rPr>
              <a:t>intelligently.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02" y="885095"/>
            <a:ext cx="8747634" cy="57297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spc="-15" dirty="0"/>
              <a:t> </a:t>
            </a:r>
            <a:r>
              <a:rPr spc="-5" dirty="0"/>
              <a:t>Problem:</a:t>
            </a:r>
            <a:r>
              <a:rPr spc="-10" dirty="0"/>
              <a:t> </a:t>
            </a:r>
            <a:r>
              <a:rPr spc="-5" dirty="0"/>
              <a:t>Guessing</a:t>
            </a:r>
            <a:r>
              <a:rPr spc="-10" dirty="0"/>
              <a:t> </a:t>
            </a:r>
            <a:r>
              <a:rPr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25400" y="12734"/>
            <a:ext cx="12242800" cy="2315210"/>
            <a:chOff x="-25400" y="12734"/>
            <a:chExt cx="12242800" cy="231521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87628" y="1294639"/>
              <a:ext cx="5300980" cy="1026794"/>
            </a:xfrm>
            <a:custGeom>
              <a:avLst/>
              <a:gdLst/>
              <a:ahLst/>
              <a:cxnLst/>
              <a:rect l="l" t="t" r="r" b="b"/>
              <a:pathLst>
                <a:path w="5300980" h="1026794">
                  <a:moveTo>
                    <a:pt x="1487656" y="0"/>
                  </a:moveTo>
                  <a:lnTo>
                    <a:pt x="2123112" y="0"/>
                  </a:lnTo>
                  <a:lnTo>
                    <a:pt x="3076297" y="0"/>
                  </a:lnTo>
                  <a:lnTo>
                    <a:pt x="5300395" y="0"/>
                  </a:lnTo>
                  <a:lnTo>
                    <a:pt x="5300395" y="582476"/>
                  </a:lnTo>
                  <a:lnTo>
                    <a:pt x="5300395" y="832110"/>
                  </a:lnTo>
                  <a:lnTo>
                    <a:pt x="5300395" y="998530"/>
                  </a:lnTo>
                  <a:lnTo>
                    <a:pt x="3076297" y="998530"/>
                  </a:lnTo>
                  <a:lnTo>
                    <a:pt x="2123112" y="998530"/>
                  </a:lnTo>
                  <a:lnTo>
                    <a:pt x="1487656" y="998530"/>
                  </a:lnTo>
                  <a:lnTo>
                    <a:pt x="1487656" y="832110"/>
                  </a:lnTo>
                  <a:lnTo>
                    <a:pt x="0" y="1026709"/>
                  </a:lnTo>
                  <a:lnTo>
                    <a:pt x="1487656" y="582476"/>
                  </a:lnTo>
                  <a:lnTo>
                    <a:pt x="148765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82732" y="1430020"/>
            <a:ext cx="2167255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Assign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number. 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101,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100?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0368" y="3429000"/>
            <a:ext cx="5868035" cy="998855"/>
          </a:xfrm>
          <a:custGeom>
            <a:avLst/>
            <a:gdLst/>
            <a:ahLst/>
            <a:cxnLst/>
            <a:rect l="l" t="t" r="r" b="b"/>
            <a:pathLst>
              <a:path w="5868034" h="998854">
                <a:moveTo>
                  <a:pt x="2054914" y="0"/>
                </a:moveTo>
                <a:lnTo>
                  <a:pt x="2690370" y="0"/>
                </a:lnTo>
                <a:lnTo>
                  <a:pt x="3643555" y="0"/>
                </a:lnTo>
                <a:lnTo>
                  <a:pt x="5867653" y="0"/>
                </a:lnTo>
                <a:lnTo>
                  <a:pt x="5867653" y="582476"/>
                </a:lnTo>
                <a:lnTo>
                  <a:pt x="5867653" y="832110"/>
                </a:lnTo>
                <a:lnTo>
                  <a:pt x="5867653" y="998530"/>
                </a:lnTo>
                <a:lnTo>
                  <a:pt x="3643555" y="998530"/>
                </a:lnTo>
                <a:lnTo>
                  <a:pt x="2690370" y="998530"/>
                </a:lnTo>
                <a:lnTo>
                  <a:pt x="2054914" y="998530"/>
                </a:lnTo>
                <a:lnTo>
                  <a:pt x="2054914" y="832110"/>
                </a:lnTo>
                <a:lnTo>
                  <a:pt x="0" y="679580"/>
                </a:lnTo>
                <a:lnTo>
                  <a:pt x="2054914" y="582476"/>
                </a:lnTo>
                <a:lnTo>
                  <a:pt x="2054914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82732" y="3563620"/>
            <a:ext cx="2694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Input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guess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number.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3910" y="4709717"/>
            <a:ext cx="10198100" cy="1462405"/>
          </a:xfrm>
          <a:custGeom>
            <a:avLst/>
            <a:gdLst/>
            <a:ahLst/>
            <a:cxnLst/>
            <a:rect l="l" t="t" r="r" b="b"/>
            <a:pathLst>
              <a:path w="10198100" h="1462404">
                <a:moveTo>
                  <a:pt x="6415238" y="463416"/>
                </a:moveTo>
                <a:lnTo>
                  <a:pt x="7050694" y="463416"/>
                </a:lnTo>
                <a:lnTo>
                  <a:pt x="8003879" y="463416"/>
                </a:lnTo>
                <a:lnTo>
                  <a:pt x="10198089" y="463416"/>
                </a:lnTo>
              </a:path>
              <a:path w="10198100" h="1462404">
                <a:moveTo>
                  <a:pt x="10198089" y="1461946"/>
                </a:moveTo>
                <a:lnTo>
                  <a:pt x="8003879" y="1461946"/>
                </a:lnTo>
                <a:lnTo>
                  <a:pt x="7050694" y="1461946"/>
                </a:lnTo>
                <a:lnTo>
                  <a:pt x="6415238" y="1461946"/>
                </a:lnTo>
                <a:lnTo>
                  <a:pt x="6415238" y="879469"/>
                </a:lnTo>
                <a:lnTo>
                  <a:pt x="0" y="0"/>
                </a:lnTo>
                <a:lnTo>
                  <a:pt x="6415238" y="629840"/>
                </a:lnTo>
                <a:lnTo>
                  <a:pt x="6415238" y="463416"/>
                </a:lnTo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16597" y="5307076"/>
            <a:ext cx="2748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If-else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statement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begins.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40867"/>
            <a:ext cx="2536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4.1.</a:t>
            </a:r>
            <a:r>
              <a:rPr spc="-90" dirty="0"/>
              <a:t> </a:t>
            </a:r>
            <a:r>
              <a:rPr dirty="0"/>
              <a:t>Motivations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01" y="1353819"/>
            <a:ext cx="10955655" cy="3259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Suppose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need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print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(e.g.,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"Welcome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Java!")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hundred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would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tedious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write 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hundred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ourier New"/>
                <a:cs typeface="Courier New"/>
              </a:rPr>
              <a:t>System.out.println("Welcome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to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Java!");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So,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solve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303" y="885047"/>
            <a:ext cx="9812020" cy="5478145"/>
            <a:chOff x="711303" y="885047"/>
            <a:chExt cx="9812020" cy="547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303" y="885047"/>
              <a:ext cx="8739133" cy="35424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9470" y="4343453"/>
              <a:ext cx="9457690" cy="2012950"/>
            </a:xfrm>
            <a:custGeom>
              <a:avLst/>
              <a:gdLst/>
              <a:ahLst/>
              <a:cxnLst/>
              <a:rect l="l" t="t" r="r" b="b"/>
              <a:pathLst>
                <a:path w="9457690" h="2012950">
                  <a:moveTo>
                    <a:pt x="5644759" y="698928"/>
                  </a:moveTo>
                  <a:lnTo>
                    <a:pt x="6280215" y="698928"/>
                  </a:lnTo>
                  <a:lnTo>
                    <a:pt x="7233400" y="698928"/>
                  </a:lnTo>
                  <a:lnTo>
                    <a:pt x="9457498" y="698928"/>
                  </a:lnTo>
                  <a:lnTo>
                    <a:pt x="9457498" y="917919"/>
                  </a:lnTo>
                  <a:lnTo>
                    <a:pt x="9457498" y="1246406"/>
                  </a:lnTo>
                  <a:lnTo>
                    <a:pt x="9457498" y="2012879"/>
                  </a:lnTo>
                  <a:lnTo>
                    <a:pt x="7233400" y="2012879"/>
                  </a:lnTo>
                  <a:lnTo>
                    <a:pt x="6280215" y="2012879"/>
                  </a:lnTo>
                  <a:lnTo>
                    <a:pt x="5644759" y="2012879"/>
                  </a:lnTo>
                  <a:lnTo>
                    <a:pt x="5644759" y="1246406"/>
                  </a:lnTo>
                  <a:lnTo>
                    <a:pt x="0" y="0"/>
                  </a:lnTo>
                  <a:lnTo>
                    <a:pt x="5644759" y="917919"/>
                  </a:lnTo>
                  <a:lnTo>
                    <a:pt x="5644759" y="69892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spc="-15" dirty="0"/>
              <a:t> </a:t>
            </a:r>
            <a:r>
              <a:rPr spc="-5" dirty="0"/>
              <a:t>Problem:</a:t>
            </a:r>
            <a:r>
              <a:rPr spc="-10" dirty="0"/>
              <a:t> </a:t>
            </a:r>
            <a:r>
              <a:rPr spc="-5" dirty="0"/>
              <a:t>Guessing</a:t>
            </a:r>
            <a:r>
              <a:rPr spc="-10" dirty="0"/>
              <a:t> </a:t>
            </a:r>
            <a:r>
              <a:rPr dirty="0"/>
              <a:t>Numbers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11678" y="5176011"/>
            <a:ext cx="2935605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improve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meet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condition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problem?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0F4AE-A49C-D77E-2748-AD2B9F42C18E}"/>
              </a:ext>
            </a:extLst>
          </p:cNvPr>
          <p:cNvSpPr txBox="1"/>
          <p:nvPr/>
        </p:nvSpPr>
        <p:spPr>
          <a:xfrm>
            <a:off x="8534400" y="4512511"/>
            <a:ext cx="348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GuessTheNumber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spc="-15" dirty="0"/>
              <a:t> </a:t>
            </a:r>
            <a:r>
              <a:rPr spc="-5" dirty="0"/>
              <a:t>Problem:</a:t>
            </a:r>
            <a:r>
              <a:rPr spc="-10" dirty="0"/>
              <a:t> </a:t>
            </a:r>
            <a:r>
              <a:rPr spc="-5" dirty="0"/>
              <a:t>Guessing</a:t>
            </a:r>
            <a:r>
              <a:rPr spc="-10" dirty="0"/>
              <a:t> </a:t>
            </a:r>
            <a:r>
              <a:rPr dirty="0"/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6469380"/>
            <a:chOff x="0" y="12734"/>
            <a:chExt cx="12192000" cy="646938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451" y="669222"/>
              <a:ext cx="7772400" cy="58126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01035" y="2699305"/>
              <a:ext cx="7967980" cy="1767205"/>
            </a:xfrm>
            <a:custGeom>
              <a:avLst/>
              <a:gdLst/>
              <a:ahLst/>
              <a:cxnLst/>
              <a:rect l="l" t="t" r="r" b="b"/>
              <a:pathLst>
                <a:path w="7967980" h="1767204">
                  <a:moveTo>
                    <a:pt x="4154626" y="0"/>
                  </a:moveTo>
                  <a:lnTo>
                    <a:pt x="4790082" y="0"/>
                  </a:lnTo>
                  <a:lnTo>
                    <a:pt x="5743267" y="0"/>
                  </a:lnTo>
                  <a:lnTo>
                    <a:pt x="7967365" y="0"/>
                  </a:lnTo>
                  <a:lnTo>
                    <a:pt x="7967365" y="294436"/>
                  </a:lnTo>
                  <a:lnTo>
                    <a:pt x="7967365" y="736096"/>
                  </a:lnTo>
                  <a:lnTo>
                    <a:pt x="7967365" y="1766629"/>
                  </a:lnTo>
                  <a:lnTo>
                    <a:pt x="5743267" y="1766629"/>
                  </a:lnTo>
                  <a:lnTo>
                    <a:pt x="4790082" y="1766629"/>
                  </a:lnTo>
                  <a:lnTo>
                    <a:pt x="4154626" y="1766629"/>
                  </a:lnTo>
                  <a:lnTo>
                    <a:pt x="4154626" y="736096"/>
                  </a:lnTo>
                  <a:lnTo>
                    <a:pt x="0" y="529334"/>
                  </a:lnTo>
                  <a:lnTo>
                    <a:pt x="4154626" y="294436"/>
                  </a:lnTo>
                  <a:lnTo>
                    <a:pt x="415462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63110" y="2835147"/>
            <a:ext cx="28181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200" spc="-90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have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loop.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L11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necessary? Why?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 are other ways w/o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L11.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1788"/>
            <a:ext cx="658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4.2.4.</a:t>
            </a:r>
            <a:r>
              <a:rPr spc="-10" dirty="0"/>
              <a:t> </a:t>
            </a:r>
            <a:r>
              <a:rPr dirty="0"/>
              <a:t>Ending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Loop</a:t>
            </a:r>
            <a:r>
              <a:rPr spc="-5" dirty="0"/>
              <a:t> with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Sentinel</a:t>
            </a:r>
            <a:r>
              <a:rPr spc="-55" dirty="0"/>
              <a:t> </a:t>
            </a:r>
            <a:r>
              <a:rPr spc="-70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05" y="655827"/>
            <a:ext cx="10469880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Often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number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times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loop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predetermined.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</a:pP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signify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b="1" i="1" spc="-10" dirty="0">
                <a:latin typeface="Calibri"/>
                <a:cs typeface="Calibri"/>
              </a:rPr>
              <a:t>sentinel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 marR="599440">
              <a:lnSpc>
                <a:spcPts val="3000"/>
              </a:lnSpc>
            </a:pPr>
            <a:r>
              <a:rPr sz="2800" spc="-30" dirty="0">
                <a:latin typeface="Calibri"/>
                <a:cs typeface="Calibri"/>
              </a:rPr>
              <a:t>Write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calculates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sum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unspecified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integers.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input</a:t>
            </a:r>
            <a:r>
              <a:rPr sz="2800" dirty="0">
                <a:latin typeface="Calibri"/>
                <a:cs typeface="Calibri"/>
              </a:rPr>
              <a:t> 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signifies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end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input.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1788"/>
            <a:ext cx="658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4.2.4.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Ending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Loop</a:t>
            </a:r>
            <a:r>
              <a:rPr sz="3000" spc="-5" dirty="0">
                <a:latin typeface="Times New Roman"/>
                <a:cs typeface="Times New Roman"/>
              </a:rPr>
              <a:t> with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Sentinel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70" dirty="0">
                <a:latin typeface="Times New Roman"/>
                <a:cs typeface="Times New Roman"/>
              </a:rPr>
              <a:t>Value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95411" y="1355130"/>
            <a:ext cx="11192510" cy="3032760"/>
            <a:chOff x="595411" y="1355130"/>
            <a:chExt cx="11192510" cy="3032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411" y="1355130"/>
              <a:ext cx="6845838" cy="30323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73406" y="2123230"/>
              <a:ext cx="8007984" cy="1207135"/>
            </a:xfrm>
            <a:custGeom>
              <a:avLst/>
              <a:gdLst/>
              <a:ahLst/>
              <a:cxnLst/>
              <a:rect l="l" t="t" r="r" b="b"/>
              <a:pathLst>
                <a:path w="8007984" h="1207135">
                  <a:moveTo>
                    <a:pt x="8007696" y="0"/>
                  </a:moveTo>
                  <a:lnTo>
                    <a:pt x="4845660" y="0"/>
                  </a:lnTo>
                  <a:lnTo>
                    <a:pt x="4845660" y="677431"/>
                  </a:lnTo>
                  <a:lnTo>
                    <a:pt x="0" y="1206639"/>
                  </a:lnTo>
                  <a:lnTo>
                    <a:pt x="4845660" y="967764"/>
                  </a:lnTo>
                  <a:lnTo>
                    <a:pt x="4845660" y="1161314"/>
                  </a:lnTo>
                  <a:lnTo>
                    <a:pt x="8007696" y="1161314"/>
                  </a:lnTo>
                  <a:lnTo>
                    <a:pt x="8007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3406" y="2123230"/>
              <a:ext cx="8007984" cy="1207135"/>
            </a:xfrm>
            <a:custGeom>
              <a:avLst/>
              <a:gdLst/>
              <a:ahLst/>
              <a:cxnLst/>
              <a:rect l="l" t="t" r="r" b="b"/>
              <a:pathLst>
                <a:path w="8007984" h="1207135">
                  <a:moveTo>
                    <a:pt x="4845661" y="0"/>
                  </a:moveTo>
                  <a:lnTo>
                    <a:pt x="5372667" y="0"/>
                  </a:lnTo>
                  <a:lnTo>
                    <a:pt x="6163176" y="0"/>
                  </a:lnTo>
                  <a:lnTo>
                    <a:pt x="8007697" y="0"/>
                  </a:lnTo>
                  <a:lnTo>
                    <a:pt x="8007697" y="677432"/>
                  </a:lnTo>
                  <a:lnTo>
                    <a:pt x="8007697" y="967764"/>
                  </a:lnTo>
                  <a:lnTo>
                    <a:pt x="8007697" y="1161315"/>
                  </a:lnTo>
                  <a:lnTo>
                    <a:pt x="6163176" y="1161315"/>
                  </a:lnTo>
                  <a:lnTo>
                    <a:pt x="5372667" y="1161315"/>
                  </a:lnTo>
                  <a:lnTo>
                    <a:pt x="4845661" y="1161315"/>
                  </a:lnTo>
                  <a:lnTo>
                    <a:pt x="4845661" y="967764"/>
                  </a:lnTo>
                  <a:lnTo>
                    <a:pt x="0" y="1206640"/>
                  </a:lnTo>
                  <a:lnTo>
                    <a:pt x="4845661" y="677432"/>
                  </a:lnTo>
                  <a:lnTo>
                    <a:pt x="4845661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51206" y="2170684"/>
            <a:ext cx="281940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loop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will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terminate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686307"/>
            <a:ext cx="10135870" cy="175387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spc="-10" dirty="0">
                <a:latin typeface="Times New Roman"/>
                <a:cs typeface="Times New Roman"/>
              </a:rPr>
              <a:t>Don’t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floating-point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equality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checking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loop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620"/>
              </a:lnSpc>
              <a:spcBef>
                <a:spcPts val="1160"/>
              </a:spcBef>
            </a:pPr>
            <a:r>
              <a:rPr sz="2200" spc="-5" dirty="0">
                <a:latin typeface="Times New Roman"/>
                <a:cs typeface="Times New Roman"/>
              </a:rPr>
              <a:t>Since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floating-point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approximations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could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imprecise counter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inaccurate results.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00" spc="-5" dirty="0">
                <a:latin typeface="Times New Roman"/>
                <a:cs typeface="Times New Roman"/>
              </a:rPr>
              <a:t>Consider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following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computing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 +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0.9 +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0.8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+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... +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0.1: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4228" y="3370071"/>
            <a:ext cx="1549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sum</a:t>
            </a:r>
            <a:r>
              <a:rPr sz="2500" b="1" spc="-5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5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0;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5661" y="3751071"/>
            <a:ext cx="977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(item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130" y="3370071"/>
            <a:ext cx="3073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item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1;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double</a:t>
            </a:r>
            <a:endParaRPr sz="2500">
              <a:latin typeface="Courier New"/>
              <a:cs typeface="Courier New"/>
            </a:endParaRPr>
          </a:p>
          <a:p>
            <a:pPr marL="964565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!=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0)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{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//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315" y="3751071"/>
            <a:ext cx="5168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guarantee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item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will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be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816" y="3370071"/>
            <a:ext cx="11684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double  while</a:t>
            </a:r>
            <a:endParaRPr sz="25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sum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5723" y="4132071"/>
            <a:ext cx="1549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+=</a:t>
            </a:r>
            <a:r>
              <a:rPr sz="2500" b="1" spc="-9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item;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2816" y="4513071"/>
            <a:ext cx="45974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item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-=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0.1;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System.out.println(sum);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81788"/>
            <a:ext cx="658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4.2.4.</a:t>
            </a:r>
            <a:r>
              <a:rPr spc="-10" dirty="0"/>
              <a:t> </a:t>
            </a:r>
            <a:r>
              <a:rPr dirty="0"/>
              <a:t>Ending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Loop</a:t>
            </a:r>
            <a:r>
              <a:rPr spc="-5" dirty="0"/>
              <a:t> with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Sentinel</a:t>
            </a:r>
            <a:r>
              <a:rPr spc="-55" dirty="0"/>
              <a:t> </a:t>
            </a:r>
            <a:r>
              <a:rPr spc="-70" dirty="0"/>
              <a:t>Value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20115"/>
            <a:ext cx="2948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4.3.</a:t>
            </a:r>
            <a:r>
              <a:rPr spc="-30" dirty="0"/>
              <a:t> </a:t>
            </a:r>
            <a:r>
              <a:rPr spc="-5" dirty="0"/>
              <a:t>do-while</a:t>
            </a:r>
            <a:r>
              <a:rPr spc="-2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470" y="1404620"/>
            <a:ext cx="6963409" cy="221996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b="1" spc="-5" dirty="0">
                <a:latin typeface="Courier New"/>
                <a:cs typeface="Courier New"/>
              </a:rPr>
              <a:t>do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377825" marR="4203700">
              <a:lnSpc>
                <a:spcPts val="4390"/>
              </a:lnSpc>
              <a:spcBef>
                <a:spcPts val="305"/>
              </a:spcBef>
            </a:pPr>
            <a:r>
              <a:rPr sz="2400" b="1" spc="-5" dirty="0">
                <a:latin typeface="Courier New"/>
                <a:cs typeface="Courier New"/>
              </a:rPr>
              <a:t>//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Loop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body;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Statement(s);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sz="24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(loop-continuation-condition);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5795645"/>
            <a:chOff x="0" y="0"/>
            <a:chExt cx="12192000" cy="5795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31" y="857307"/>
              <a:ext cx="3385475" cy="49379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7307" y="668019"/>
            <a:ext cx="858837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initial-action;</a:t>
            </a:r>
            <a:r>
              <a:rPr sz="2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loop-continuation-condition;</a:t>
            </a:r>
            <a:r>
              <a:rPr sz="2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action-after-each-iteration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222250" marR="6867525">
              <a:lnSpc>
                <a:spcPts val="2400"/>
              </a:lnSpc>
              <a:spcBef>
                <a:spcPts val="110"/>
              </a:spcBef>
            </a:pPr>
            <a:r>
              <a:rPr sz="2200" dirty="0">
                <a:latin typeface="Times New Roman"/>
                <a:cs typeface="Times New Roman"/>
              </a:rPr>
              <a:t>// loop body;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nt(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43" y="1274412"/>
            <a:ext cx="2802189" cy="512010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029" y="877315"/>
            <a:ext cx="5099252" cy="183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65100" marR="5080" indent="-1524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100;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i++)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System.out.println(</a:t>
            </a:r>
            <a:endParaRPr sz="2400" dirty="0">
              <a:latin typeface="Times New Roman"/>
              <a:cs typeface="Times New Roman"/>
            </a:endParaRPr>
          </a:p>
          <a:p>
            <a:pPr marL="393700">
              <a:lnSpc>
                <a:spcPts val="2845"/>
              </a:lnSpc>
              <a:spcBef>
                <a:spcPts val="20"/>
              </a:spcBef>
            </a:pPr>
            <a:r>
              <a:rPr sz="2400" spc="-30" dirty="0">
                <a:latin typeface="Times New Roman"/>
                <a:cs typeface="Times New Roman"/>
              </a:rPr>
              <a:t>"Welcome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Java!");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283325"/>
            <a:chOff x="0" y="0"/>
            <a:chExt cx="12192000" cy="6283325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1285" y="306270"/>
              <a:ext cx="3337267" cy="597689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39" y="1456435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1822196"/>
            <a:ext cx="7510780" cy="11169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77825" marR="5080" indent="-365125">
              <a:lnSpc>
                <a:spcPts val="2810"/>
              </a:lnSpc>
              <a:spcBef>
                <a:spcPts val="250"/>
              </a:spcBef>
            </a:pPr>
            <a:r>
              <a:rPr sz="2400" b="1" spc="-5" dirty="0">
                <a:latin typeface="Courier New"/>
                <a:cs typeface="Courier New"/>
              </a:rPr>
              <a:t>for (i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5" dirty="0">
                <a:latin typeface="Courier New"/>
                <a:cs typeface="Courier New"/>
              </a:rPr>
              <a:t>2; i++)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2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2450" y="1212851"/>
            <a:ext cx="8499475" cy="647700"/>
            <a:chOff x="1822450" y="1212851"/>
            <a:chExt cx="8499475" cy="647700"/>
          </a:xfrm>
        </p:grpSpPr>
        <p:sp>
          <p:nvSpPr>
            <p:cNvPr id="5" name="object 5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51054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5105400" y="38417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0" y="0"/>
                  </a:moveTo>
                  <a:lnTo>
                    <a:pt x="5105400" y="0"/>
                  </a:lnTo>
                  <a:lnTo>
                    <a:pt x="5105400" y="384175"/>
                  </a:lnTo>
                  <a:lnTo>
                    <a:pt x="0" y="3841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0537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5751009" y="0"/>
                  </a:moveTo>
                  <a:lnTo>
                    <a:pt x="2345292" y="0"/>
                  </a:lnTo>
                  <a:lnTo>
                    <a:pt x="2320369" y="5031"/>
                  </a:lnTo>
                  <a:lnTo>
                    <a:pt x="2300016" y="18753"/>
                  </a:lnTo>
                  <a:lnTo>
                    <a:pt x="2286294" y="39105"/>
                  </a:lnTo>
                  <a:lnTo>
                    <a:pt x="2281262" y="64028"/>
                  </a:lnTo>
                  <a:lnTo>
                    <a:pt x="2281262" y="224102"/>
                  </a:lnTo>
                  <a:lnTo>
                    <a:pt x="0" y="465133"/>
                  </a:lnTo>
                  <a:lnTo>
                    <a:pt x="2281262" y="320146"/>
                  </a:lnTo>
                  <a:lnTo>
                    <a:pt x="5815037" y="320146"/>
                  </a:lnTo>
                  <a:lnTo>
                    <a:pt x="5815037" y="64028"/>
                  </a:lnTo>
                  <a:lnTo>
                    <a:pt x="5810006" y="39105"/>
                  </a:lnTo>
                  <a:lnTo>
                    <a:pt x="5796284" y="18753"/>
                  </a:lnTo>
                  <a:lnTo>
                    <a:pt x="5775932" y="5031"/>
                  </a:lnTo>
                  <a:lnTo>
                    <a:pt x="5751009" y="0"/>
                  </a:lnTo>
                  <a:close/>
                </a:path>
                <a:path w="5815330" h="465455">
                  <a:moveTo>
                    <a:pt x="5815037" y="320146"/>
                  </a:moveTo>
                  <a:lnTo>
                    <a:pt x="2281262" y="320146"/>
                  </a:lnTo>
                  <a:lnTo>
                    <a:pt x="2286294" y="345069"/>
                  </a:lnTo>
                  <a:lnTo>
                    <a:pt x="2300016" y="365421"/>
                  </a:lnTo>
                  <a:lnTo>
                    <a:pt x="2320369" y="379143"/>
                  </a:lnTo>
                  <a:lnTo>
                    <a:pt x="2345292" y="384175"/>
                  </a:lnTo>
                  <a:lnTo>
                    <a:pt x="5751009" y="384175"/>
                  </a:lnTo>
                  <a:lnTo>
                    <a:pt x="5775932" y="379143"/>
                  </a:lnTo>
                  <a:lnTo>
                    <a:pt x="5796284" y="365421"/>
                  </a:lnTo>
                  <a:lnTo>
                    <a:pt x="5810006" y="345069"/>
                  </a:lnTo>
                  <a:lnTo>
                    <a:pt x="5815037" y="32014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0536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2281263" y="64028"/>
                  </a:moveTo>
                  <a:lnTo>
                    <a:pt x="2286294" y="39105"/>
                  </a:lnTo>
                  <a:lnTo>
                    <a:pt x="2300016" y="18753"/>
                  </a:lnTo>
                  <a:lnTo>
                    <a:pt x="2320368" y="5031"/>
                  </a:lnTo>
                  <a:lnTo>
                    <a:pt x="2345291" y="0"/>
                  </a:lnTo>
                  <a:lnTo>
                    <a:pt x="2870225" y="0"/>
                  </a:lnTo>
                  <a:lnTo>
                    <a:pt x="3753669" y="0"/>
                  </a:lnTo>
                  <a:lnTo>
                    <a:pt x="5751010" y="0"/>
                  </a:lnTo>
                  <a:lnTo>
                    <a:pt x="5775932" y="5031"/>
                  </a:lnTo>
                  <a:lnTo>
                    <a:pt x="5796284" y="18753"/>
                  </a:lnTo>
                  <a:lnTo>
                    <a:pt x="5810006" y="39105"/>
                  </a:lnTo>
                  <a:lnTo>
                    <a:pt x="5815038" y="64028"/>
                  </a:lnTo>
                  <a:lnTo>
                    <a:pt x="5815038" y="224103"/>
                  </a:lnTo>
                  <a:lnTo>
                    <a:pt x="5815038" y="320146"/>
                  </a:lnTo>
                  <a:lnTo>
                    <a:pt x="5810006" y="345069"/>
                  </a:lnTo>
                  <a:lnTo>
                    <a:pt x="5796284" y="365421"/>
                  </a:lnTo>
                  <a:lnTo>
                    <a:pt x="5775932" y="379143"/>
                  </a:lnTo>
                  <a:lnTo>
                    <a:pt x="5751010" y="384175"/>
                  </a:lnTo>
                  <a:lnTo>
                    <a:pt x="3753669" y="384175"/>
                  </a:lnTo>
                  <a:lnTo>
                    <a:pt x="2870225" y="384175"/>
                  </a:lnTo>
                  <a:lnTo>
                    <a:pt x="2345291" y="384175"/>
                  </a:lnTo>
                  <a:lnTo>
                    <a:pt x="2320368" y="379143"/>
                  </a:lnTo>
                  <a:lnTo>
                    <a:pt x="2300016" y="365421"/>
                  </a:lnTo>
                  <a:lnTo>
                    <a:pt x="2286294" y="345069"/>
                  </a:lnTo>
                  <a:lnTo>
                    <a:pt x="2281263" y="320146"/>
                  </a:lnTo>
                  <a:lnTo>
                    <a:pt x="0" y="465134"/>
                  </a:lnTo>
                  <a:lnTo>
                    <a:pt x="2281263" y="224103"/>
                  </a:lnTo>
                  <a:lnTo>
                    <a:pt x="2281263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27987" y="1259332"/>
            <a:ext cx="104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Declare</a:t>
            </a:r>
            <a:r>
              <a:rPr sz="2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9022" y="2225955"/>
            <a:ext cx="1093470" cy="320675"/>
            <a:chOff x="2359022" y="2225955"/>
            <a:chExt cx="1093470" cy="320675"/>
          </a:xfrm>
        </p:grpSpPr>
        <p:sp>
          <p:nvSpPr>
            <p:cNvPr id="3" name="object 3"/>
            <p:cNvSpPr/>
            <p:nvPr/>
          </p:nvSpPr>
          <p:spPr>
            <a:xfrm>
              <a:off x="2365372" y="2232305"/>
              <a:ext cx="1080770" cy="307975"/>
            </a:xfrm>
            <a:custGeom>
              <a:avLst/>
              <a:gdLst/>
              <a:ahLst/>
              <a:cxnLst/>
              <a:rect l="l" t="t" r="r" b="b"/>
              <a:pathLst>
                <a:path w="1080770" h="307975">
                  <a:moveTo>
                    <a:pt x="1080681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1080681" y="307975"/>
                  </a:lnTo>
                  <a:lnTo>
                    <a:pt x="1080681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65372" y="2232305"/>
              <a:ext cx="1080770" cy="307975"/>
            </a:xfrm>
            <a:custGeom>
              <a:avLst/>
              <a:gdLst/>
              <a:ahLst/>
              <a:cxnLst/>
              <a:rect l="l" t="t" r="r" b="b"/>
              <a:pathLst>
                <a:path w="1080770" h="307975">
                  <a:moveTo>
                    <a:pt x="0" y="0"/>
                  </a:moveTo>
                  <a:lnTo>
                    <a:pt x="1080681" y="0"/>
                  </a:lnTo>
                  <a:lnTo>
                    <a:pt x="1080681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011449" y="1243479"/>
            <a:ext cx="7434580" cy="835660"/>
            <a:chOff x="3011449" y="1243479"/>
            <a:chExt cx="7434580" cy="835660"/>
          </a:xfrm>
        </p:grpSpPr>
        <p:sp>
          <p:nvSpPr>
            <p:cNvPr id="6" name="object 6"/>
            <p:cNvSpPr/>
            <p:nvPr/>
          </p:nvSpPr>
          <p:spPr>
            <a:xfrm>
              <a:off x="3017800" y="1249829"/>
              <a:ext cx="7421880" cy="822960"/>
            </a:xfrm>
            <a:custGeom>
              <a:avLst/>
              <a:gdLst/>
              <a:ahLst/>
              <a:cxnLst/>
              <a:rect l="l" t="t" r="r" b="b"/>
              <a:pathLst>
                <a:path w="7421880" h="822960">
                  <a:moveTo>
                    <a:pt x="7295234" y="0"/>
                  </a:moveTo>
                  <a:lnTo>
                    <a:pt x="4014188" y="0"/>
                  </a:lnTo>
                  <a:lnTo>
                    <a:pt x="3965001" y="9930"/>
                  </a:lnTo>
                  <a:lnTo>
                    <a:pt x="3924835" y="37011"/>
                  </a:lnTo>
                  <a:lnTo>
                    <a:pt x="3897754" y="77178"/>
                  </a:lnTo>
                  <a:lnTo>
                    <a:pt x="3887824" y="126364"/>
                  </a:lnTo>
                  <a:lnTo>
                    <a:pt x="3887824" y="442268"/>
                  </a:lnTo>
                  <a:lnTo>
                    <a:pt x="0" y="822619"/>
                  </a:lnTo>
                  <a:lnTo>
                    <a:pt x="3887824" y="631808"/>
                  </a:lnTo>
                  <a:lnTo>
                    <a:pt x="7421599" y="631808"/>
                  </a:lnTo>
                  <a:lnTo>
                    <a:pt x="7421599" y="126364"/>
                  </a:lnTo>
                  <a:lnTo>
                    <a:pt x="7411668" y="77178"/>
                  </a:lnTo>
                  <a:lnTo>
                    <a:pt x="7384587" y="37011"/>
                  </a:lnTo>
                  <a:lnTo>
                    <a:pt x="7344421" y="9930"/>
                  </a:lnTo>
                  <a:lnTo>
                    <a:pt x="7295234" y="0"/>
                  </a:lnTo>
                  <a:close/>
                </a:path>
                <a:path w="7421880" h="822960">
                  <a:moveTo>
                    <a:pt x="7421599" y="631808"/>
                  </a:moveTo>
                  <a:lnTo>
                    <a:pt x="3887824" y="631808"/>
                  </a:lnTo>
                  <a:lnTo>
                    <a:pt x="3897754" y="680995"/>
                  </a:lnTo>
                  <a:lnTo>
                    <a:pt x="3924835" y="721161"/>
                  </a:lnTo>
                  <a:lnTo>
                    <a:pt x="3965001" y="748243"/>
                  </a:lnTo>
                  <a:lnTo>
                    <a:pt x="4014188" y="758173"/>
                  </a:lnTo>
                  <a:lnTo>
                    <a:pt x="7295234" y="758173"/>
                  </a:lnTo>
                  <a:lnTo>
                    <a:pt x="7344421" y="748243"/>
                  </a:lnTo>
                  <a:lnTo>
                    <a:pt x="7384587" y="721161"/>
                  </a:lnTo>
                  <a:lnTo>
                    <a:pt x="7411668" y="680995"/>
                  </a:lnTo>
                  <a:lnTo>
                    <a:pt x="7421599" y="63180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799" y="1249829"/>
              <a:ext cx="7421880" cy="822960"/>
            </a:xfrm>
            <a:custGeom>
              <a:avLst/>
              <a:gdLst/>
              <a:ahLst/>
              <a:cxnLst/>
              <a:rect l="l" t="t" r="r" b="b"/>
              <a:pathLst>
                <a:path w="7421880" h="822960">
                  <a:moveTo>
                    <a:pt x="3887825" y="126364"/>
                  </a:moveTo>
                  <a:lnTo>
                    <a:pt x="3897755" y="77177"/>
                  </a:lnTo>
                  <a:lnTo>
                    <a:pt x="3924836" y="37011"/>
                  </a:lnTo>
                  <a:lnTo>
                    <a:pt x="3965002" y="9930"/>
                  </a:lnTo>
                  <a:lnTo>
                    <a:pt x="4014189" y="0"/>
                  </a:lnTo>
                  <a:lnTo>
                    <a:pt x="4476787" y="0"/>
                  </a:lnTo>
                  <a:lnTo>
                    <a:pt x="5360231" y="0"/>
                  </a:lnTo>
                  <a:lnTo>
                    <a:pt x="7295236" y="0"/>
                  </a:lnTo>
                  <a:lnTo>
                    <a:pt x="7344422" y="9930"/>
                  </a:lnTo>
                  <a:lnTo>
                    <a:pt x="7384588" y="37011"/>
                  </a:lnTo>
                  <a:lnTo>
                    <a:pt x="7411669" y="77177"/>
                  </a:lnTo>
                  <a:lnTo>
                    <a:pt x="7421600" y="126364"/>
                  </a:lnTo>
                  <a:lnTo>
                    <a:pt x="7421600" y="442268"/>
                  </a:lnTo>
                  <a:lnTo>
                    <a:pt x="7421600" y="631812"/>
                  </a:lnTo>
                  <a:lnTo>
                    <a:pt x="7411669" y="680995"/>
                  </a:lnTo>
                  <a:lnTo>
                    <a:pt x="7384588" y="721161"/>
                  </a:lnTo>
                  <a:lnTo>
                    <a:pt x="7344422" y="748242"/>
                  </a:lnTo>
                  <a:lnTo>
                    <a:pt x="7295236" y="758173"/>
                  </a:lnTo>
                  <a:lnTo>
                    <a:pt x="5360231" y="758173"/>
                  </a:lnTo>
                  <a:lnTo>
                    <a:pt x="4476787" y="758173"/>
                  </a:lnTo>
                  <a:lnTo>
                    <a:pt x="4014189" y="758173"/>
                  </a:lnTo>
                  <a:lnTo>
                    <a:pt x="3965002" y="748242"/>
                  </a:lnTo>
                  <a:lnTo>
                    <a:pt x="3924836" y="721161"/>
                  </a:lnTo>
                  <a:lnTo>
                    <a:pt x="3897755" y="680995"/>
                  </a:lnTo>
                  <a:lnTo>
                    <a:pt x="3887825" y="631808"/>
                  </a:lnTo>
                  <a:lnTo>
                    <a:pt x="0" y="822619"/>
                  </a:lnTo>
                  <a:lnTo>
                    <a:pt x="3887825" y="442268"/>
                  </a:lnTo>
                  <a:lnTo>
                    <a:pt x="3887825" y="1263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39048" y="1308100"/>
            <a:ext cx="2066289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86409" marR="5080" indent="-474345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Execute initializer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78916" y="1764284"/>
            <a:ext cx="4589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478916" y="2486659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59091" y="1282060"/>
          <a:ext cx="6007100" cy="431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marL="31750">
                        <a:lnSpc>
                          <a:spcPts val="307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32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19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9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9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54913" y="1334295"/>
            <a:ext cx="344805" cy="4186554"/>
          </a:xfrm>
          <a:custGeom>
            <a:avLst/>
            <a:gdLst/>
            <a:ahLst/>
            <a:cxnLst/>
            <a:rect l="l" t="t" r="r" b="b"/>
            <a:pathLst>
              <a:path w="344805" h="4186554">
                <a:moveTo>
                  <a:pt x="344488" y="4186237"/>
                </a:moveTo>
                <a:lnTo>
                  <a:pt x="284386" y="4164412"/>
                </a:lnTo>
                <a:lnTo>
                  <a:pt x="233513" y="4104192"/>
                </a:lnTo>
                <a:lnTo>
                  <a:pt x="212753" y="4062147"/>
                </a:lnTo>
                <a:lnTo>
                  <a:pt x="195760" y="4013459"/>
                </a:lnTo>
                <a:lnTo>
                  <a:pt x="183020" y="3959113"/>
                </a:lnTo>
                <a:lnTo>
                  <a:pt x="175019" y="3900094"/>
                </a:lnTo>
                <a:lnTo>
                  <a:pt x="172244" y="3837389"/>
                </a:lnTo>
                <a:lnTo>
                  <a:pt x="172244" y="2441967"/>
                </a:lnTo>
                <a:lnTo>
                  <a:pt x="169468" y="2379261"/>
                </a:lnTo>
                <a:lnTo>
                  <a:pt x="161467" y="2320242"/>
                </a:lnTo>
                <a:lnTo>
                  <a:pt x="148727" y="2265896"/>
                </a:lnTo>
                <a:lnTo>
                  <a:pt x="131734" y="2217208"/>
                </a:lnTo>
                <a:lnTo>
                  <a:pt x="110974" y="2175163"/>
                </a:lnTo>
                <a:lnTo>
                  <a:pt x="86934" y="2140746"/>
                </a:lnTo>
                <a:lnTo>
                  <a:pt x="30961" y="2098739"/>
                </a:lnTo>
                <a:lnTo>
                  <a:pt x="0" y="2093119"/>
                </a:lnTo>
                <a:lnTo>
                  <a:pt x="30961" y="2087498"/>
                </a:lnTo>
                <a:lnTo>
                  <a:pt x="86934" y="2045490"/>
                </a:lnTo>
                <a:lnTo>
                  <a:pt x="110974" y="2011074"/>
                </a:lnTo>
                <a:lnTo>
                  <a:pt x="131734" y="1969029"/>
                </a:lnTo>
                <a:lnTo>
                  <a:pt x="148727" y="1920340"/>
                </a:lnTo>
                <a:lnTo>
                  <a:pt x="161467" y="1865994"/>
                </a:lnTo>
                <a:lnTo>
                  <a:pt x="169468" y="1806976"/>
                </a:lnTo>
                <a:lnTo>
                  <a:pt x="172244" y="1744270"/>
                </a:lnTo>
                <a:lnTo>
                  <a:pt x="172244" y="348848"/>
                </a:lnTo>
                <a:lnTo>
                  <a:pt x="175019" y="286142"/>
                </a:lnTo>
                <a:lnTo>
                  <a:pt x="183020" y="227123"/>
                </a:lnTo>
                <a:lnTo>
                  <a:pt x="195760" y="172777"/>
                </a:lnTo>
                <a:lnTo>
                  <a:pt x="212753" y="124089"/>
                </a:lnTo>
                <a:lnTo>
                  <a:pt x="233513" y="82044"/>
                </a:lnTo>
                <a:lnTo>
                  <a:pt x="257553" y="47628"/>
                </a:lnTo>
                <a:lnTo>
                  <a:pt x="313526" y="5620"/>
                </a:lnTo>
                <a:lnTo>
                  <a:pt x="3444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7016" y="3031235"/>
            <a:ext cx="78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100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times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340867"/>
            <a:ext cx="2536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4.1.</a:t>
            </a:r>
            <a:r>
              <a:rPr spc="-90" dirty="0"/>
              <a:t> </a:t>
            </a:r>
            <a:r>
              <a:rPr dirty="0"/>
              <a:t>Motivations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6915" y="2325508"/>
            <a:ext cx="1152525" cy="307975"/>
          </a:xfrm>
          <a:custGeom>
            <a:avLst/>
            <a:gdLst/>
            <a:ahLst/>
            <a:cxnLst/>
            <a:rect l="l" t="t" r="r" b="b"/>
            <a:pathLst>
              <a:path w="1152525" h="307975">
                <a:moveTo>
                  <a:pt x="0" y="0"/>
                </a:moveTo>
                <a:lnTo>
                  <a:pt x="1152150" y="0"/>
                </a:lnTo>
                <a:lnTo>
                  <a:pt x="1152150" y="307975"/>
                </a:lnTo>
                <a:lnTo>
                  <a:pt x="0" y="3079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44295" y="1444156"/>
            <a:ext cx="6628130" cy="816610"/>
            <a:chOff x="5044295" y="1444156"/>
            <a:chExt cx="6628130" cy="816610"/>
          </a:xfrm>
        </p:grpSpPr>
        <p:sp>
          <p:nvSpPr>
            <p:cNvPr id="4" name="object 4"/>
            <p:cNvSpPr/>
            <p:nvPr/>
          </p:nvSpPr>
          <p:spPr>
            <a:xfrm>
              <a:off x="5050646" y="1450506"/>
              <a:ext cx="6615430" cy="803910"/>
            </a:xfrm>
            <a:custGeom>
              <a:avLst/>
              <a:gdLst/>
              <a:ahLst/>
              <a:cxnLst/>
              <a:rect l="l" t="t" r="r" b="b"/>
              <a:pathLst>
                <a:path w="6615430" h="803910">
                  <a:moveTo>
                    <a:pt x="6493747" y="0"/>
                  </a:moveTo>
                  <a:lnTo>
                    <a:pt x="3202861" y="0"/>
                  </a:lnTo>
                  <a:lnTo>
                    <a:pt x="3155589" y="9543"/>
                  </a:lnTo>
                  <a:lnTo>
                    <a:pt x="3116987" y="35570"/>
                  </a:lnTo>
                  <a:lnTo>
                    <a:pt x="3090961" y="74173"/>
                  </a:lnTo>
                  <a:lnTo>
                    <a:pt x="3081417" y="121445"/>
                  </a:lnTo>
                  <a:lnTo>
                    <a:pt x="3081417" y="425051"/>
                  </a:lnTo>
                  <a:lnTo>
                    <a:pt x="0" y="803282"/>
                  </a:lnTo>
                  <a:lnTo>
                    <a:pt x="3081417" y="607216"/>
                  </a:lnTo>
                  <a:lnTo>
                    <a:pt x="6615192" y="607216"/>
                  </a:lnTo>
                  <a:lnTo>
                    <a:pt x="6615192" y="121445"/>
                  </a:lnTo>
                  <a:lnTo>
                    <a:pt x="6605648" y="74173"/>
                  </a:lnTo>
                  <a:lnTo>
                    <a:pt x="6579622" y="35570"/>
                  </a:lnTo>
                  <a:lnTo>
                    <a:pt x="6541019" y="9543"/>
                  </a:lnTo>
                  <a:lnTo>
                    <a:pt x="6493747" y="0"/>
                  </a:lnTo>
                  <a:close/>
                </a:path>
                <a:path w="6615430" h="803910">
                  <a:moveTo>
                    <a:pt x="6615192" y="607216"/>
                  </a:moveTo>
                  <a:lnTo>
                    <a:pt x="3081417" y="607216"/>
                  </a:lnTo>
                  <a:lnTo>
                    <a:pt x="3090961" y="654488"/>
                  </a:lnTo>
                  <a:lnTo>
                    <a:pt x="3116987" y="693090"/>
                  </a:lnTo>
                  <a:lnTo>
                    <a:pt x="3155589" y="719117"/>
                  </a:lnTo>
                  <a:lnTo>
                    <a:pt x="3202861" y="728661"/>
                  </a:lnTo>
                  <a:lnTo>
                    <a:pt x="6493747" y="728661"/>
                  </a:lnTo>
                  <a:lnTo>
                    <a:pt x="6541019" y="719117"/>
                  </a:lnTo>
                  <a:lnTo>
                    <a:pt x="6579622" y="693090"/>
                  </a:lnTo>
                  <a:lnTo>
                    <a:pt x="6605648" y="654488"/>
                  </a:lnTo>
                  <a:lnTo>
                    <a:pt x="6615192" y="60721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0645" y="1450506"/>
              <a:ext cx="6615430" cy="803910"/>
            </a:xfrm>
            <a:custGeom>
              <a:avLst/>
              <a:gdLst/>
              <a:ahLst/>
              <a:cxnLst/>
              <a:rect l="l" t="t" r="r" b="b"/>
              <a:pathLst>
                <a:path w="6615430" h="803910">
                  <a:moveTo>
                    <a:pt x="3081418" y="121445"/>
                  </a:moveTo>
                  <a:lnTo>
                    <a:pt x="3090961" y="74173"/>
                  </a:lnTo>
                  <a:lnTo>
                    <a:pt x="3116988" y="35570"/>
                  </a:lnTo>
                  <a:lnTo>
                    <a:pt x="3155590" y="9543"/>
                  </a:lnTo>
                  <a:lnTo>
                    <a:pt x="3202862" y="0"/>
                  </a:lnTo>
                  <a:lnTo>
                    <a:pt x="3670380" y="0"/>
                  </a:lnTo>
                  <a:lnTo>
                    <a:pt x="4553824" y="0"/>
                  </a:lnTo>
                  <a:lnTo>
                    <a:pt x="6493748" y="0"/>
                  </a:lnTo>
                  <a:lnTo>
                    <a:pt x="6541019" y="9543"/>
                  </a:lnTo>
                  <a:lnTo>
                    <a:pt x="6579622" y="35570"/>
                  </a:lnTo>
                  <a:lnTo>
                    <a:pt x="6605649" y="74173"/>
                  </a:lnTo>
                  <a:lnTo>
                    <a:pt x="6615193" y="121445"/>
                  </a:lnTo>
                  <a:lnTo>
                    <a:pt x="6615193" y="425051"/>
                  </a:lnTo>
                  <a:lnTo>
                    <a:pt x="6615193" y="607217"/>
                  </a:lnTo>
                  <a:lnTo>
                    <a:pt x="6605649" y="654488"/>
                  </a:lnTo>
                  <a:lnTo>
                    <a:pt x="6579622" y="693091"/>
                  </a:lnTo>
                  <a:lnTo>
                    <a:pt x="6541019" y="719118"/>
                  </a:lnTo>
                  <a:lnTo>
                    <a:pt x="6493748" y="728662"/>
                  </a:lnTo>
                  <a:lnTo>
                    <a:pt x="4553824" y="728662"/>
                  </a:lnTo>
                  <a:lnTo>
                    <a:pt x="3670380" y="728662"/>
                  </a:lnTo>
                  <a:lnTo>
                    <a:pt x="3202862" y="728662"/>
                  </a:lnTo>
                  <a:lnTo>
                    <a:pt x="3155590" y="719118"/>
                  </a:lnTo>
                  <a:lnTo>
                    <a:pt x="3116988" y="693091"/>
                  </a:lnTo>
                  <a:lnTo>
                    <a:pt x="3090961" y="654488"/>
                  </a:lnTo>
                  <a:lnTo>
                    <a:pt x="3081418" y="607217"/>
                  </a:lnTo>
                  <a:lnTo>
                    <a:pt x="0" y="803283"/>
                  </a:lnTo>
                  <a:lnTo>
                    <a:pt x="3081418" y="425051"/>
                  </a:lnTo>
                  <a:lnTo>
                    <a:pt x="3081418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55207" y="1506220"/>
            <a:ext cx="148780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50495" marR="5080" indent="-138430">
              <a:lnSpc>
                <a:spcPct val="102699"/>
              </a:lnSpc>
              <a:spcBef>
                <a:spcPts val="2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(i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true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58165" y="1874011"/>
            <a:ext cx="4589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758165" y="2599435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4769" y="1157290"/>
            <a:ext cx="4219575" cy="1151255"/>
            <a:chOff x="5954769" y="1157290"/>
            <a:chExt cx="4219575" cy="1151255"/>
          </a:xfrm>
        </p:grpSpPr>
        <p:sp>
          <p:nvSpPr>
            <p:cNvPr id="3" name="object 3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2145450" y="384173"/>
                  </a:moveTo>
                  <a:lnTo>
                    <a:pt x="1262006" y="384173"/>
                  </a:lnTo>
                  <a:lnTo>
                    <a:pt x="0" y="1138238"/>
                  </a:lnTo>
                  <a:lnTo>
                    <a:pt x="2145450" y="384173"/>
                  </a:lnTo>
                  <a:close/>
                </a:path>
                <a:path w="4206875" h="1138555">
                  <a:moveTo>
                    <a:pt x="4142790" y="0"/>
                  </a:moveTo>
                  <a:lnTo>
                    <a:pt x="737072" y="0"/>
                  </a:lnTo>
                  <a:lnTo>
                    <a:pt x="712149" y="5031"/>
                  </a:lnTo>
                  <a:lnTo>
                    <a:pt x="691797" y="18753"/>
                  </a:lnTo>
                  <a:lnTo>
                    <a:pt x="678075" y="39106"/>
                  </a:lnTo>
                  <a:lnTo>
                    <a:pt x="673044" y="64029"/>
                  </a:lnTo>
                  <a:lnTo>
                    <a:pt x="673044" y="320145"/>
                  </a:lnTo>
                  <a:lnTo>
                    <a:pt x="678075" y="345068"/>
                  </a:lnTo>
                  <a:lnTo>
                    <a:pt x="691797" y="365420"/>
                  </a:lnTo>
                  <a:lnTo>
                    <a:pt x="712149" y="379142"/>
                  </a:lnTo>
                  <a:lnTo>
                    <a:pt x="737072" y="384173"/>
                  </a:lnTo>
                  <a:lnTo>
                    <a:pt x="4142790" y="384173"/>
                  </a:lnTo>
                  <a:lnTo>
                    <a:pt x="4167713" y="379142"/>
                  </a:lnTo>
                  <a:lnTo>
                    <a:pt x="4188065" y="365420"/>
                  </a:lnTo>
                  <a:lnTo>
                    <a:pt x="4201787" y="345068"/>
                  </a:lnTo>
                  <a:lnTo>
                    <a:pt x="4206819" y="320145"/>
                  </a:lnTo>
                  <a:lnTo>
                    <a:pt x="4206819" y="64029"/>
                  </a:lnTo>
                  <a:lnTo>
                    <a:pt x="4201787" y="39106"/>
                  </a:lnTo>
                  <a:lnTo>
                    <a:pt x="4188065" y="18753"/>
                  </a:lnTo>
                  <a:lnTo>
                    <a:pt x="4167713" y="5031"/>
                  </a:lnTo>
                  <a:lnTo>
                    <a:pt x="41427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673044" y="64029"/>
                  </a:moveTo>
                  <a:lnTo>
                    <a:pt x="678075" y="39106"/>
                  </a:lnTo>
                  <a:lnTo>
                    <a:pt x="691797" y="18753"/>
                  </a:lnTo>
                  <a:lnTo>
                    <a:pt x="712149" y="5031"/>
                  </a:lnTo>
                  <a:lnTo>
                    <a:pt x="737072" y="0"/>
                  </a:lnTo>
                  <a:lnTo>
                    <a:pt x="1262006" y="0"/>
                  </a:lnTo>
                  <a:lnTo>
                    <a:pt x="2145450" y="0"/>
                  </a:lnTo>
                  <a:lnTo>
                    <a:pt x="4142791" y="0"/>
                  </a:lnTo>
                  <a:lnTo>
                    <a:pt x="4167713" y="5031"/>
                  </a:lnTo>
                  <a:lnTo>
                    <a:pt x="4188065" y="18753"/>
                  </a:lnTo>
                  <a:lnTo>
                    <a:pt x="4201787" y="39106"/>
                  </a:lnTo>
                  <a:lnTo>
                    <a:pt x="4206819" y="64029"/>
                  </a:lnTo>
                  <a:lnTo>
                    <a:pt x="4206819" y="224101"/>
                  </a:lnTo>
                  <a:lnTo>
                    <a:pt x="4206819" y="320145"/>
                  </a:lnTo>
                  <a:lnTo>
                    <a:pt x="4201787" y="345067"/>
                  </a:lnTo>
                  <a:lnTo>
                    <a:pt x="4188065" y="365420"/>
                  </a:lnTo>
                  <a:lnTo>
                    <a:pt x="4167713" y="379142"/>
                  </a:lnTo>
                  <a:lnTo>
                    <a:pt x="4142791" y="384174"/>
                  </a:lnTo>
                  <a:lnTo>
                    <a:pt x="2145450" y="384174"/>
                  </a:lnTo>
                  <a:lnTo>
                    <a:pt x="0" y="1138238"/>
                  </a:lnTo>
                  <a:lnTo>
                    <a:pt x="1262006" y="384174"/>
                  </a:lnTo>
                  <a:lnTo>
                    <a:pt x="737072" y="384174"/>
                  </a:lnTo>
                  <a:lnTo>
                    <a:pt x="712149" y="379142"/>
                  </a:lnTo>
                  <a:lnTo>
                    <a:pt x="691797" y="365420"/>
                  </a:lnTo>
                  <a:lnTo>
                    <a:pt x="678075" y="345067"/>
                  </a:lnTo>
                  <a:lnTo>
                    <a:pt x="673044" y="320145"/>
                  </a:lnTo>
                  <a:lnTo>
                    <a:pt x="673044" y="224101"/>
                  </a:lnTo>
                  <a:lnTo>
                    <a:pt x="67304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0494" y="1124119"/>
            <a:ext cx="8448675" cy="12573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Welcome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555168" y="2414429"/>
            <a:ext cx="7268209" cy="36512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2420"/>
              </a:lnSpc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94" y="2712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5398" y="1285090"/>
            <a:ext cx="7096125" cy="756285"/>
            <a:chOff x="4575398" y="1285090"/>
            <a:chExt cx="7096125" cy="756285"/>
          </a:xfrm>
        </p:grpSpPr>
        <p:sp>
          <p:nvSpPr>
            <p:cNvPr id="3" name="object 3"/>
            <p:cNvSpPr/>
            <p:nvPr/>
          </p:nvSpPr>
          <p:spPr>
            <a:xfrm>
              <a:off x="4581748" y="1291440"/>
              <a:ext cx="7083425" cy="743585"/>
            </a:xfrm>
            <a:custGeom>
              <a:avLst/>
              <a:gdLst/>
              <a:ahLst/>
              <a:cxnLst/>
              <a:rect l="l" t="t" r="r" b="b"/>
              <a:pathLst>
                <a:path w="7083425" h="743585">
                  <a:moveTo>
                    <a:pt x="6961530" y="0"/>
                  </a:moveTo>
                  <a:lnTo>
                    <a:pt x="2941960" y="0"/>
                  </a:lnTo>
                  <a:lnTo>
                    <a:pt x="2894688" y="9543"/>
                  </a:lnTo>
                  <a:lnTo>
                    <a:pt x="2856085" y="35570"/>
                  </a:lnTo>
                  <a:lnTo>
                    <a:pt x="2830058" y="74173"/>
                  </a:lnTo>
                  <a:lnTo>
                    <a:pt x="2820515" y="121446"/>
                  </a:lnTo>
                  <a:lnTo>
                    <a:pt x="2820515" y="425053"/>
                  </a:lnTo>
                  <a:lnTo>
                    <a:pt x="0" y="742962"/>
                  </a:lnTo>
                  <a:lnTo>
                    <a:pt x="2820515" y="607216"/>
                  </a:lnTo>
                  <a:lnTo>
                    <a:pt x="7082976" y="607216"/>
                  </a:lnTo>
                  <a:lnTo>
                    <a:pt x="7082976" y="121446"/>
                  </a:lnTo>
                  <a:lnTo>
                    <a:pt x="7073432" y="74173"/>
                  </a:lnTo>
                  <a:lnTo>
                    <a:pt x="7047405" y="35570"/>
                  </a:lnTo>
                  <a:lnTo>
                    <a:pt x="7008802" y="9543"/>
                  </a:lnTo>
                  <a:lnTo>
                    <a:pt x="6961530" y="0"/>
                  </a:lnTo>
                  <a:close/>
                </a:path>
                <a:path w="7083425" h="743585">
                  <a:moveTo>
                    <a:pt x="7082976" y="607216"/>
                  </a:moveTo>
                  <a:lnTo>
                    <a:pt x="2820515" y="607216"/>
                  </a:lnTo>
                  <a:lnTo>
                    <a:pt x="2830058" y="654488"/>
                  </a:lnTo>
                  <a:lnTo>
                    <a:pt x="2856085" y="693090"/>
                  </a:lnTo>
                  <a:lnTo>
                    <a:pt x="2894688" y="719117"/>
                  </a:lnTo>
                  <a:lnTo>
                    <a:pt x="2941960" y="728661"/>
                  </a:lnTo>
                  <a:lnTo>
                    <a:pt x="6961530" y="728661"/>
                  </a:lnTo>
                  <a:lnTo>
                    <a:pt x="7008802" y="719117"/>
                  </a:lnTo>
                  <a:lnTo>
                    <a:pt x="7047405" y="693090"/>
                  </a:lnTo>
                  <a:lnTo>
                    <a:pt x="7073432" y="654488"/>
                  </a:lnTo>
                  <a:lnTo>
                    <a:pt x="7082976" y="60721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748" y="1291440"/>
              <a:ext cx="7083425" cy="743585"/>
            </a:xfrm>
            <a:custGeom>
              <a:avLst/>
              <a:gdLst/>
              <a:ahLst/>
              <a:cxnLst/>
              <a:rect l="l" t="t" r="r" b="b"/>
              <a:pathLst>
                <a:path w="7083425" h="743585">
                  <a:moveTo>
                    <a:pt x="2820515" y="121446"/>
                  </a:moveTo>
                  <a:lnTo>
                    <a:pt x="2830058" y="74173"/>
                  </a:lnTo>
                  <a:lnTo>
                    <a:pt x="2856085" y="35570"/>
                  </a:lnTo>
                  <a:lnTo>
                    <a:pt x="2894688" y="9543"/>
                  </a:lnTo>
                  <a:lnTo>
                    <a:pt x="2941960" y="0"/>
                  </a:lnTo>
                  <a:lnTo>
                    <a:pt x="3530925" y="0"/>
                  </a:lnTo>
                  <a:lnTo>
                    <a:pt x="4596540" y="0"/>
                  </a:lnTo>
                  <a:lnTo>
                    <a:pt x="6961531" y="0"/>
                  </a:lnTo>
                  <a:lnTo>
                    <a:pt x="7008802" y="9543"/>
                  </a:lnTo>
                  <a:lnTo>
                    <a:pt x="7047405" y="35570"/>
                  </a:lnTo>
                  <a:lnTo>
                    <a:pt x="7073432" y="74173"/>
                  </a:lnTo>
                  <a:lnTo>
                    <a:pt x="7082976" y="121446"/>
                  </a:lnTo>
                  <a:lnTo>
                    <a:pt x="7082976" y="425054"/>
                  </a:lnTo>
                  <a:lnTo>
                    <a:pt x="7082976" y="607220"/>
                  </a:lnTo>
                  <a:lnTo>
                    <a:pt x="7073432" y="654488"/>
                  </a:lnTo>
                  <a:lnTo>
                    <a:pt x="7047405" y="693091"/>
                  </a:lnTo>
                  <a:lnTo>
                    <a:pt x="7008802" y="719118"/>
                  </a:lnTo>
                  <a:lnTo>
                    <a:pt x="6961531" y="728662"/>
                  </a:lnTo>
                  <a:lnTo>
                    <a:pt x="4596540" y="728662"/>
                  </a:lnTo>
                  <a:lnTo>
                    <a:pt x="3530925" y="728662"/>
                  </a:lnTo>
                  <a:lnTo>
                    <a:pt x="2941960" y="728662"/>
                  </a:lnTo>
                  <a:lnTo>
                    <a:pt x="2894688" y="719118"/>
                  </a:lnTo>
                  <a:lnTo>
                    <a:pt x="2856085" y="693091"/>
                  </a:lnTo>
                  <a:lnTo>
                    <a:pt x="2830058" y="654488"/>
                  </a:lnTo>
                  <a:lnTo>
                    <a:pt x="2820515" y="607216"/>
                  </a:lnTo>
                  <a:lnTo>
                    <a:pt x="0" y="742963"/>
                  </a:lnTo>
                  <a:lnTo>
                    <a:pt x="2820515" y="425054"/>
                  </a:lnTo>
                  <a:lnTo>
                    <a:pt x="2820515" y="1214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53125" y="1347723"/>
            <a:ext cx="3361054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33475" marR="5080" indent="-1120775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Execute adjustment statement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2355850"/>
            <a:chOff x="0" y="0"/>
            <a:chExt cx="12192000" cy="23558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652885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652885" y="307975"/>
                  </a:lnTo>
                  <a:lnTo>
                    <a:pt x="65288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0" y="0"/>
                  </a:moveTo>
                  <a:lnTo>
                    <a:pt x="652885" y="0"/>
                  </a:lnTo>
                  <a:lnTo>
                    <a:pt x="652885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6014" y="1621028"/>
            <a:ext cx="4589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06014" y="2343403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4114" y="1852676"/>
            <a:ext cx="4589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14" y="2575052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4919" y="2220540"/>
            <a:ext cx="1126490" cy="424180"/>
            <a:chOff x="3554919" y="2220540"/>
            <a:chExt cx="1126490" cy="424180"/>
          </a:xfrm>
        </p:grpSpPr>
        <p:sp>
          <p:nvSpPr>
            <p:cNvPr id="9" name="object 9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1113744" y="0"/>
                  </a:moveTo>
                  <a:lnTo>
                    <a:pt x="0" y="0"/>
                  </a:lnTo>
                  <a:lnTo>
                    <a:pt x="0" y="411476"/>
                  </a:lnTo>
                  <a:lnTo>
                    <a:pt x="1113744" y="411476"/>
                  </a:lnTo>
                  <a:lnTo>
                    <a:pt x="111374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0" y="0"/>
                  </a:moveTo>
                  <a:lnTo>
                    <a:pt x="1113745" y="0"/>
                  </a:lnTo>
                  <a:lnTo>
                    <a:pt x="1113745" y="411476"/>
                  </a:lnTo>
                  <a:lnTo>
                    <a:pt x="0" y="4114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455159" y="1385587"/>
            <a:ext cx="6453505" cy="756285"/>
            <a:chOff x="4455159" y="1385587"/>
            <a:chExt cx="6453505" cy="756285"/>
          </a:xfrm>
        </p:grpSpPr>
        <p:sp>
          <p:nvSpPr>
            <p:cNvPr id="12" name="object 12"/>
            <p:cNvSpPr/>
            <p:nvPr/>
          </p:nvSpPr>
          <p:spPr>
            <a:xfrm>
              <a:off x="4461510" y="139193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6319037" y="0"/>
                  </a:moveTo>
                  <a:lnTo>
                    <a:pt x="3028152" y="0"/>
                  </a:lnTo>
                  <a:lnTo>
                    <a:pt x="2980880" y="9543"/>
                  </a:lnTo>
                  <a:lnTo>
                    <a:pt x="2942277" y="35570"/>
                  </a:lnTo>
                  <a:lnTo>
                    <a:pt x="2916251" y="74173"/>
                  </a:lnTo>
                  <a:lnTo>
                    <a:pt x="2906707" y="121445"/>
                  </a:lnTo>
                  <a:lnTo>
                    <a:pt x="2906707" y="425051"/>
                  </a:lnTo>
                  <a:lnTo>
                    <a:pt x="0" y="742965"/>
                  </a:lnTo>
                  <a:lnTo>
                    <a:pt x="2906707" y="607217"/>
                  </a:lnTo>
                  <a:lnTo>
                    <a:pt x="6440482" y="607217"/>
                  </a:lnTo>
                  <a:lnTo>
                    <a:pt x="6440482" y="121445"/>
                  </a:lnTo>
                  <a:lnTo>
                    <a:pt x="6430938" y="74173"/>
                  </a:lnTo>
                  <a:lnTo>
                    <a:pt x="6404912" y="35570"/>
                  </a:lnTo>
                  <a:lnTo>
                    <a:pt x="6366309" y="9543"/>
                  </a:lnTo>
                  <a:lnTo>
                    <a:pt x="6319037" y="0"/>
                  </a:lnTo>
                  <a:close/>
                </a:path>
                <a:path w="6440805" h="743585">
                  <a:moveTo>
                    <a:pt x="6440482" y="607217"/>
                  </a:moveTo>
                  <a:lnTo>
                    <a:pt x="2906707" y="607217"/>
                  </a:lnTo>
                  <a:lnTo>
                    <a:pt x="2916251" y="654489"/>
                  </a:lnTo>
                  <a:lnTo>
                    <a:pt x="2942277" y="693092"/>
                  </a:lnTo>
                  <a:lnTo>
                    <a:pt x="2980880" y="719118"/>
                  </a:lnTo>
                  <a:lnTo>
                    <a:pt x="3028152" y="728662"/>
                  </a:lnTo>
                  <a:lnTo>
                    <a:pt x="6319037" y="728662"/>
                  </a:lnTo>
                  <a:lnTo>
                    <a:pt x="6366309" y="719118"/>
                  </a:lnTo>
                  <a:lnTo>
                    <a:pt x="6404912" y="693092"/>
                  </a:lnTo>
                  <a:lnTo>
                    <a:pt x="6430938" y="654489"/>
                  </a:lnTo>
                  <a:lnTo>
                    <a:pt x="6440482" y="607217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1509" y="139193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2906708" y="121445"/>
                  </a:moveTo>
                  <a:lnTo>
                    <a:pt x="2916251" y="74173"/>
                  </a:lnTo>
                  <a:lnTo>
                    <a:pt x="2942278" y="35570"/>
                  </a:lnTo>
                  <a:lnTo>
                    <a:pt x="2980880" y="9543"/>
                  </a:lnTo>
                  <a:lnTo>
                    <a:pt x="3028152" y="0"/>
                  </a:lnTo>
                  <a:lnTo>
                    <a:pt x="3495670" y="0"/>
                  </a:lnTo>
                  <a:lnTo>
                    <a:pt x="4379114" y="0"/>
                  </a:lnTo>
                  <a:lnTo>
                    <a:pt x="6319038" y="0"/>
                  </a:lnTo>
                  <a:lnTo>
                    <a:pt x="6366309" y="9543"/>
                  </a:lnTo>
                  <a:lnTo>
                    <a:pt x="6404912" y="35570"/>
                  </a:lnTo>
                  <a:lnTo>
                    <a:pt x="6430939" y="74173"/>
                  </a:lnTo>
                  <a:lnTo>
                    <a:pt x="6440483" y="121445"/>
                  </a:lnTo>
                  <a:lnTo>
                    <a:pt x="6440483" y="425051"/>
                  </a:lnTo>
                  <a:lnTo>
                    <a:pt x="6440483" y="607217"/>
                  </a:lnTo>
                  <a:lnTo>
                    <a:pt x="6430939" y="654488"/>
                  </a:lnTo>
                  <a:lnTo>
                    <a:pt x="6404912" y="693091"/>
                  </a:lnTo>
                  <a:lnTo>
                    <a:pt x="6366309" y="719118"/>
                  </a:lnTo>
                  <a:lnTo>
                    <a:pt x="6319038" y="728662"/>
                  </a:lnTo>
                  <a:lnTo>
                    <a:pt x="4379114" y="728662"/>
                  </a:lnTo>
                  <a:lnTo>
                    <a:pt x="3495670" y="728662"/>
                  </a:lnTo>
                  <a:lnTo>
                    <a:pt x="3028152" y="728662"/>
                  </a:lnTo>
                  <a:lnTo>
                    <a:pt x="2980880" y="719118"/>
                  </a:lnTo>
                  <a:lnTo>
                    <a:pt x="2942278" y="693091"/>
                  </a:lnTo>
                  <a:lnTo>
                    <a:pt x="2916251" y="654488"/>
                  </a:lnTo>
                  <a:lnTo>
                    <a:pt x="2906708" y="607217"/>
                  </a:lnTo>
                  <a:lnTo>
                    <a:pt x="0" y="742964"/>
                  </a:lnTo>
                  <a:lnTo>
                    <a:pt x="2906708" y="425051"/>
                  </a:lnTo>
                  <a:lnTo>
                    <a:pt x="2906708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46886" y="1448308"/>
            <a:ext cx="1976755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4970" marR="5080" indent="-382905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(i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still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true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4769" y="1157290"/>
            <a:ext cx="4219575" cy="1151255"/>
            <a:chOff x="5954769" y="1157290"/>
            <a:chExt cx="4219575" cy="1151255"/>
          </a:xfrm>
        </p:grpSpPr>
        <p:sp>
          <p:nvSpPr>
            <p:cNvPr id="3" name="object 3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2145450" y="384173"/>
                  </a:moveTo>
                  <a:lnTo>
                    <a:pt x="1262006" y="384173"/>
                  </a:lnTo>
                  <a:lnTo>
                    <a:pt x="0" y="1138238"/>
                  </a:lnTo>
                  <a:lnTo>
                    <a:pt x="2145450" y="384173"/>
                  </a:lnTo>
                  <a:close/>
                </a:path>
                <a:path w="4206875" h="1138555">
                  <a:moveTo>
                    <a:pt x="4142790" y="0"/>
                  </a:moveTo>
                  <a:lnTo>
                    <a:pt x="737072" y="0"/>
                  </a:lnTo>
                  <a:lnTo>
                    <a:pt x="712149" y="5031"/>
                  </a:lnTo>
                  <a:lnTo>
                    <a:pt x="691797" y="18753"/>
                  </a:lnTo>
                  <a:lnTo>
                    <a:pt x="678075" y="39106"/>
                  </a:lnTo>
                  <a:lnTo>
                    <a:pt x="673044" y="64029"/>
                  </a:lnTo>
                  <a:lnTo>
                    <a:pt x="673044" y="320145"/>
                  </a:lnTo>
                  <a:lnTo>
                    <a:pt x="678075" y="345068"/>
                  </a:lnTo>
                  <a:lnTo>
                    <a:pt x="691797" y="365420"/>
                  </a:lnTo>
                  <a:lnTo>
                    <a:pt x="712149" y="379142"/>
                  </a:lnTo>
                  <a:lnTo>
                    <a:pt x="737072" y="384173"/>
                  </a:lnTo>
                  <a:lnTo>
                    <a:pt x="4142790" y="384173"/>
                  </a:lnTo>
                  <a:lnTo>
                    <a:pt x="4167713" y="379142"/>
                  </a:lnTo>
                  <a:lnTo>
                    <a:pt x="4188065" y="365420"/>
                  </a:lnTo>
                  <a:lnTo>
                    <a:pt x="4201787" y="345068"/>
                  </a:lnTo>
                  <a:lnTo>
                    <a:pt x="4206819" y="320145"/>
                  </a:lnTo>
                  <a:lnTo>
                    <a:pt x="4206819" y="64029"/>
                  </a:lnTo>
                  <a:lnTo>
                    <a:pt x="4201787" y="39106"/>
                  </a:lnTo>
                  <a:lnTo>
                    <a:pt x="4188065" y="18753"/>
                  </a:lnTo>
                  <a:lnTo>
                    <a:pt x="4167713" y="5031"/>
                  </a:lnTo>
                  <a:lnTo>
                    <a:pt x="41427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673044" y="64029"/>
                  </a:moveTo>
                  <a:lnTo>
                    <a:pt x="678075" y="39106"/>
                  </a:lnTo>
                  <a:lnTo>
                    <a:pt x="691797" y="18753"/>
                  </a:lnTo>
                  <a:lnTo>
                    <a:pt x="712149" y="5031"/>
                  </a:lnTo>
                  <a:lnTo>
                    <a:pt x="737072" y="0"/>
                  </a:lnTo>
                  <a:lnTo>
                    <a:pt x="1262006" y="0"/>
                  </a:lnTo>
                  <a:lnTo>
                    <a:pt x="2145450" y="0"/>
                  </a:lnTo>
                  <a:lnTo>
                    <a:pt x="4142791" y="0"/>
                  </a:lnTo>
                  <a:lnTo>
                    <a:pt x="4167713" y="5031"/>
                  </a:lnTo>
                  <a:lnTo>
                    <a:pt x="4188065" y="18753"/>
                  </a:lnTo>
                  <a:lnTo>
                    <a:pt x="4201787" y="39106"/>
                  </a:lnTo>
                  <a:lnTo>
                    <a:pt x="4206819" y="64029"/>
                  </a:lnTo>
                  <a:lnTo>
                    <a:pt x="4206819" y="224101"/>
                  </a:lnTo>
                  <a:lnTo>
                    <a:pt x="4206819" y="320145"/>
                  </a:lnTo>
                  <a:lnTo>
                    <a:pt x="4201787" y="345067"/>
                  </a:lnTo>
                  <a:lnTo>
                    <a:pt x="4188065" y="365420"/>
                  </a:lnTo>
                  <a:lnTo>
                    <a:pt x="4167713" y="379142"/>
                  </a:lnTo>
                  <a:lnTo>
                    <a:pt x="4142791" y="384174"/>
                  </a:lnTo>
                  <a:lnTo>
                    <a:pt x="2145450" y="384174"/>
                  </a:lnTo>
                  <a:lnTo>
                    <a:pt x="0" y="1138238"/>
                  </a:lnTo>
                  <a:lnTo>
                    <a:pt x="1262006" y="384174"/>
                  </a:lnTo>
                  <a:lnTo>
                    <a:pt x="737072" y="384174"/>
                  </a:lnTo>
                  <a:lnTo>
                    <a:pt x="712149" y="379142"/>
                  </a:lnTo>
                  <a:lnTo>
                    <a:pt x="691797" y="365420"/>
                  </a:lnTo>
                  <a:lnTo>
                    <a:pt x="678075" y="345067"/>
                  </a:lnTo>
                  <a:lnTo>
                    <a:pt x="673044" y="320145"/>
                  </a:lnTo>
                  <a:lnTo>
                    <a:pt x="673044" y="224101"/>
                  </a:lnTo>
                  <a:lnTo>
                    <a:pt x="67304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0494" y="1124119"/>
            <a:ext cx="8448675" cy="12573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Welcome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555168" y="2414429"/>
            <a:ext cx="7268209" cy="36512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2420"/>
              </a:lnSpc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94" y="2712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5398" y="1285088"/>
            <a:ext cx="7096125" cy="905510"/>
            <a:chOff x="4575398" y="1285088"/>
            <a:chExt cx="7096125" cy="905510"/>
          </a:xfrm>
        </p:grpSpPr>
        <p:sp>
          <p:nvSpPr>
            <p:cNvPr id="3" name="object 3"/>
            <p:cNvSpPr/>
            <p:nvPr/>
          </p:nvSpPr>
          <p:spPr>
            <a:xfrm>
              <a:off x="4581748" y="1291438"/>
              <a:ext cx="7083425" cy="892810"/>
            </a:xfrm>
            <a:custGeom>
              <a:avLst/>
              <a:gdLst/>
              <a:ahLst/>
              <a:cxnLst/>
              <a:rect l="l" t="t" r="r" b="b"/>
              <a:pathLst>
                <a:path w="7083425" h="892810">
                  <a:moveTo>
                    <a:pt x="6937057" y="0"/>
                  </a:moveTo>
                  <a:lnTo>
                    <a:pt x="2966432" y="0"/>
                  </a:lnTo>
                  <a:lnTo>
                    <a:pt x="2920311" y="7439"/>
                  </a:lnTo>
                  <a:lnTo>
                    <a:pt x="2880255" y="28153"/>
                  </a:lnTo>
                  <a:lnTo>
                    <a:pt x="2848668" y="59741"/>
                  </a:lnTo>
                  <a:lnTo>
                    <a:pt x="2827954" y="99797"/>
                  </a:lnTo>
                  <a:lnTo>
                    <a:pt x="2820515" y="145919"/>
                  </a:lnTo>
                  <a:lnTo>
                    <a:pt x="2820515" y="510701"/>
                  </a:lnTo>
                  <a:lnTo>
                    <a:pt x="0" y="892674"/>
                  </a:lnTo>
                  <a:lnTo>
                    <a:pt x="2820515" y="729568"/>
                  </a:lnTo>
                  <a:lnTo>
                    <a:pt x="7082976" y="729568"/>
                  </a:lnTo>
                  <a:lnTo>
                    <a:pt x="7082976" y="145919"/>
                  </a:lnTo>
                  <a:lnTo>
                    <a:pt x="7075537" y="99797"/>
                  </a:lnTo>
                  <a:lnTo>
                    <a:pt x="7054822" y="59741"/>
                  </a:lnTo>
                  <a:lnTo>
                    <a:pt x="7023235" y="28153"/>
                  </a:lnTo>
                  <a:lnTo>
                    <a:pt x="6983179" y="7439"/>
                  </a:lnTo>
                  <a:lnTo>
                    <a:pt x="6937057" y="0"/>
                  </a:lnTo>
                  <a:close/>
                </a:path>
                <a:path w="7083425" h="892810">
                  <a:moveTo>
                    <a:pt x="7082976" y="729568"/>
                  </a:moveTo>
                  <a:lnTo>
                    <a:pt x="2820515" y="729568"/>
                  </a:lnTo>
                  <a:lnTo>
                    <a:pt x="2827954" y="775689"/>
                  </a:lnTo>
                  <a:lnTo>
                    <a:pt x="2848668" y="815746"/>
                  </a:lnTo>
                  <a:lnTo>
                    <a:pt x="2880255" y="847333"/>
                  </a:lnTo>
                  <a:lnTo>
                    <a:pt x="2920311" y="868048"/>
                  </a:lnTo>
                  <a:lnTo>
                    <a:pt x="2966432" y="875487"/>
                  </a:lnTo>
                  <a:lnTo>
                    <a:pt x="6937057" y="875487"/>
                  </a:lnTo>
                  <a:lnTo>
                    <a:pt x="6983179" y="868048"/>
                  </a:lnTo>
                  <a:lnTo>
                    <a:pt x="7023235" y="847333"/>
                  </a:lnTo>
                  <a:lnTo>
                    <a:pt x="7054822" y="815746"/>
                  </a:lnTo>
                  <a:lnTo>
                    <a:pt x="7075537" y="775689"/>
                  </a:lnTo>
                  <a:lnTo>
                    <a:pt x="7082976" y="72956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748" y="1291438"/>
              <a:ext cx="7083425" cy="892810"/>
            </a:xfrm>
            <a:custGeom>
              <a:avLst/>
              <a:gdLst/>
              <a:ahLst/>
              <a:cxnLst/>
              <a:rect l="l" t="t" r="r" b="b"/>
              <a:pathLst>
                <a:path w="7083425" h="892810">
                  <a:moveTo>
                    <a:pt x="2820515" y="145919"/>
                  </a:moveTo>
                  <a:lnTo>
                    <a:pt x="2827954" y="99797"/>
                  </a:lnTo>
                  <a:lnTo>
                    <a:pt x="2848668" y="59741"/>
                  </a:lnTo>
                  <a:lnTo>
                    <a:pt x="2880255" y="28153"/>
                  </a:lnTo>
                  <a:lnTo>
                    <a:pt x="2920311" y="7439"/>
                  </a:lnTo>
                  <a:lnTo>
                    <a:pt x="2966433" y="0"/>
                  </a:lnTo>
                  <a:lnTo>
                    <a:pt x="3530925" y="0"/>
                  </a:lnTo>
                  <a:lnTo>
                    <a:pt x="4596540" y="0"/>
                  </a:lnTo>
                  <a:lnTo>
                    <a:pt x="6937058" y="0"/>
                  </a:lnTo>
                  <a:lnTo>
                    <a:pt x="6983179" y="7439"/>
                  </a:lnTo>
                  <a:lnTo>
                    <a:pt x="7023235" y="28153"/>
                  </a:lnTo>
                  <a:lnTo>
                    <a:pt x="7054822" y="59741"/>
                  </a:lnTo>
                  <a:lnTo>
                    <a:pt x="7075537" y="99797"/>
                  </a:lnTo>
                  <a:lnTo>
                    <a:pt x="7082976" y="145919"/>
                  </a:lnTo>
                  <a:lnTo>
                    <a:pt x="7082976" y="510700"/>
                  </a:lnTo>
                  <a:lnTo>
                    <a:pt x="7082976" y="729572"/>
                  </a:lnTo>
                  <a:lnTo>
                    <a:pt x="7075537" y="775689"/>
                  </a:lnTo>
                  <a:lnTo>
                    <a:pt x="7054822" y="815745"/>
                  </a:lnTo>
                  <a:lnTo>
                    <a:pt x="7023235" y="847333"/>
                  </a:lnTo>
                  <a:lnTo>
                    <a:pt x="6983179" y="868047"/>
                  </a:lnTo>
                  <a:lnTo>
                    <a:pt x="6937058" y="875487"/>
                  </a:lnTo>
                  <a:lnTo>
                    <a:pt x="4596540" y="875487"/>
                  </a:lnTo>
                  <a:lnTo>
                    <a:pt x="3530925" y="875487"/>
                  </a:lnTo>
                  <a:lnTo>
                    <a:pt x="2966433" y="875487"/>
                  </a:lnTo>
                  <a:lnTo>
                    <a:pt x="2920311" y="868047"/>
                  </a:lnTo>
                  <a:lnTo>
                    <a:pt x="2880255" y="847333"/>
                  </a:lnTo>
                  <a:lnTo>
                    <a:pt x="2848668" y="815745"/>
                  </a:lnTo>
                  <a:lnTo>
                    <a:pt x="2827954" y="775689"/>
                  </a:lnTo>
                  <a:lnTo>
                    <a:pt x="2820515" y="729567"/>
                  </a:lnTo>
                  <a:lnTo>
                    <a:pt x="0" y="892674"/>
                  </a:lnTo>
                  <a:lnTo>
                    <a:pt x="2820515" y="510700"/>
                  </a:lnTo>
                  <a:lnTo>
                    <a:pt x="2820515" y="1459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04694" y="1355852"/>
            <a:ext cx="3658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Execute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adjustment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2355850"/>
            <a:chOff x="0" y="0"/>
            <a:chExt cx="12192000" cy="23558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652885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652885" y="307975"/>
                  </a:lnTo>
                  <a:lnTo>
                    <a:pt x="65288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0" y="0"/>
                  </a:moveTo>
                  <a:lnTo>
                    <a:pt x="652885" y="0"/>
                  </a:lnTo>
                  <a:lnTo>
                    <a:pt x="652885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6014" y="1621028"/>
            <a:ext cx="4589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06014" y="2343403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4114" y="1852676"/>
            <a:ext cx="4589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14" y="2575052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4919" y="2220540"/>
            <a:ext cx="1126490" cy="424180"/>
            <a:chOff x="3554919" y="2220540"/>
            <a:chExt cx="1126490" cy="424180"/>
          </a:xfrm>
        </p:grpSpPr>
        <p:sp>
          <p:nvSpPr>
            <p:cNvPr id="9" name="object 9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1113744" y="0"/>
                  </a:moveTo>
                  <a:lnTo>
                    <a:pt x="0" y="0"/>
                  </a:lnTo>
                  <a:lnTo>
                    <a:pt x="0" y="411476"/>
                  </a:lnTo>
                  <a:lnTo>
                    <a:pt x="1113744" y="411476"/>
                  </a:lnTo>
                  <a:lnTo>
                    <a:pt x="111374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0" y="0"/>
                  </a:moveTo>
                  <a:lnTo>
                    <a:pt x="1113745" y="0"/>
                  </a:lnTo>
                  <a:lnTo>
                    <a:pt x="1113745" y="411476"/>
                  </a:lnTo>
                  <a:lnTo>
                    <a:pt x="0" y="4114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449792" y="1404567"/>
            <a:ext cx="6453505" cy="756285"/>
            <a:chOff x="4449792" y="1404567"/>
            <a:chExt cx="6453505" cy="756285"/>
          </a:xfrm>
        </p:grpSpPr>
        <p:sp>
          <p:nvSpPr>
            <p:cNvPr id="12" name="object 12"/>
            <p:cNvSpPr/>
            <p:nvPr/>
          </p:nvSpPr>
          <p:spPr>
            <a:xfrm>
              <a:off x="4456142" y="141091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6319037" y="0"/>
                  </a:moveTo>
                  <a:lnTo>
                    <a:pt x="3028151" y="0"/>
                  </a:lnTo>
                  <a:lnTo>
                    <a:pt x="2980879" y="9543"/>
                  </a:lnTo>
                  <a:lnTo>
                    <a:pt x="2942277" y="35570"/>
                  </a:lnTo>
                  <a:lnTo>
                    <a:pt x="2916251" y="74173"/>
                  </a:lnTo>
                  <a:lnTo>
                    <a:pt x="2906707" y="121445"/>
                  </a:lnTo>
                  <a:lnTo>
                    <a:pt x="2906707" y="425051"/>
                  </a:lnTo>
                  <a:lnTo>
                    <a:pt x="0" y="742965"/>
                  </a:lnTo>
                  <a:lnTo>
                    <a:pt x="2906707" y="607217"/>
                  </a:lnTo>
                  <a:lnTo>
                    <a:pt x="6440482" y="607217"/>
                  </a:lnTo>
                  <a:lnTo>
                    <a:pt x="6440482" y="121445"/>
                  </a:lnTo>
                  <a:lnTo>
                    <a:pt x="6430938" y="74173"/>
                  </a:lnTo>
                  <a:lnTo>
                    <a:pt x="6404912" y="35570"/>
                  </a:lnTo>
                  <a:lnTo>
                    <a:pt x="6366309" y="9543"/>
                  </a:lnTo>
                  <a:lnTo>
                    <a:pt x="6319037" y="0"/>
                  </a:lnTo>
                  <a:close/>
                </a:path>
                <a:path w="6440805" h="743585">
                  <a:moveTo>
                    <a:pt x="6440482" y="607217"/>
                  </a:moveTo>
                  <a:lnTo>
                    <a:pt x="2906707" y="607217"/>
                  </a:lnTo>
                  <a:lnTo>
                    <a:pt x="2916251" y="654488"/>
                  </a:lnTo>
                  <a:lnTo>
                    <a:pt x="2942277" y="693091"/>
                  </a:lnTo>
                  <a:lnTo>
                    <a:pt x="2980879" y="719118"/>
                  </a:lnTo>
                  <a:lnTo>
                    <a:pt x="3028151" y="728662"/>
                  </a:lnTo>
                  <a:lnTo>
                    <a:pt x="6319037" y="728662"/>
                  </a:lnTo>
                  <a:lnTo>
                    <a:pt x="6366309" y="719118"/>
                  </a:lnTo>
                  <a:lnTo>
                    <a:pt x="6404912" y="693091"/>
                  </a:lnTo>
                  <a:lnTo>
                    <a:pt x="6430938" y="654488"/>
                  </a:lnTo>
                  <a:lnTo>
                    <a:pt x="6440482" y="607217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142" y="141091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2906708" y="121445"/>
                  </a:moveTo>
                  <a:lnTo>
                    <a:pt x="2916251" y="74173"/>
                  </a:lnTo>
                  <a:lnTo>
                    <a:pt x="2942278" y="35570"/>
                  </a:lnTo>
                  <a:lnTo>
                    <a:pt x="2980880" y="9543"/>
                  </a:lnTo>
                  <a:lnTo>
                    <a:pt x="3028152" y="0"/>
                  </a:lnTo>
                  <a:lnTo>
                    <a:pt x="3495670" y="0"/>
                  </a:lnTo>
                  <a:lnTo>
                    <a:pt x="4379114" y="0"/>
                  </a:lnTo>
                  <a:lnTo>
                    <a:pt x="6319038" y="0"/>
                  </a:lnTo>
                  <a:lnTo>
                    <a:pt x="6366309" y="9543"/>
                  </a:lnTo>
                  <a:lnTo>
                    <a:pt x="6404912" y="35570"/>
                  </a:lnTo>
                  <a:lnTo>
                    <a:pt x="6430939" y="74173"/>
                  </a:lnTo>
                  <a:lnTo>
                    <a:pt x="6440483" y="121445"/>
                  </a:lnTo>
                  <a:lnTo>
                    <a:pt x="6440483" y="425051"/>
                  </a:lnTo>
                  <a:lnTo>
                    <a:pt x="6440483" y="607217"/>
                  </a:lnTo>
                  <a:lnTo>
                    <a:pt x="6430939" y="654488"/>
                  </a:lnTo>
                  <a:lnTo>
                    <a:pt x="6404912" y="693091"/>
                  </a:lnTo>
                  <a:lnTo>
                    <a:pt x="6366309" y="719118"/>
                  </a:lnTo>
                  <a:lnTo>
                    <a:pt x="6319038" y="728662"/>
                  </a:lnTo>
                  <a:lnTo>
                    <a:pt x="4379114" y="728662"/>
                  </a:lnTo>
                  <a:lnTo>
                    <a:pt x="3495670" y="728662"/>
                  </a:lnTo>
                  <a:lnTo>
                    <a:pt x="3028152" y="728662"/>
                  </a:lnTo>
                  <a:lnTo>
                    <a:pt x="2980880" y="719118"/>
                  </a:lnTo>
                  <a:lnTo>
                    <a:pt x="2942278" y="693091"/>
                  </a:lnTo>
                  <a:lnTo>
                    <a:pt x="2916251" y="654488"/>
                  </a:lnTo>
                  <a:lnTo>
                    <a:pt x="2906708" y="607217"/>
                  </a:lnTo>
                  <a:lnTo>
                    <a:pt x="0" y="742964"/>
                  </a:lnTo>
                  <a:lnTo>
                    <a:pt x="2906708" y="425051"/>
                  </a:lnTo>
                  <a:lnTo>
                    <a:pt x="2906708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39956" y="1466596"/>
            <a:ext cx="1579880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96215" marR="5080" indent="-184150">
              <a:lnSpc>
                <a:spcPct val="102699"/>
              </a:lnSpc>
              <a:spcBef>
                <a:spcPts val="2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(i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false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9480" y="1656100"/>
            <a:ext cx="4432935" cy="1954530"/>
            <a:chOff x="6219480" y="1656100"/>
            <a:chExt cx="4432935" cy="1954530"/>
          </a:xfrm>
        </p:grpSpPr>
        <p:sp>
          <p:nvSpPr>
            <p:cNvPr id="3" name="object 3"/>
            <p:cNvSpPr/>
            <p:nvPr/>
          </p:nvSpPr>
          <p:spPr>
            <a:xfrm>
              <a:off x="6225830" y="1662450"/>
              <a:ext cx="4420235" cy="1941830"/>
            </a:xfrm>
            <a:custGeom>
              <a:avLst/>
              <a:gdLst/>
              <a:ahLst/>
              <a:cxnLst/>
              <a:rect l="l" t="t" r="r" b="b"/>
              <a:pathLst>
                <a:path w="4420234" h="1941829">
                  <a:moveTo>
                    <a:pt x="2358288" y="728661"/>
                  </a:moveTo>
                  <a:lnTo>
                    <a:pt x="1474844" y="728661"/>
                  </a:lnTo>
                  <a:lnTo>
                    <a:pt x="0" y="1941511"/>
                  </a:lnTo>
                  <a:lnTo>
                    <a:pt x="2358288" y="728661"/>
                  </a:lnTo>
                  <a:close/>
                </a:path>
                <a:path w="4420234" h="1941829">
                  <a:moveTo>
                    <a:pt x="4298212" y="0"/>
                  </a:moveTo>
                  <a:lnTo>
                    <a:pt x="1007327" y="0"/>
                  </a:lnTo>
                  <a:lnTo>
                    <a:pt x="960055" y="9543"/>
                  </a:lnTo>
                  <a:lnTo>
                    <a:pt x="921452" y="35570"/>
                  </a:lnTo>
                  <a:lnTo>
                    <a:pt x="895425" y="74173"/>
                  </a:lnTo>
                  <a:lnTo>
                    <a:pt x="885882" y="121445"/>
                  </a:lnTo>
                  <a:lnTo>
                    <a:pt x="885882" y="607216"/>
                  </a:lnTo>
                  <a:lnTo>
                    <a:pt x="895425" y="654488"/>
                  </a:lnTo>
                  <a:lnTo>
                    <a:pt x="921452" y="693090"/>
                  </a:lnTo>
                  <a:lnTo>
                    <a:pt x="960055" y="719117"/>
                  </a:lnTo>
                  <a:lnTo>
                    <a:pt x="1007327" y="728661"/>
                  </a:lnTo>
                  <a:lnTo>
                    <a:pt x="4298212" y="728661"/>
                  </a:lnTo>
                  <a:lnTo>
                    <a:pt x="4345484" y="719117"/>
                  </a:lnTo>
                  <a:lnTo>
                    <a:pt x="4384086" y="693090"/>
                  </a:lnTo>
                  <a:lnTo>
                    <a:pt x="4410113" y="654488"/>
                  </a:lnTo>
                  <a:lnTo>
                    <a:pt x="4419657" y="607216"/>
                  </a:lnTo>
                  <a:lnTo>
                    <a:pt x="4419657" y="121445"/>
                  </a:lnTo>
                  <a:lnTo>
                    <a:pt x="4410113" y="74173"/>
                  </a:lnTo>
                  <a:lnTo>
                    <a:pt x="4384086" y="35570"/>
                  </a:lnTo>
                  <a:lnTo>
                    <a:pt x="4345484" y="9543"/>
                  </a:lnTo>
                  <a:lnTo>
                    <a:pt x="4298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25830" y="1662450"/>
              <a:ext cx="4420235" cy="1941830"/>
            </a:xfrm>
            <a:custGeom>
              <a:avLst/>
              <a:gdLst/>
              <a:ahLst/>
              <a:cxnLst/>
              <a:rect l="l" t="t" r="r" b="b"/>
              <a:pathLst>
                <a:path w="4420234" h="1941829">
                  <a:moveTo>
                    <a:pt x="885882" y="121445"/>
                  </a:moveTo>
                  <a:lnTo>
                    <a:pt x="895426" y="74173"/>
                  </a:lnTo>
                  <a:lnTo>
                    <a:pt x="921452" y="35570"/>
                  </a:lnTo>
                  <a:lnTo>
                    <a:pt x="960055" y="9543"/>
                  </a:lnTo>
                  <a:lnTo>
                    <a:pt x="1007326" y="0"/>
                  </a:lnTo>
                  <a:lnTo>
                    <a:pt x="1474844" y="0"/>
                  </a:lnTo>
                  <a:lnTo>
                    <a:pt x="2358288" y="0"/>
                  </a:lnTo>
                  <a:lnTo>
                    <a:pt x="4298212" y="0"/>
                  </a:lnTo>
                  <a:lnTo>
                    <a:pt x="4345484" y="9543"/>
                  </a:lnTo>
                  <a:lnTo>
                    <a:pt x="4384086" y="35570"/>
                  </a:lnTo>
                  <a:lnTo>
                    <a:pt x="4410113" y="74173"/>
                  </a:lnTo>
                  <a:lnTo>
                    <a:pt x="4419657" y="121445"/>
                  </a:lnTo>
                  <a:lnTo>
                    <a:pt x="4419657" y="425051"/>
                  </a:lnTo>
                  <a:lnTo>
                    <a:pt x="4419657" y="607217"/>
                  </a:lnTo>
                  <a:lnTo>
                    <a:pt x="4410113" y="654488"/>
                  </a:lnTo>
                  <a:lnTo>
                    <a:pt x="4384086" y="693091"/>
                  </a:lnTo>
                  <a:lnTo>
                    <a:pt x="4345484" y="719118"/>
                  </a:lnTo>
                  <a:lnTo>
                    <a:pt x="4298212" y="728662"/>
                  </a:lnTo>
                  <a:lnTo>
                    <a:pt x="2358288" y="728662"/>
                  </a:lnTo>
                  <a:lnTo>
                    <a:pt x="0" y="1941512"/>
                  </a:lnTo>
                  <a:lnTo>
                    <a:pt x="1474844" y="728662"/>
                  </a:lnTo>
                  <a:lnTo>
                    <a:pt x="1007326" y="728662"/>
                  </a:lnTo>
                  <a:lnTo>
                    <a:pt x="960055" y="719118"/>
                  </a:lnTo>
                  <a:lnTo>
                    <a:pt x="921452" y="693091"/>
                  </a:lnTo>
                  <a:lnTo>
                    <a:pt x="895426" y="654488"/>
                  </a:lnTo>
                  <a:lnTo>
                    <a:pt x="885882" y="607217"/>
                  </a:lnTo>
                  <a:lnTo>
                    <a:pt x="885882" y="425051"/>
                  </a:lnTo>
                  <a:lnTo>
                    <a:pt x="885882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75225" y="1719579"/>
            <a:ext cx="320675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2875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Exit the loop.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Execute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6230" y="2379297"/>
          <a:ext cx="4626607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(i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70404" y="3013964"/>
            <a:ext cx="714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539" y="3429000"/>
            <a:ext cx="5069840" cy="37655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1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7D2-91BA-7857-E9C1-7EAA56BEB3AD}"/>
              </a:ext>
            </a:extLst>
          </p:cNvPr>
          <p:cNvSpPr txBox="1"/>
          <p:nvPr/>
        </p:nvSpPr>
        <p:spPr>
          <a:xfrm>
            <a:off x="8132064" y="6059588"/>
            <a:ext cx="39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AdditionQuizExtended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229" y="813307"/>
            <a:ext cx="10148570" cy="5384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4676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initial-action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 a</a:t>
            </a:r>
            <a:r>
              <a:rPr sz="2400" spc="-5" dirty="0">
                <a:latin typeface="Times New Roman"/>
                <a:cs typeface="Times New Roman"/>
              </a:rPr>
              <a:t> list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zero</a:t>
            </a:r>
            <a:r>
              <a:rPr sz="2400" dirty="0">
                <a:latin typeface="Times New Roman"/>
                <a:cs typeface="Times New Roman"/>
              </a:rPr>
              <a:t> or </a:t>
            </a:r>
            <a:r>
              <a:rPr sz="2400" spc="-5" dirty="0">
                <a:latin typeface="Times New Roman"/>
                <a:cs typeface="Times New Roman"/>
              </a:rPr>
              <a:t>more comma-separated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expressions.</a:t>
            </a:r>
            <a:endParaRPr sz="2400">
              <a:latin typeface="Times New Roman"/>
              <a:cs typeface="Times New Roman"/>
            </a:endParaRPr>
          </a:p>
          <a:p>
            <a:pPr marL="12700" marR="280035">
              <a:lnSpc>
                <a:spcPct val="100800"/>
              </a:lnSpc>
              <a:spcBef>
                <a:spcPts val="1395"/>
              </a:spcBef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action-after-each-iteration</a:t>
            </a:r>
            <a:r>
              <a:rPr sz="2400" spc="-5" dirty="0">
                <a:latin typeface="Times New Roman"/>
                <a:cs typeface="Times New Roman"/>
              </a:rPr>
              <a:t> 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 can </a:t>
            </a:r>
            <a:r>
              <a:rPr sz="2400" dirty="0">
                <a:latin typeface="Times New Roman"/>
                <a:cs typeface="Times New Roman"/>
              </a:rPr>
              <a:t>be a </a:t>
            </a:r>
            <a:r>
              <a:rPr sz="2400" spc="-5" dirty="0">
                <a:latin typeface="Times New Roman"/>
                <a:cs typeface="Times New Roman"/>
              </a:rPr>
              <a:t>list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zero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more comma-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separated statements.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1390"/>
              </a:spcBef>
            </a:pPr>
            <a:r>
              <a:rPr sz="2400" spc="-5" dirty="0">
                <a:latin typeface="Times New Roman"/>
                <a:cs typeface="Times New Roman"/>
              </a:rPr>
              <a:t>Therefore,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correct.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rarely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practice,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however.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15"/>
              </a:spcBef>
            </a:pP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(int</a:t>
            </a:r>
            <a:r>
              <a:rPr sz="2400" b="1" dirty="0">
                <a:latin typeface="Times New Roman"/>
                <a:cs typeface="Times New Roman"/>
              </a:rPr>
              <a:t> i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1; i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100; </a:t>
            </a:r>
            <a:r>
              <a:rPr sz="2400" b="1" spc="-5" dirty="0">
                <a:latin typeface="Times New Roman"/>
                <a:cs typeface="Times New Roman"/>
              </a:rPr>
              <a:t>System.out.println(i++));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(int 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0, j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(i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10);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i++,</a:t>
            </a:r>
            <a:r>
              <a:rPr sz="2400" b="1" spc="-5" dirty="0">
                <a:latin typeface="Times New Roman"/>
                <a:cs typeface="Times New Roman"/>
              </a:rPr>
              <a:t> j++)</a:t>
            </a:r>
            <a:r>
              <a:rPr sz="2400" b="1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Times New Roman"/>
                <a:cs typeface="Times New Roman"/>
              </a:rPr>
              <a:t>//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Do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something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820"/>
              </a:spcBef>
            </a:pPr>
            <a:r>
              <a:rPr sz="2400" b="1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39" y="1011428"/>
            <a:ext cx="8091170" cy="258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47117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loop-continuation-condition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omitted,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implicitly true.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1395"/>
              </a:spcBef>
            </a:pPr>
            <a:r>
              <a:rPr sz="2400" spc="-5" dirty="0">
                <a:latin typeface="Times New Roman"/>
                <a:cs typeface="Times New Roman"/>
              </a:rPr>
              <a:t>Thus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statement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(a),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infinite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correct.</a:t>
            </a:r>
            <a:endParaRPr sz="2400">
              <a:latin typeface="Times New Roman"/>
              <a:cs typeface="Times New Roman"/>
            </a:endParaRPr>
          </a:p>
          <a:p>
            <a:pPr marL="12700" marR="115570">
              <a:lnSpc>
                <a:spcPct val="100800"/>
              </a:lnSpc>
              <a:spcBef>
                <a:spcPts val="1390"/>
              </a:spcBef>
            </a:pPr>
            <a:r>
              <a:rPr sz="2400" spc="-5" dirty="0">
                <a:latin typeface="Times New Roman"/>
                <a:cs typeface="Times New Roman"/>
              </a:rPr>
              <a:t>Nevertheless,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use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equivalent 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(b)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avoid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confusion: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1349" y="3874619"/>
            <a:ext cx="3172460" cy="985519"/>
          </a:xfrm>
          <a:prstGeom prst="rect">
            <a:avLst/>
          </a:prstGeom>
          <a:ln w="24079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4135">
              <a:lnSpc>
                <a:spcPts val="2465"/>
              </a:lnSpc>
              <a:spcBef>
                <a:spcPts val="85"/>
              </a:spcBef>
            </a:pPr>
            <a:r>
              <a:rPr sz="2100" spc="10" dirty="0">
                <a:latin typeface="Courier New"/>
                <a:cs typeface="Courier New"/>
              </a:rPr>
              <a:t>for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(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;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;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)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386080">
              <a:lnSpc>
                <a:spcPts val="2390"/>
              </a:lnSpc>
            </a:pPr>
            <a:r>
              <a:rPr sz="2100" spc="10" dirty="0">
                <a:latin typeface="Courier New"/>
                <a:cs typeface="Courier New"/>
              </a:rPr>
              <a:t>//</a:t>
            </a:r>
            <a:r>
              <a:rPr sz="2100" spc="-35" dirty="0">
                <a:latin typeface="Courier New"/>
                <a:cs typeface="Courier New"/>
              </a:rPr>
              <a:t> </a:t>
            </a:r>
            <a:r>
              <a:rPr sz="2100" spc="10" dirty="0">
                <a:latin typeface="Courier New"/>
                <a:cs typeface="Courier New"/>
              </a:rPr>
              <a:t>Do</a:t>
            </a:r>
            <a:r>
              <a:rPr sz="2100" spc="-3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something</a:t>
            </a:r>
            <a:endParaRPr sz="2100">
              <a:latin typeface="Courier New"/>
              <a:cs typeface="Courier New"/>
            </a:endParaRPr>
          </a:p>
          <a:p>
            <a:pPr marL="64135">
              <a:lnSpc>
                <a:spcPts val="2450"/>
              </a:lnSpc>
            </a:pPr>
            <a:r>
              <a:rPr sz="2100" spc="15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796" y="4911747"/>
            <a:ext cx="2851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spc="20" dirty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7326" y="3950305"/>
            <a:ext cx="1039494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q</a:t>
            </a:r>
            <a:r>
              <a:rPr sz="1800" spc="20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l</a:t>
            </a:r>
            <a:r>
              <a:rPr sz="1800" spc="50" dirty="0">
                <a:latin typeface="Times New Roman"/>
                <a:cs typeface="Times New Roman"/>
              </a:rPr>
              <a:t>e</a:t>
            </a:r>
            <a:r>
              <a:rPr sz="1800" spc="15" dirty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8807" y="4345185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>
                <a:moveTo>
                  <a:pt x="0" y="0"/>
                </a:moveTo>
                <a:lnTo>
                  <a:pt x="1525745" y="0"/>
                </a:lnTo>
              </a:path>
            </a:pathLst>
          </a:custGeom>
          <a:ln w="24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8807" y="4461778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>
                <a:moveTo>
                  <a:pt x="0" y="0"/>
                </a:moveTo>
                <a:lnTo>
                  <a:pt x="1525745" y="0"/>
                </a:lnTo>
              </a:path>
            </a:pathLst>
          </a:custGeom>
          <a:ln w="24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1260" y="3874625"/>
            <a:ext cx="3172460" cy="961390"/>
          </a:xfrm>
          <a:prstGeom prst="rect">
            <a:avLst/>
          </a:prstGeom>
          <a:ln w="24079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0325">
              <a:lnSpc>
                <a:spcPts val="2465"/>
              </a:lnSpc>
              <a:spcBef>
                <a:spcPts val="85"/>
              </a:spcBef>
            </a:pPr>
            <a:r>
              <a:rPr sz="2100" spc="5" dirty="0">
                <a:latin typeface="Courier New"/>
                <a:cs typeface="Courier New"/>
              </a:rPr>
              <a:t>while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(true)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382270">
              <a:lnSpc>
                <a:spcPts val="2390"/>
              </a:lnSpc>
            </a:pPr>
            <a:r>
              <a:rPr sz="2100" spc="10" dirty="0">
                <a:latin typeface="Courier New"/>
                <a:cs typeface="Courier New"/>
              </a:rPr>
              <a:t>//</a:t>
            </a:r>
            <a:r>
              <a:rPr sz="2100" spc="-35" dirty="0">
                <a:latin typeface="Courier New"/>
                <a:cs typeface="Courier New"/>
              </a:rPr>
              <a:t> </a:t>
            </a:r>
            <a:r>
              <a:rPr sz="2100" spc="10" dirty="0">
                <a:latin typeface="Courier New"/>
                <a:cs typeface="Courier New"/>
              </a:rPr>
              <a:t>Do</a:t>
            </a:r>
            <a:r>
              <a:rPr sz="2100" spc="-3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something</a:t>
            </a:r>
            <a:endParaRPr sz="2100">
              <a:latin typeface="Courier New"/>
              <a:cs typeface="Courier New"/>
            </a:endParaRPr>
          </a:p>
          <a:p>
            <a:pPr marL="60325">
              <a:lnSpc>
                <a:spcPts val="2450"/>
              </a:lnSpc>
            </a:pPr>
            <a:r>
              <a:rPr sz="2100" spc="15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3696" y="4911747"/>
            <a:ext cx="29718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spc="15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1800" spc="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402" y="1081532"/>
            <a:ext cx="732790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77825" marR="5080" indent="-365125">
              <a:lnSpc>
                <a:spcPct val="100400"/>
              </a:lnSpc>
              <a:spcBef>
                <a:spcPts val="1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 (count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100)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Java");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340867"/>
            <a:ext cx="2440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1273555"/>
            <a:ext cx="8399145" cy="41122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465"/>
              </a:spcBef>
            </a:pPr>
            <a:r>
              <a:rPr sz="3000" spc="-5" dirty="0">
                <a:latin typeface="Calibri"/>
                <a:cs typeface="Calibri"/>
              </a:rPr>
              <a:t>Adding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semicolon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5" dirty="0">
                <a:latin typeface="Calibri"/>
                <a:cs typeface="Calibri"/>
              </a:rPr>
              <a:t>the end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clause </a:t>
            </a:r>
            <a:r>
              <a:rPr sz="3000" spc="-25" dirty="0">
                <a:latin typeface="Calibri"/>
                <a:cs typeface="Calibri"/>
              </a:rPr>
              <a:t>before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loop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body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common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mistake,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" dirty="0">
                <a:latin typeface="Calibri"/>
                <a:cs typeface="Calibri"/>
              </a:rPr>
              <a:t> shown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below:</a:t>
            </a:r>
            <a:endParaRPr sz="3000">
              <a:latin typeface="Calibri"/>
              <a:cs typeface="Calibri"/>
            </a:endParaRPr>
          </a:p>
          <a:p>
            <a:pPr marL="6122670" marR="1557655" algn="r">
              <a:lnSpc>
                <a:spcPct val="100800"/>
              </a:lnSpc>
              <a:spcBef>
                <a:spcPts val="2295"/>
              </a:spcBef>
            </a:pP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og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  </a:t>
            </a:r>
            <a:r>
              <a:rPr sz="2400" spc="-5" dirty="0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sz="2600" b="1" dirty="0">
                <a:latin typeface="Courier New"/>
                <a:cs typeface="Courier New"/>
              </a:rPr>
              <a:t>for</a:t>
            </a:r>
            <a:r>
              <a:rPr sz="2600" b="1" spc="-2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(int</a:t>
            </a:r>
            <a:r>
              <a:rPr sz="2600" b="1" spc="-2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i=0;</a:t>
            </a:r>
            <a:r>
              <a:rPr sz="2600" b="1" spc="-2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i&lt;10;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i++)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209550">
              <a:lnSpc>
                <a:spcPct val="100000"/>
              </a:lnSpc>
              <a:spcBef>
                <a:spcPts val="575"/>
              </a:spcBef>
            </a:pPr>
            <a:r>
              <a:rPr sz="2600" b="1" dirty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675"/>
              </a:spcBef>
            </a:pPr>
            <a:r>
              <a:rPr sz="2600" b="1" dirty="0">
                <a:latin typeface="Courier New"/>
                <a:cs typeface="Courier New"/>
              </a:rPr>
              <a:t>System.out.println("i</a:t>
            </a:r>
            <a:r>
              <a:rPr sz="2600" b="1" spc="-2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is</a:t>
            </a:r>
            <a:r>
              <a:rPr sz="2600" b="1" spc="-2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"</a:t>
            </a:r>
            <a:r>
              <a:rPr sz="2600" b="1" spc="-2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+</a:t>
            </a:r>
            <a:r>
              <a:rPr sz="2600" b="1" spc="-2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i);</a:t>
            </a:r>
            <a:endParaRPr sz="2600">
              <a:latin typeface="Courier New"/>
              <a:cs typeface="Courier New"/>
            </a:endParaRPr>
          </a:p>
          <a:p>
            <a:pPr marL="20955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6437" y="3193180"/>
            <a:ext cx="885825" cy="464820"/>
          </a:xfrm>
          <a:custGeom>
            <a:avLst/>
            <a:gdLst/>
            <a:ahLst/>
            <a:cxnLst/>
            <a:rect l="l" t="t" r="r" b="b"/>
            <a:pathLst>
              <a:path w="885825" h="464820">
                <a:moveTo>
                  <a:pt x="33360" y="418454"/>
                </a:moveTo>
                <a:lnTo>
                  <a:pt x="0" y="464421"/>
                </a:lnTo>
                <a:lnTo>
                  <a:pt x="56789" y="463528"/>
                </a:lnTo>
                <a:lnTo>
                  <a:pt x="51048" y="452483"/>
                </a:lnTo>
                <a:lnTo>
                  <a:pt x="36736" y="452483"/>
                </a:lnTo>
                <a:lnTo>
                  <a:pt x="30878" y="441214"/>
                </a:lnTo>
                <a:lnTo>
                  <a:pt x="42146" y="435357"/>
                </a:lnTo>
                <a:lnTo>
                  <a:pt x="33360" y="418454"/>
                </a:lnTo>
                <a:close/>
              </a:path>
              <a:path w="885825" h="464820">
                <a:moveTo>
                  <a:pt x="42146" y="435357"/>
                </a:moveTo>
                <a:lnTo>
                  <a:pt x="30878" y="441214"/>
                </a:lnTo>
                <a:lnTo>
                  <a:pt x="36736" y="452483"/>
                </a:lnTo>
                <a:lnTo>
                  <a:pt x="48003" y="446626"/>
                </a:lnTo>
                <a:lnTo>
                  <a:pt x="42146" y="435357"/>
                </a:lnTo>
                <a:close/>
              </a:path>
              <a:path w="885825" h="464820">
                <a:moveTo>
                  <a:pt x="48003" y="446626"/>
                </a:moveTo>
                <a:lnTo>
                  <a:pt x="36736" y="452483"/>
                </a:lnTo>
                <a:lnTo>
                  <a:pt x="51048" y="452483"/>
                </a:lnTo>
                <a:lnTo>
                  <a:pt x="48003" y="446626"/>
                </a:lnTo>
                <a:close/>
              </a:path>
              <a:path w="885825" h="464820">
                <a:moveTo>
                  <a:pt x="879721" y="0"/>
                </a:moveTo>
                <a:lnTo>
                  <a:pt x="42146" y="435357"/>
                </a:lnTo>
                <a:lnTo>
                  <a:pt x="48003" y="446626"/>
                </a:lnTo>
                <a:lnTo>
                  <a:pt x="885578" y="11267"/>
                </a:lnTo>
                <a:lnTo>
                  <a:pt x="879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069847"/>
            <a:ext cx="17716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Similarly,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9845" y="1069847"/>
            <a:ext cx="57873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the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following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loop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is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also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wrong: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1374647"/>
            <a:ext cx="14224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int</a:t>
            </a:r>
            <a:r>
              <a:rPr sz="2300" b="1" spc="-9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i=0;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1691640"/>
            <a:ext cx="2644775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while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(i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&lt;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10);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300" b="1" dirty="0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8589" y="2325623"/>
            <a:ext cx="5613400" cy="6934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400"/>
              </a:spcBef>
            </a:pPr>
            <a:r>
              <a:rPr sz="2300" b="1" spc="-10" dirty="0">
                <a:latin typeface="Courier New"/>
                <a:cs typeface="Courier New"/>
              </a:rPr>
              <a:t>System.out.println("i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is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"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+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i); </a:t>
            </a:r>
            <a:r>
              <a:rPr sz="2300" b="1" spc="-136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i++;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2865120"/>
            <a:ext cx="374650" cy="91566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300" b="1" dirty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300" b="1" spc="-10" dirty="0">
                <a:latin typeface="Courier New"/>
                <a:cs typeface="Courier New"/>
              </a:rPr>
              <a:t>In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3135" y="3404616"/>
            <a:ext cx="26447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the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case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of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the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651" y="3404616"/>
            <a:ext cx="22955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the</a:t>
            </a:r>
            <a:r>
              <a:rPr sz="2300" b="1" spc="-10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following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339" y="3709416"/>
            <a:ext cx="15970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semicolon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5257" y="3709416"/>
            <a:ext cx="15970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latin typeface="Courier New"/>
                <a:cs typeface="Courier New"/>
              </a:rPr>
              <a:t>is</a:t>
            </a:r>
            <a:r>
              <a:rPr sz="2300" b="1" spc="-11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needed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215" y="3404616"/>
            <a:ext cx="299339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0"/>
              </a:lnSpc>
              <a:spcBef>
                <a:spcPts val="100"/>
              </a:spcBef>
            </a:pPr>
            <a:r>
              <a:rPr sz="2300" b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</a:t>
            </a:r>
            <a:r>
              <a:rPr sz="2300" b="1" spc="-7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loop,</a:t>
            </a:r>
            <a:endParaRPr sz="2300">
              <a:latin typeface="Courier New"/>
              <a:cs typeface="Courier New"/>
            </a:endParaRPr>
          </a:p>
          <a:p>
            <a:pPr marL="186055">
              <a:lnSpc>
                <a:spcPts val="2580"/>
              </a:lnSpc>
            </a:pPr>
            <a:r>
              <a:rPr sz="2300" b="1" spc="-5" dirty="0">
                <a:latin typeface="Courier New"/>
                <a:cs typeface="Courier New"/>
              </a:rPr>
              <a:t>to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end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the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loop.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339" y="4026408"/>
            <a:ext cx="5962650" cy="10134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4545330">
              <a:lnSpc>
                <a:spcPts val="2520"/>
              </a:lnSpc>
              <a:spcBef>
                <a:spcPts val="380"/>
              </a:spcBef>
            </a:pPr>
            <a:r>
              <a:rPr sz="2300" b="1" spc="-10" dirty="0">
                <a:latin typeface="Courier New"/>
                <a:cs typeface="Courier New"/>
              </a:rPr>
              <a:t>int</a:t>
            </a:r>
            <a:r>
              <a:rPr sz="2300" b="1" spc="-10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i=0; </a:t>
            </a:r>
            <a:r>
              <a:rPr sz="2300" b="1" spc="-136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do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  <a:p>
            <a:pPr marL="361950">
              <a:lnSpc>
                <a:spcPts val="2450"/>
              </a:lnSpc>
            </a:pPr>
            <a:r>
              <a:rPr sz="2300" b="1" spc="-10" dirty="0">
                <a:latin typeface="Courier New"/>
                <a:cs typeface="Courier New"/>
              </a:rPr>
              <a:t>System.out.println("i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is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"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+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339" y="4980432"/>
            <a:ext cx="2644775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>
              <a:lnSpc>
                <a:spcPts val="263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i++;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300" b="1" dirty="0">
                <a:latin typeface="Courier New"/>
                <a:cs typeface="Courier New"/>
              </a:rPr>
              <a:t>}</a:t>
            </a:r>
            <a:r>
              <a:rPr sz="2300" b="1" spc="-6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while</a:t>
            </a:r>
            <a:r>
              <a:rPr sz="2300" b="1" spc="-5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(i&lt;10);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4540" y="1544828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000" y="1670173"/>
            <a:ext cx="763270" cy="173990"/>
          </a:xfrm>
          <a:custGeom>
            <a:avLst/>
            <a:gdLst/>
            <a:ahLst/>
            <a:cxnLst/>
            <a:rect l="l" t="t" r="r" b="b"/>
            <a:pathLst>
              <a:path w="763270" h="173989">
                <a:moveTo>
                  <a:pt x="44832" y="123757"/>
                </a:moveTo>
                <a:lnTo>
                  <a:pt x="0" y="158626"/>
                </a:lnTo>
                <a:lnTo>
                  <a:pt x="54795" y="173570"/>
                </a:lnTo>
                <a:lnTo>
                  <a:pt x="51557" y="157380"/>
                </a:lnTo>
                <a:lnTo>
                  <a:pt x="38605" y="157380"/>
                </a:lnTo>
                <a:lnTo>
                  <a:pt x="36114" y="144927"/>
                </a:lnTo>
                <a:lnTo>
                  <a:pt x="48568" y="142436"/>
                </a:lnTo>
                <a:lnTo>
                  <a:pt x="44832" y="123757"/>
                </a:lnTo>
                <a:close/>
              </a:path>
              <a:path w="763270" h="173989">
                <a:moveTo>
                  <a:pt x="48568" y="142436"/>
                </a:moveTo>
                <a:lnTo>
                  <a:pt x="36114" y="144927"/>
                </a:lnTo>
                <a:lnTo>
                  <a:pt x="38605" y="157380"/>
                </a:lnTo>
                <a:lnTo>
                  <a:pt x="51059" y="154890"/>
                </a:lnTo>
                <a:lnTo>
                  <a:pt x="48568" y="142436"/>
                </a:lnTo>
                <a:close/>
              </a:path>
              <a:path w="763270" h="173989">
                <a:moveTo>
                  <a:pt x="51059" y="154890"/>
                </a:moveTo>
                <a:lnTo>
                  <a:pt x="38605" y="157380"/>
                </a:lnTo>
                <a:lnTo>
                  <a:pt x="51557" y="157380"/>
                </a:lnTo>
                <a:lnTo>
                  <a:pt x="51059" y="154890"/>
                </a:lnTo>
                <a:close/>
              </a:path>
              <a:path w="763270" h="173989">
                <a:moveTo>
                  <a:pt x="760754" y="0"/>
                </a:moveTo>
                <a:lnTo>
                  <a:pt x="48568" y="142436"/>
                </a:lnTo>
                <a:lnTo>
                  <a:pt x="51059" y="154890"/>
                </a:lnTo>
                <a:lnTo>
                  <a:pt x="763245" y="12453"/>
                </a:lnTo>
                <a:lnTo>
                  <a:pt x="76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84146" y="5190235"/>
            <a:ext cx="93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orr</a:t>
            </a:r>
            <a:r>
              <a:rPr sz="2400" spc="-5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0800" y="5390861"/>
            <a:ext cx="915669" cy="175895"/>
          </a:xfrm>
          <a:custGeom>
            <a:avLst/>
            <a:gdLst/>
            <a:ahLst/>
            <a:cxnLst/>
            <a:rect l="l" t="t" r="r" b="b"/>
            <a:pathLst>
              <a:path w="915670" h="175895">
                <a:moveTo>
                  <a:pt x="45933" y="125257"/>
                </a:moveTo>
                <a:lnTo>
                  <a:pt x="0" y="158663"/>
                </a:lnTo>
                <a:lnTo>
                  <a:pt x="54284" y="175366"/>
                </a:lnTo>
                <a:lnTo>
                  <a:pt x="51501" y="158663"/>
                </a:lnTo>
                <a:lnTo>
                  <a:pt x="38624" y="158663"/>
                </a:lnTo>
                <a:lnTo>
                  <a:pt x="36536" y="146136"/>
                </a:lnTo>
                <a:lnTo>
                  <a:pt x="49065" y="144048"/>
                </a:lnTo>
                <a:lnTo>
                  <a:pt x="45933" y="125257"/>
                </a:lnTo>
                <a:close/>
              </a:path>
              <a:path w="915670" h="175895">
                <a:moveTo>
                  <a:pt x="49065" y="144048"/>
                </a:moveTo>
                <a:lnTo>
                  <a:pt x="36536" y="146136"/>
                </a:lnTo>
                <a:lnTo>
                  <a:pt x="38624" y="158663"/>
                </a:lnTo>
                <a:lnTo>
                  <a:pt x="51153" y="156575"/>
                </a:lnTo>
                <a:lnTo>
                  <a:pt x="49065" y="144048"/>
                </a:lnTo>
                <a:close/>
              </a:path>
              <a:path w="915670" h="175895">
                <a:moveTo>
                  <a:pt x="51153" y="156575"/>
                </a:moveTo>
                <a:lnTo>
                  <a:pt x="38624" y="158663"/>
                </a:lnTo>
                <a:lnTo>
                  <a:pt x="51501" y="158663"/>
                </a:lnTo>
                <a:lnTo>
                  <a:pt x="51153" y="156575"/>
                </a:lnTo>
                <a:close/>
              </a:path>
              <a:path w="915670" h="175895">
                <a:moveTo>
                  <a:pt x="913356" y="0"/>
                </a:moveTo>
                <a:lnTo>
                  <a:pt x="49065" y="144048"/>
                </a:lnTo>
                <a:lnTo>
                  <a:pt x="51153" y="156575"/>
                </a:lnTo>
                <a:lnTo>
                  <a:pt x="915443" y="12527"/>
                </a:lnTo>
                <a:lnTo>
                  <a:pt x="9133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0" name="object 2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28" y="127507"/>
            <a:ext cx="3851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4.5.</a:t>
            </a:r>
            <a:r>
              <a:rPr spc="-75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Loop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Use?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351" y="935227"/>
            <a:ext cx="10881360" cy="1494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do-while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expressively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equivalent;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write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forms.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always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converted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 (b):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29" y="4868991"/>
            <a:ext cx="4535170" cy="1273810"/>
          </a:xfrm>
          <a:prstGeom prst="rect">
            <a:avLst/>
          </a:prstGeom>
          <a:ln w="18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895"/>
              </a:lnSpc>
            </a:pPr>
            <a:r>
              <a:rPr sz="1650" spc="-10" dirty="0">
                <a:latin typeface="Courier New"/>
                <a:cs typeface="Courier New"/>
              </a:rPr>
              <a:t>for</a:t>
            </a:r>
            <a:r>
              <a:rPr sz="1650" spc="-75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(initial-action;</a:t>
            </a:r>
            <a:endParaRPr sz="1650">
              <a:latin typeface="Courier New"/>
              <a:cs typeface="Courier New"/>
            </a:endParaRPr>
          </a:p>
          <a:p>
            <a:pPr marL="674370" marR="104139">
              <a:lnSpc>
                <a:spcPts val="1839"/>
              </a:lnSpc>
              <a:spcBef>
                <a:spcPts val="120"/>
              </a:spcBef>
            </a:pPr>
            <a:r>
              <a:rPr sz="1650" spc="-10" dirty="0">
                <a:latin typeface="Courier New"/>
                <a:cs typeface="Courier New"/>
              </a:rPr>
              <a:t>loop-continuation-condition; 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action-after-each-iteration)</a:t>
            </a:r>
            <a:r>
              <a:rPr sz="1650" spc="-85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99720">
              <a:lnSpc>
                <a:spcPts val="1764"/>
              </a:lnSpc>
            </a:pPr>
            <a:r>
              <a:rPr sz="1650" spc="-10" dirty="0">
                <a:latin typeface="Courier New"/>
                <a:cs typeface="Courier New"/>
              </a:rPr>
              <a:t>//</a:t>
            </a:r>
            <a:r>
              <a:rPr sz="1650" spc="-40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Loop</a:t>
            </a:r>
            <a:r>
              <a:rPr sz="1650" spc="-35" dirty="0">
                <a:latin typeface="Courier New"/>
                <a:cs typeface="Courier New"/>
              </a:rPr>
              <a:t> </a:t>
            </a:r>
            <a:r>
              <a:rPr sz="1650" spc="-15" dirty="0">
                <a:latin typeface="Courier New"/>
                <a:cs typeface="Courier New"/>
              </a:rPr>
              <a:t>body;</a:t>
            </a:r>
            <a:endParaRPr sz="1650">
              <a:latin typeface="Courier New"/>
              <a:cs typeface="Courier New"/>
            </a:endParaRPr>
          </a:p>
          <a:p>
            <a:pPr marL="49530">
              <a:lnSpc>
                <a:spcPts val="1910"/>
              </a:lnSpc>
            </a:pPr>
            <a:r>
              <a:rPr sz="1650" spc="-5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7373" y="6164118"/>
            <a:ext cx="2266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15" dirty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851" y="5165282"/>
            <a:ext cx="8121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q</a:t>
            </a:r>
            <a:r>
              <a:rPr sz="1400" spc="10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v</a:t>
            </a:r>
            <a:r>
              <a:rPr sz="1400" spc="3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l</a:t>
            </a:r>
            <a:r>
              <a:rPr sz="1400" spc="35" dirty="0">
                <a:latin typeface="Times New Roman"/>
                <a:cs typeface="Times New Roman"/>
              </a:rPr>
              <a:t>e</a:t>
            </a:r>
            <a:r>
              <a:rPr sz="1400" spc="10" dirty="0">
                <a:latin typeface="Times New Roman"/>
                <a:cs typeface="Times New Roman"/>
              </a:rPr>
              <a:t>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7461" y="5468317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3665" y="0"/>
                </a:lnTo>
              </a:path>
            </a:pathLst>
          </a:custGeom>
          <a:ln w="1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7461" y="5558777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3665" y="0"/>
                </a:lnTo>
              </a:path>
            </a:pathLst>
          </a:custGeom>
          <a:ln w="1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4458" y="6182920"/>
            <a:ext cx="2362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5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2949" y="4884556"/>
            <a:ext cx="4738370" cy="1239520"/>
          </a:xfrm>
          <a:prstGeom prst="rect">
            <a:avLst/>
          </a:prstGeom>
          <a:ln w="18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920"/>
              </a:lnSpc>
            </a:pPr>
            <a:r>
              <a:rPr sz="1650" spc="-10" dirty="0">
                <a:latin typeface="Courier New"/>
                <a:cs typeface="Courier New"/>
              </a:rPr>
              <a:t>initial-action;</a:t>
            </a:r>
            <a:endParaRPr sz="1650">
              <a:latin typeface="Courier New"/>
              <a:cs typeface="Courier New"/>
            </a:endParaRPr>
          </a:p>
          <a:p>
            <a:pPr marL="49530">
              <a:lnSpc>
                <a:spcPts val="1855"/>
              </a:lnSpc>
            </a:pPr>
            <a:r>
              <a:rPr sz="1650" spc="-10" dirty="0">
                <a:latin typeface="Courier New"/>
                <a:cs typeface="Courier New"/>
              </a:rPr>
              <a:t>while</a:t>
            </a:r>
            <a:r>
              <a:rPr sz="1650" spc="-45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(loop-continuation-condition)</a:t>
            </a:r>
            <a:r>
              <a:rPr sz="1650" spc="-45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99085">
              <a:lnSpc>
                <a:spcPts val="1855"/>
              </a:lnSpc>
            </a:pPr>
            <a:r>
              <a:rPr sz="1650" spc="-10" dirty="0">
                <a:latin typeface="Courier New"/>
                <a:cs typeface="Courier New"/>
              </a:rPr>
              <a:t>//</a:t>
            </a:r>
            <a:r>
              <a:rPr sz="1650" spc="-40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Loop</a:t>
            </a:r>
            <a:r>
              <a:rPr sz="1650" spc="-35" dirty="0">
                <a:latin typeface="Courier New"/>
                <a:cs typeface="Courier New"/>
              </a:rPr>
              <a:t> </a:t>
            </a:r>
            <a:r>
              <a:rPr sz="1650" spc="-15" dirty="0">
                <a:latin typeface="Courier New"/>
                <a:cs typeface="Courier New"/>
              </a:rPr>
              <a:t>body;</a:t>
            </a:r>
            <a:endParaRPr sz="1650">
              <a:latin typeface="Courier New"/>
              <a:cs typeface="Courier New"/>
            </a:endParaRPr>
          </a:p>
          <a:p>
            <a:pPr marL="299085">
              <a:lnSpc>
                <a:spcPts val="1855"/>
              </a:lnSpc>
            </a:pPr>
            <a:r>
              <a:rPr sz="1650" spc="-10" dirty="0">
                <a:latin typeface="Courier New"/>
                <a:cs typeface="Courier New"/>
              </a:rPr>
              <a:t>action-after-each-iteration;</a:t>
            </a:r>
            <a:endParaRPr sz="1650">
              <a:latin typeface="Courier New"/>
              <a:cs typeface="Courier New"/>
            </a:endParaRPr>
          </a:p>
          <a:p>
            <a:pPr marL="49530">
              <a:lnSpc>
                <a:spcPts val="1910"/>
              </a:lnSpc>
            </a:pPr>
            <a:r>
              <a:rPr sz="1650" spc="-5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10" y="2710558"/>
            <a:ext cx="5190490" cy="817880"/>
          </a:xfrm>
          <a:prstGeom prst="rect">
            <a:avLst/>
          </a:prstGeom>
          <a:ln w="204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2080"/>
              </a:lnSpc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(loop-continuation-condition)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28295">
              <a:lnSpc>
                <a:spcPts val="2035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body</a:t>
            </a:r>
            <a:endParaRPr sz="1800">
              <a:latin typeface="Courier New"/>
              <a:cs typeface="Courier New"/>
            </a:endParaRPr>
          </a:p>
          <a:p>
            <a:pPr marL="54610">
              <a:lnSpc>
                <a:spcPts val="2090"/>
              </a:lnSpc>
            </a:pPr>
            <a:r>
              <a:rPr sz="1800" spc="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482" y="3485996"/>
            <a:ext cx="11523345" cy="12007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367280">
              <a:lnSpc>
                <a:spcPct val="100000"/>
              </a:lnSpc>
              <a:spcBef>
                <a:spcPts val="960"/>
              </a:spcBef>
              <a:tabLst>
                <a:tab pos="9373870" algn="l"/>
              </a:tabLst>
            </a:pP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dirty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1550" dirty="0">
                <a:latin typeface="Times New Roman"/>
                <a:cs typeface="Times New Roman"/>
              </a:rPr>
              <a:t>)	(</a:t>
            </a:r>
            <a:r>
              <a:rPr sz="155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155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1800"/>
              </a:lnSpc>
              <a:spcBef>
                <a:spcPts val="1155"/>
              </a:spcBef>
            </a:pPr>
            <a:r>
              <a:rPr sz="2200" dirty="0">
                <a:latin typeface="Times New Roman"/>
                <a:cs typeface="Times New Roman"/>
              </a:rPr>
              <a:t>A for loop in </a:t>
            </a:r>
            <a:r>
              <a:rPr sz="2200" spc="-5" dirty="0">
                <a:latin typeface="Times New Roman"/>
                <a:cs typeface="Times New Roman"/>
              </a:rPr>
              <a:t>(a) </a:t>
            </a:r>
            <a:r>
              <a:rPr sz="2200" dirty="0">
                <a:latin typeface="Times New Roman"/>
                <a:cs typeface="Times New Roman"/>
              </a:rPr>
              <a:t>in the </a:t>
            </a:r>
            <a:r>
              <a:rPr sz="2200" spc="-5" dirty="0">
                <a:latin typeface="Times New Roman"/>
                <a:cs typeface="Times New Roman"/>
              </a:rPr>
              <a:t>following </a:t>
            </a:r>
            <a:r>
              <a:rPr sz="2200" dirty="0">
                <a:latin typeface="Times New Roman"/>
                <a:cs typeface="Times New Roman"/>
              </a:rPr>
              <a:t>figure </a:t>
            </a:r>
            <a:r>
              <a:rPr sz="2200" spc="-5" dirty="0">
                <a:latin typeface="Times New Roman"/>
                <a:cs typeface="Times New Roman"/>
              </a:rPr>
              <a:t>can generally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converted </a:t>
            </a:r>
            <a:r>
              <a:rPr sz="2200" dirty="0">
                <a:latin typeface="Times New Roman"/>
                <a:cs typeface="Times New Roman"/>
              </a:rPr>
              <a:t>into the </a:t>
            </a:r>
            <a:r>
              <a:rPr sz="2200" spc="-5" dirty="0">
                <a:latin typeface="Times New Roman"/>
                <a:cs typeface="Times New Roman"/>
              </a:rPr>
              <a:t>following while </a:t>
            </a:r>
            <a:r>
              <a:rPr sz="2200" dirty="0">
                <a:latin typeface="Times New Roman"/>
                <a:cs typeface="Times New Roman"/>
              </a:rPr>
              <a:t>loop in (b)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except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certain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cases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6141" y="2755955"/>
            <a:ext cx="8877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0" dirty="0">
                <a:latin typeface="Times New Roman"/>
                <a:cs typeface="Times New Roman"/>
              </a:rPr>
              <a:t>E</a:t>
            </a:r>
            <a:r>
              <a:rPr sz="1550" spc="25" dirty="0">
                <a:latin typeface="Times New Roman"/>
                <a:cs typeface="Times New Roman"/>
              </a:rPr>
              <a:t>q</a:t>
            </a:r>
            <a:r>
              <a:rPr sz="1550" spc="5" dirty="0">
                <a:latin typeface="Times New Roman"/>
                <a:cs typeface="Times New Roman"/>
              </a:rPr>
              <a:t>u</a:t>
            </a:r>
            <a:r>
              <a:rPr sz="1550" spc="-10" dirty="0">
                <a:latin typeface="Times New Roman"/>
                <a:cs typeface="Times New Roman"/>
              </a:rPr>
              <a:t>i</a:t>
            </a:r>
            <a:r>
              <a:rPr sz="1550" spc="-25" dirty="0">
                <a:latin typeface="Times New Roman"/>
                <a:cs typeface="Times New Roman"/>
              </a:rPr>
              <a:t>v</a:t>
            </a:r>
            <a:r>
              <a:rPr sz="1550" spc="35" dirty="0">
                <a:latin typeface="Times New Roman"/>
                <a:cs typeface="Times New Roman"/>
              </a:rPr>
              <a:t>a</a:t>
            </a:r>
            <a:r>
              <a:rPr sz="1550" spc="-35" dirty="0">
                <a:latin typeface="Times New Roman"/>
                <a:cs typeface="Times New Roman"/>
              </a:rPr>
              <a:t>l</a:t>
            </a:r>
            <a:r>
              <a:rPr sz="1550" spc="35" dirty="0">
                <a:latin typeface="Times New Roman"/>
                <a:cs typeface="Times New Roman"/>
              </a:rPr>
              <a:t>e</a:t>
            </a:r>
            <a:r>
              <a:rPr sz="1550" spc="5" dirty="0">
                <a:latin typeface="Times New Roman"/>
                <a:cs typeface="Times New Roman"/>
              </a:rPr>
              <a:t>nt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34290" y="3086833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300052" y="0"/>
                </a:lnTo>
              </a:path>
            </a:pathLst>
          </a:custGeom>
          <a:ln w="20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4290" y="3189395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300052" y="0"/>
                </a:lnTo>
              </a:path>
            </a:pathLst>
          </a:custGeom>
          <a:ln w="20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019" y="2710558"/>
            <a:ext cx="5260975" cy="817880"/>
          </a:xfrm>
          <a:prstGeom prst="rect">
            <a:avLst/>
          </a:prstGeom>
          <a:ln w="204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208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(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loop-continuation-condition;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28295" marR="3175">
              <a:lnSpc>
                <a:spcPts val="2035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body</a:t>
            </a:r>
            <a:endParaRPr sz="1800">
              <a:latin typeface="Courier New"/>
              <a:cs typeface="Courier New"/>
            </a:endParaRPr>
          </a:p>
          <a:p>
            <a:pPr marL="54610" marR="3175">
              <a:lnSpc>
                <a:spcPts val="2090"/>
              </a:lnSpc>
            </a:pPr>
            <a:r>
              <a:rPr sz="1800" spc="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8" name="object 1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23" y="36067"/>
            <a:ext cx="2799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4.6.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Nested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Loops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14" y="997203"/>
            <a:ext cx="10403205" cy="10007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620"/>
              </a:spcBef>
            </a:pPr>
            <a:r>
              <a:rPr sz="3400" dirty="0">
                <a:latin typeface="Times New Roman"/>
                <a:cs typeface="Times New Roman"/>
              </a:rPr>
              <a:t>Problem: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25" dirty="0">
                <a:latin typeface="Times New Roman"/>
                <a:cs typeface="Times New Roman"/>
              </a:rPr>
              <a:t>Write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program that uses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nested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for loops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to print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multiplication table </a:t>
            </a:r>
            <a:r>
              <a:rPr sz="3400" spc="-20" dirty="0">
                <a:latin typeface="Times New Roman"/>
                <a:cs typeface="Times New Roman"/>
              </a:rPr>
              <a:t>vertically.</a:t>
            </a:r>
            <a:endParaRPr sz="3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3" y="36067"/>
            <a:ext cx="2799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4.6.</a:t>
            </a:r>
            <a:r>
              <a:rPr spc="-45" dirty="0"/>
              <a:t> </a:t>
            </a:r>
            <a:r>
              <a:rPr dirty="0"/>
              <a:t>Nested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591050"/>
            <a:chOff x="0" y="0"/>
            <a:chExt cx="12192000" cy="45910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64" y="1198262"/>
              <a:ext cx="9987517" cy="33926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ED1C-0EDC-40EB-8C6B-03500E2DF526}"/>
              </a:ext>
            </a:extLst>
          </p:cNvPr>
          <p:cNvSpPr txBox="1"/>
          <p:nvPr/>
        </p:nvSpPr>
        <p:spPr>
          <a:xfrm>
            <a:off x="8132064" y="6031514"/>
            <a:ext cx="372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Multiplication Table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3" y="36067"/>
            <a:ext cx="2799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4.6.</a:t>
            </a:r>
            <a:r>
              <a:rPr spc="-45" dirty="0"/>
              <a:t> </a:t>
            </a:r>
            <a:r>
              <a:rPr dirty="0"/>
              <a:t>Nested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039360"/>
            <a:chOff x="0" y="0"/>
            <a:chExt cx="12192000" cy="503936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44" y="724603"/>
              <a:ext cx="9908356" cy="4314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68473" y="1458290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5374576" y="0"/>
                  </a:moveTo>
                  <a:lnTo>
                    <a:pt x="2212540" y="0"/>
                  </a:lnTo>
                  <a:lnTo>
                    <a:pt x="2212540" y="266903"/>
                  </a:lnTo>
                  <a:lnTo>
                    <a:pt x="0" y="684739"/>
                  </a:lnTo>
                  <a:lnTo>
                    <a:pt x="2212540" y="381288"/>
                  </a:lnTo>
                  <a:lnTo>
                    <a:pt x="2212540" y="457545"/>
                  </a:lnTo>
                  <a:lnTo>
                    <a:pt x="5374576" y="457545"/>
                  </a:lnTo>
                  <a:lnTo>
                    <a:pt x="5374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8474" y="1458290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2212540" y="0"/>
                  </a:moveTo>
                  <a:lnTo>
                    <a:pt x="2739546" y="0"/>
                  </a:lnTo>
                  <a:lnTo>
                    <a:pt x="3530055" y="0"/>
                  </a:lnTo>
                  <a:lnTo>
                    <a:pt x="5374576" y="0"/>
                  </a:lnTo>
                  <a:lnTo>
                    <a:pt x="5374576" y="266903"/>
                  </a:lnTo>
                  <a:lnTo>
                    <a:pt x="5374576" y="381288"/>
                  </a:lnTo>
                  <a:lnTo>
                    <a:pt x="5374576" y="457546"/>
                  </a:lnTo>
                  <a:lnTo>
                    <a:pt x="3530055" y="457546"/>
                  </a:lnTo>
                  <a:lnTo>
                    <a:pt x="2739546" y="457546"/>
                  </a:lnTo>
                  <a:lnTo>
                    <a:pt x="2212540" y="457546"/>
                  </a:lnTo>
                  <a:lnTo>
                    <a:pt x="2212540" y="381288"/>
                  </a:lnTo>
                  <a:lnTo>
                    <a:pt x="0" y="684740"/>
                  </a:lnTo>
                  <a:lnTo>
                    <a:pt x="2212540" y="266903"/>
                  </a:lnTo>
                  <a:lnTo>
                    <a:pt x="221254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0215" y="2123272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5374575" y="0"/>
                  </a:moveTo>
                  <a:lnTo>
                    <a:pt x="2212539" y="0"/>
                  </a:lnTo>
                  <a:lnTo>
                    <a:pt x="2212539" y="266904"/>
                  </a:lnTo>
                  <a:lnTo>
                    <a:pt x="0" y="684740"/>
                  </a:lnTo>
                  <a:lnTo>
                    <a:pt x="2212539" y="381289"/>
                  </a:lnTo>
                  <a:lnTo>
                    <a:pt x="2212539" y="457546"/>
                  </a:lnTo>
                  <a:lnTo>
                    <a:pt x="5374575" y="457546"/>
                  </a:lnTo>
                  <a:lnTo>
                    <a:pt x="537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10215" y="2123272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2212540" y="0"/>
                  </a:moveTo>
                  <a:lnTo>
                    <a:pt x="2739546" y="0"/>
                  </a:lnTo>
                  <a:lnTo>
                    <a:pt x="3530055" y="0"/>
                  </a:lnTo>
                  <a:lnTo>
                    <a:pt x="5374576" y="0"/>
                  </a:lnTo>
                  <a:lnTo>
                    <a:pt x="5374576" y="266903"/>
                  </a:lnTo>
                  <a:lnTo>
                    <a:pt x="5374576" y="381288"/>
                  </a:lnTo>
                  <a:lnTo>
                    <a:pt x="5374576" y="457546"/>
                  </a:lnTo>
                  <a:lnTo>
                    <a:pt x="3530055" y="457546"/>
                  </a:lnTo>
                  <a:lnTo>
                    <a:pt x="2739546" y="457546"/>
                  </a:lnTo>
                  <a:lnTo>
                    <a:pt x="2212540" y="457546"/>
                  </a:lnTo>
                  <a:lnTo>
                    <a:pt x="2212540" y="381288"/>
                  </a:lnTo>
                  <a:lnTo>
                    <a:pt x="0" y="684740"/>
                  </a:lnTo>
                  <a:lnTo>
                    <a:pt x="2212540" y="266903"/>
                  </a:lnTo>
                  <a:lnTo>
                    <a:pt x="221254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13153" y="1506220"/>
            <a:ext cx="103441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olumns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Rows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287B4F-C18F-E2FE-8037-8E1D26CCAE8E}"/>
              </a:ext>
            </a:extLst>
          </p:cNvPr>
          <p:cNvSpPr txBox="1"/>
          <p:nvPr/>
        </p:nvSpPr>
        <p:spPr>
          <a:xfrm>
            <a:off x="8713153" y="503905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Stopped here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75691"/>
            <a:ext cx="5248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4.7.</a:t>
            </a:r>
            <a:r>
              <a:rPr spc="-30" dirty="0"/>
              <a:t> </a:t>
            </a:r>
            <a:r>
              <a:rPr dirty="0"/>
              <a:t>Minimizing</a:t>
            </a:r>
            <a:r>
              <a:rPr spc="-25" dirty="0"/>
              <a:t> </a:t>
            </a:r>
            <a:r>
              <a:rPr dirty="0"/>
              <a:t>Numerical</a:t>
            </a:r>
            <a:r>
              <a:rPr spc="-25" dirty="0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229" y="1029715"/>
            <a:ext cx="9363075" cy="182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errors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involving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floating-point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inevitable.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Here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series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starts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0.01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1.0.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numbers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series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increment </a:t>
            </a:r>
            <a:r>
              <a:rPr sz="2400" dirty="0">
                <a:latin typeface="Times New Roman"/>
                <a:cs typeface="Times New Roman"/>
              </a:rPr>
              <a:t>by 0.01,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r>
              <a:rPr sz="2400" dirty="0">
                <a:latin typeface="Times New Roman"/>
                <a:cs typeface="Times New Roman"/>
              </a:rPr>
              <a:t> 0.01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0.03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7491" y="3458128"/>
            <a:ext cx="7329553" cy="241305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6437A-611A-CB27-402E-EE3FF80A3FFE}"/>
              </a:ext>
            </a:extLst>
          </p:cNvPr>
          <p:cNvSpPr txBox="1"/>
          <p:nvPr/>
        </p:nvSpPr>
        <p:spPr>
          <a:xfrm>
            <a:off x="8458200" y="6096000"/>
            <a:ext cx="255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TestSum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87883"/>
            <a:ext cx="8053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4.8. </a:t>
            </a:r>
            <a:r>
              <a:rPr spc="-5" dirty="0"/>
              <a:t>Problem:</a:t>
            </a:r>
            <a:r>
              <a:rPr dirty="0"/>
              <a:t> </a:t>
            </a:r>
            <a:r>
              <a:rPr spc="-5" dirty="0"/>
              <a:t>Finding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Greatest</a:t>
            </a:r>
            <a:r>
              <a:rPr spc="5" dirty="0"/>
              <a:t> </a:t>
            </a:r>
            <a:r>
              <a:rPr spc="-5" dirty="0"/>
              <a:t>Common</a:t>
            </a:r>
            <a:r>
              <a:rPr dirty="0"/>
              <a:t> </a:t>
            </a:r>
            <a:r>
              <a:rPr spc="-5" dirty="0"/>
              <a:t>Divisor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229" y="880363"/>
            <a:ext cx="10747375" cy="3299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9144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Problem: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Write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prompts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positive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 greatest 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divisor.</a:t>
            </a:r>
            <a:endParaRPr sz="2400">
              <a:latin typeface="Times New Roman"/>
              <a:cs typeface="Times New Roman"/>
            </a:endParaRPr>
          </a:p>
          <a:p>
            <a:pPr marL="12700" marR="168910">
              <a:lnSpc>
                <a:spcPct val="100800"/>
              </a:lnSpc>
              <a:spcBef>
                <a:spcPts val="1395"/>
              </a:spcBef>
              <a:tabLst>
                <a:tab pos="1280795" algn="l"/>
              </a:tabLst>
            </a:pPr>
            <a:r>
              <a:rPr sz="2400" spc="-5" dirty="0">
                <a:latin typeface="Times New Roman"/>
                <a:cs typeface="Times New Roman"/>
              </a:rPr>
              <a:t>Solution:	</a:t>
            </a: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enter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integers</a:t>
            </a:r>
            <a:r>
              <a:rPr sz="2400" dirty="0">
                <a:latin typeface="Times New Roman"/>
                <a:cs typeface="Times New Roman"/>
              </a:rPr>
              <a:t> 4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2,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greatest 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2.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enter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integers</a:t>
            </a:r>
            <a:r>
              <a:rPr sz="2400" dirty="0">
                <a:latin typeface="Times New Roman"/>
                <a:cs typeface="Times New Roman"/>
              </a:rPr>
              <a:t> 16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24,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8. So, how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greatest 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divisor?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971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Let the 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 integers</a:t>
            </a:r>
            <a:r>
              <a:rPr sz="2400" dirty="0">
                <a:latin typeface="Times New Roman"/>
                <a:cs typeface="Times New Roman"/>
              </a:rPr>
              <a:t> be n1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n2.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common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divisor,</a:t>
            </a:r>
            <a:r>
              <a:rPr sz="2400" dirty="0">
                <a:latin typeface="Times New Roman"/>
                <a:cs typeface="Times New Roman"/>
              </a:rPr>
              <a:t> but</a:t>
            </a:r>
            <a:r>
              <a:rPr sz="2400" spc="-5" dirty="0">
                <a:latin typeface="Times New Roman"/>
                <a:cs typeface="Times New Roman"/>
              </a:rPr>
              <a:t> 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dirty="0">
                <a:latin typeface="Times New Roman"/>
                <a:cs typeface="Times New Roman"/>
              </a:rPr>
              <a:t> 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the greatest commons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divisor.</a:t>
            </a:r>
            <a:r>
              <a:rPr sz="2400" dirty="0">
                <a:latin typeface="Times New Roman"/>
                <a:cs typeface="Times New Roman"/>
              </a:rPr>
              <a:t> So you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whether</a:t>
            </a:r>
            <a:r>
              <a:rPr sz="2400" dirty="0">
                <a:latin typeface="Times New Roman"/>
                <a:cs typeface="Times New Roman"/>
              </a:rPr>
              <a:t> k (for k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2, 3, 4,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so on)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dirty="0">
                <a:latin typeface="Times New Roman"/>
                <a:cs typeface="Times New Roman"/>
              </a:rPr>
              <a:t> for n1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n2, </a:t>
            </a:r>
            <a:r>
              <a:rPr sz="2400" spc="-5" dirty="0">
                <a:latin typeface="Times New Roman"/>
                <a:cs typeface="Times New Roman"/>
              </a:rPr>
              <a:t>until </a:t>
            </a:r>
            <a:r>
              <a:rPr sz="2400" dirty="0">
                <a:latin typeface="Times New Roman"/>
                <a:cs typeface="Times New Roman"/>
              </a:rPr>
              <a:t>k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dirty="0">
                <a:latin typeface="Times New Roman"/>
                <a:cs typeface="Times New Roman"/>
              </a:rPr>
              <a:t> n1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n2.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87883"/>
            <a:ext cx="8053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4.8. </a:t>
            </a:r>
            <a:r>
              <a:rPr spc="-5" dirty="0"/>
              <a:t>Problem:</a:t>
            </a:r>
            <a:r>
              <a:rPr dirty="0"/>
              <a:t> </a:t>
            </a:r>
            <a:r>
              <a:rPr spc="-5" dirty="0"/>
              <a:t>Finding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Greatest</a:t>
            </a:r>
            <a:r>
              <a:rPr spc="5" dirty="0"/>
              <a:t> </a:t>
            </a:r>
            <a:r>
              <a:rPr spc="-5" dirty="0"/>
              <a:t>Common</a:t>
            </a:r>
            <a:r>
              <a:rPr dirty="0"/>
              <a:t> </a:t>
            </a:r>
            <a:r>
              <a:rPr spc="-5" dirty="0"/>
              <a:t>Divisor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223000"/>
            <a:chOff x="0" y="0"/>
            <a:chExt cx="12192000" cy="622300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197" y="679069"/>
              <a:ext cx="6822669" cy="55434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31572" y="4857959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5374575" y="0"/>
                  </a:moveTo>
                  <a:lnTo>
                    <a:pt x="2212539" y="0"/>
                  </a:lnTo>
                  <a:lnTo>
                    <a:pt x="2212539" y="266903"/>
                  </a:lnTo>
                  <a:lnTo>
                    <a:pt x="0" y="684739"/>
                  </a:lnTo>
                  <a:lnTo>
                    <a:pt x="2212539" y="381288"/>
                  </a:lnTo>
                  <a:lnTo>
                    <a:pt x="2212539" y="457545"/>
                  </a:lnTo>
                  <a:lnTo>
                    <a:pt x="5374575" y="457545"/>
                  </a:lnTo>
                  <a:lnTo>
                    <a:pt x="537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1572" y="4857959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2212540" y="0"/>
                  </a:moveTo>
                  <a:lnTo>
                    <a:pt x="2739546" y="0"/>
                  </a:lnTo>
                  <a:lnTo>
                    <a:pt x="3530055" y="0"/>
                  </a:lnTo>
                  <a:lnTo>
                    <a:pt x="5374576" y="0"/>
                  </a:lnTo>
                  <a:lnTo>
                    <a:pt x="5374576" y="266903"/>
                  </a:lnTo>
                  <a:lnTo>
                    <a:pt x="5374576" y="381288"/>
                  </a:lnTo>
                  <a:lnTo>
                    <a:pt x="5374576" y="457546"/>
                  </a:lnTo>
                  <a:lnTo>
                    <a:pt x="3530055" y="457546"/>
                  </a:lnTo>
                  <a:lnTo>
                    <a:pt x="2739546" y="457546"/>
                  </a:lnTo>
                  <a:lnTo>
                    <a:pt x="2212540" y="457546"/>
                  </a:lnTo>
                  <a:lnTo>
                    <a:pt x="2212540" y="381288"/>
                  </a:lnTo>
                  <a:lnTo>
                    <a:pt x="0" y="684740"/>
                  </a:lnTo>
                  <a:lnTo>
                    <a:pt x="2212540" y="266903"/>
                  </a:lnTo>
                  <a:lnTo>
                    <a:pt x="221254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2425" y="5502869"/>
              <a:ext cx="9023985" cy="591820"/>
            </a:xfrm>
            <a:custGeom>
              <a:avLst/>
              <a:gdLst/>
              <a:ahLst/>
              <a:cxnLst/>
              <a:rect l="l" t="t" r="r" b="b"/>
              <a:pathLst>
                <a:path w="9023985" h="591820">
                  <a:moveTo>
                    <a:pt x="9023722" y="0"/>
                  </a:moveTo>
                  <a:lnTo>
                    <a:pt x="5861686" y="0"/>
                  </a:lnTo>
                  <a:lnTo>
                    <a:pt x="5861686" y="266903"/>
                  </a:lnTo>
                  <a:lnTo>
                    <a:pt x="0" y="591608"/>
                  </a:lnTo>
                  <a:lnTo>
                    <a:pt x="5861686" y="381289"/>
                  </a:lnTo>
                  <a:lnTo>
                    <a:pt x="5861686" y="457546"/>
                  </a:lnTo>
                  <a:lnTo>
                    <a:pt x="9023722" y="457546"/>
                  </a:lnTo>
                  <a:lnTo>
                    <a:pt x="9023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2425" y="5502869"/>
              <a:ext cx="9023985" cy="591820"/>
            </a:xfrm>
            <a:custGeom>
              <a:avLst/>
              <a:gdLst/>
              <a:ahLst/>
              <a:cxnLst/>
              <a:rect l="l" t="t" r="r" b="b"/>
              <a:pathLst>
                <a:path w="9023985" h="591820">
                  <a:moveTo>
                    <a:pt x="5861686" y="0"/>
                  </a:moveTo>
                  <a:lnTo>
                    <a:pt x="6388692" y="0"/>
                  </a:lnTo>
                  <a:lnTo>
                    <a:pt x="7179201" y="0"/>
                  </a:lnTo>
                  <a:lnTo>
                    <a:pt x="9023722" y="0"/>
                  </a:lnTo>
                  <a:lnTo>
                    <a:pt x="9023722" y="266903"/>
                  </a:lnTo>
                  <a:lnTo>
                    <a:pt x="9023722" y="381288"/>
                  </a:lnTo>
                  <a:lnTo>
                    <a:pt x="9023722" y="457546"/>
                  </a:lnTo>
                  <a:lnTo>
                    <a:pt x="7179201" y="457546"/>
                  </a:lnTo>
                  <a:lnTo>
                    <a:pt x="6388692" y="457546"/>
                  </a:lnTo>
                  <a:lnTo>
                    <a:pt x="5861686" y="457546"/>
                  </a:lnTo>
                  <a:lnTo>
                    <a:pt x="5861686" y="381288"/>
                  </a:lnTo>
                  <a:lnTo>
                    <a:pt x="0" y="591608"/>
                  </a:lnTo>
                  <a:lnTo>
                    <a:pt x="5861686" y="266903"/>
                  </a:lnTo>
                  <a:lnTo>
                    <a:pt x="586168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76251" y="4904740"/>
            <a:ext cx="223583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happens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k?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1242D-E5A5-36FB-B531-A13E228D168B}"/>
              </a:ext>
            </a:extLst>
          </p:cNvPr>
          <p:cNvSpPr txBox="1"/>
          <p:nvPr/>
        </p:nvSpPr>
        <p:spPr>
          <a:xfrm>
            <a:off x="8198225" y="6271042"/>
            <a:ext cx="21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GCD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9" y="100076"/>
            <a:ext cx="6701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8220" algn="l"/>
              </a:tabLst>
            </a:pPr>
            <a:r>
              <a:rPr sz="3000" dirty="0">
                <a:latin typeface="Times New Roman"/>
                <a:cs typeface="Times New Roman"/>
              </a:rPr>
              <a:t>4.9.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Problem:	</a:t>
            </a:r>
            <a:r>
              <a:rPr sz="3000" dirty="0">
                <a:latin typeface="Times New Roman"/>
                <a:cs typeface="Times New Roman"/>
              </a:rPr>
              <a:t>Predicting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Future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Tuition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205" y="944371"/>
            <a:ext cx="98850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Problem: </a:t>
            </a:r>
            <a:r>
              <a:rPr sz="2400" dirty="0">
                <a:latin typeface="Times New Roman"/>
                <a:cs typeface="Times New Roman"/>
              </a:rPr>
              <a:t>Suppose </a:t>
            </a:r>
            <a:r>
              <a:rPr sz="2400" spc="-5" dirty="0">
                <a:latin typeface="Times New Roman"/>
                <a:cs typeface="Times New Roman"/>
              </a:rPr>
              <a:t>that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tuition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5" dirty="0">
                <a:latin typeface="Times New Roman"/>
                <a:cs typeface="Times New Roman"/>
              </a:rPr>
              <a:t>university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$10,000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year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tuition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increases</a:t>
            </a:r>
            <a:r>
              <a:rPr sz="2400" dirty="0">
                <a:latin typeface="Times New Roman"/>
                <a:cs typeface="Times New Roman"/>
              </a:rPr>
              <a:t> 7% </a:t>
            </a:r>
            <a:r>
              <a:rPr sz="2400" spc="-5" dirty="0">
                <a:latin typeface="Times New Roman"/>
                <a:cs typeface="Times New Roman"/>
              </a:rPr>
              <a:t>every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year.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years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tuition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doubled?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8708" y="802132"/>
            <a:ext cx="4244340" cy="189420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spc="-5" dirty="0">
                <a:latin typeface="Times New Roman"/>
                <a:cs typeface="Times New Roman"/>
              </a:rPr>
              <a:t>while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(loop-continuation-condition)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52400" marR="2593340">
              <a:lnSpc>
                <a:spcPts val="3720"/>
              </a:lnSpc>
              <a:spcBef>
                <a:spcPts val="280"/>
              </a:spcBef>
            </a:pPr>
            <a:r>
              <a:rPr sz="2200" dirty="0">
                <a:latin typeface="Times New Roman"/>
                <a:cs typeface="Times New Roman"/>
              </a:rPr>
              <a:t>// loop-body;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nt(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184" y="764539"/>
            <a:ext cx="5622925" cy="19431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285750" marR="5080" indent="-273050">
              <a:lnSpc>
                <a:spcPct val="1389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while (count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100)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System.out.println("Welcome </a:t>
            </a:r>
            <a:r>
              <a:rPr sz="1800" b="1" spc="-5" dirty="0">
                <a:latin typeface="Courier New"/>
                <a:cs typeface="Courier New"/>
              </a:rPr>
              <a:t>to </a:t>
            </a:r>
            <a:r>
              <a:rPr sz="1800" b="1" spc="-10" dirty="0">
                <a:latin typeface="Courier New"/>
                <a:cs typeface="Courier New"/>
              </a:rPr>
              <a:t>Java!");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count++;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9756" y="2771625"/>
            <a:ext cx="3253521" cy="3832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9998" y="3029238"/>
            <a:ext cx="4240973" cy="31582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8220" algn="l"/>
              </a:tabLst>
            </a:pPr>
            <a:r>
              <a:rPr dirty="0"/>
              <a:t>4.9.</a:t>
            </a:r>
            <a:r>
              <a:rPr spc="10" dirty="0"/>
              <a:t> </a:t>
            </a:r>
            <a:r>
              <a:rPr spc="-5" dirty="0"/>
              <a:t>Problem:	</a:t>
            </a:r>
            <a:r>
              <a:rPr dirty="0"/>
              <a:t>Predicting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Future</a:t>
            </a:r>
            <a:r>
              <a:rPr spc="-75" dirty="0"/>
              <a:t> </a:t>
            </a:r>
            <a:r>
              <a:rPr spc="-15" dirty="0"/>
              <a:t>Tuition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683885"/>
            <a:chOff x="0" y="0"/>
            <a:chExt cx="12192000" cy="5683885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948" y="1052797"/>
              <a:ext cx="9484584" cy="46310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97478" y="614363"/>
              <a:ext cx="7313930" cy="1099820"/>
            </a:xfrm>
            <a:custGeom>
              <a:avLst/>
              <a:gdLst/>
              <a:ahLst/>
              <a:cxnLst/>
              <a:rect l="l" t="t" r="r" b="b"/>
              <a:pathLst>
                <a:path w="7313930" h="1099820">
                  <a:moveTo>
                    <a:pt x="7313442" y="0"/>
                  </a:moveTo>
                  <a:lnTo>
                    <a:pt x="4151406" y="0"/>
                  </a:lnTo>
                  <a:lnTo>
                    <a:pt x="4151406" y="457546"/>
                  </a:lnTo>
                  <a:lnTo>
                    <a:pt x="4678412" y="457546"/>
                  </a:lnTo>
                  <a:lnTo>
                    <a:pt x="0" y="1099606"/>
                  </a:lnTo>
                  <a:lnTo>
                    <a:pt x="5468920" y="457546"/>
                  </a:lnTo>
                  <a:lnTo>
                    <a:pt x="7313442" y="457546"/>
                  </a:lnTo>
                  <a:lnTo>
                    <a:pt x="7313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7478" y="614363"/>
              <a:ext cx="7313930" cy="1099820"/>
            </a:xfrm>
            <a:custGeom>
              <a:avLst/>
              <a:gdLst/>
              <a:ahLst/>
              <a:cxnLst/>
              <a:rect l="l" t="t" r="r" b="b"/>
              <a:pathLst>
                <a:path w="7313930" h="1099820">
                  <a:moveTo>
                    <a:pt x="4151407" y="0"/>
                  </a:moveTo>
                  <a:lnTo>
                    <a:pt x="4678413" y="0"/>
                  </a:lnTo>
                  <a:lnTo>
                    <a:pt x="5468922" y="0"/>
                  </a:lnTo>
                  <a:lnTo>
                    <a:pt x="7313443" y="0"/>
                  </a:lnTo>
                  <a:lnTo>
                    <a:pt x="7313443" y="266903"/>
                  </a:lnTo>
                  <a:lnTo>
                    <a:pt x="7313443" y="381288"/>
                  </a:lnTo>
                  <a:lnTo>
                    <a:pt x="7313443" y="457546"/>
                  </a:lnTo>
                  <a:lnTo>
                    <a:pt x="5468922" y="457546"/>
                  </a:lnTo>
                  <a:lnTo>
                    <a:pt x="0" y="1099607"/>
                  </a:lnTo>
                  <a:lnTo>
                    <a:pt x="4678413" y="457546"/>
                  </a:lnTo>
                  <a:lnTo>
                    <a:pt x="4151407" y="457546"/>
                  </a:lnTo>
                  <a:lnTo>
                    <a:pt x="4151407" y="381288"/>
                  </a:lnTo>
                  <a:lnTo>
                    <a:pt x="4151407" y="266903"/>
                  </a:lnTo>
                  <a:lnTo>
                    <a:pt x="415140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6826" y="121002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6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6825" y="121002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81024" y="466851"/>
            <a:ext cx="4342765" cy="143065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double?</a:t>
            </a:r>
            <a:endParaRPr sz="2200">
              <a:latin typeface="Times New Roman"/>
              <a:cs typeface="Times New Roman"/>
            </a:endParaRPr>
          </a:p>
          <a:p>
            <a:pPr marL="1842770">
              <a:lnSpc>
                <a:spcPct val="100000"/>
              </a:lnSpc>
              <a:spcBef>
                <a:spcPts val="153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&lt;2000?</a:t>
            </a:r>
            <a:r>
              <a:rPr sz="2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endParaRPr sz="2200">
              <a:latin typeface="Times New Roman"/>
              <a:cs typeface="Times New Roman"/>
            </a:endParaRPr>
          </a:p>
          <a:p>
            <a:pPr marL="184277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=2000?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1597F-FDB8-CBC5-5FE9-ED31B62FA267}"/>
              </a:ext>
            </a:extLst>
          </p:cNvPr>
          <p:cNvSpPr txBox="1"/>
          <p:nvPr/>
        </p:nvSpPr>
        <p:spPr>
          <a:xfrm>
            <a:off x="8476918" y="5900476"/>
            <a:ext cx="339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IncreasingTuition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790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4.10.</a:t>
            </a:r>
            <a:r>
              <a:rPr spc="-20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dirty="0"/>
              <a:t>break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continue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6444" y="1270508"/>
            <a:ext cx="87242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break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loop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immediately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terminate the loop.</a:t>
            </a:r>
            <a:endParaRPr sz="2400">
              <a:latin typeface="Times New Roman"/>
              <a:cs typeface="Times New Roman"/>
            </a:endParaRPr>
          </a:p>
          <a:p>
            <a:pPr marL="355600" marR="246379" indent="-342900">
              <a:lnSpc>
                <a:spcPct val="1008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use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continue </a:t>
            </a:r>
            <a:r>
              <a:rPr sz="2400" spc="-5" dirty="0">
                <a:latin typeface="Times New Roman"/>
                <a:cs typeface="Times New Roman"/>
              </a:rPr>
              <a:t>keyword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loop.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encountered,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current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the end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the loop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dirty="0">
                <a:latin typeface="Times New Roman"/>
                <a:cs typeface="Times New Roman"/>
              </a:rPr>
              <a:t> words,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continue </a:t>
            </a:r>
            <a:r>
              <a:rPr sz="2400" spc="-5" dirty="0">
                <a:latin typeface="Times New Roman"/>
                <a:cs typeface="Times New Roman"/>
              </a:rPr>
              <a:t>breaks</a:t>
            </a:r>
            <a:r>
              <a:rPr sz="2400" dirty="0">
                <a:latin typeface="Times New Roman"/>
                <a:cs typeface="Times New Roman"/>
              </a:rPr>
              <a:t> 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 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break</a:t>
            </a:r>
            <a:r>
              <a:rPr sz="2400" b="1" spc="-10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breaks</a:t>
            </a:r>
            <a:r>
              <a:rPr sz="2400" dirty="0">
                <a:latin typeface="Times New Roman"/>
                <a:cs typeface="Times New Roman"/>
              </a:rPr>
              <a:t> 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5" dirty="0">
                <a:latin typeface="Times New Roman"/>
                <a:cs typeface="Times New Roman"/>
              </a:rPr>
              <a:t> loop.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722" y="1649714"/>
            <a:ext cx="460502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class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TestBreak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51180" marR="15875" indent="-284480">
              <a:lnSpc>
                <a:spcPts val="2020"/>
              </a:lnSpc>
              <a:spcBef>
                <a:spcPts val="114"/>
              </a:spcBef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static</a:t>
            </a:r>
            <a:r>
              <a:rPr sz="1800" spc="-160" dirty="0">
                <a:latin typeface="Courier New"/>
                <a:cs typeface="Courier New"/>
              </a:rPr>
              <a:t> </a:t>
            </a:r>
            <a:r>
              <a:rPr sz="1800" spc="-35" dirty="0">
                <a:latin typeface="Courier New"/>
                <a:cs typeface="Courier New"/>
              </a:rPr>
              <a:t>void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-35" dirty="0">
                <a:latin typeface="Courier New"/>
                <a:cs typeface="Courier New"/>
              </a:rPr>
              <a:t>main(String[]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5" dirty="0">
                <a:latin typeface="Courier New"/>
                <a:cs typeface="Courier New"/>
              </a:rPr>
              <a:t>int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55" dirty="0">
                <a:latin typeface="Courier New"/>
                <a:cs typeface="Courier New"/>
              </a:rPr>
              <a:t>sum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19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551180">
              <a:lnSpc>
                <a:spcPct val="100000"/>
              </a:lnSpc>
              <a:spcBef>
                <a:spcPts val="45"/>
              </a:spcBef>
            </a:pPr>
            <a:r>
              <a:rPr sz="1800" spc="-55" dirty="0">
                <a:latin typeface="Courier New"/>
                <a:cs typeface="Courier New"/>
              </a:rPr>
              <a:t>int</a:t>
            </a:r>
            <a:r>
              <a:rPr sz="1800" spc="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number</a:t>
            </a:r>
            <a:r>
              <a:rPr sz="1800" spc="-1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1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2659" y="1907025"/>
            <a:ext cx="9855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ourier New"/>
                <a:cs typeface="Courier New"/>
              </a:rPr>
              <a:t>args)</a:t>
            </a:r>
            <a:r>
              <a:rPr sz="1800" spc="-5" dirty="0">
                <a:latin typeface="Courier New"/>
                <a:cs typeface="Courier New"/>
              </a:rPr>
              <a:t> 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836" y="2963133"/>
            <a:ext cx="2858135" cy="8134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67335" marR="5080" indent="-255270">
              <a:lnSpc>
                <a:spcPts val="2020"/>
              </a:lnSpc>
              <a:spcBef>
                <a:spcPts val="285"/>
              </a:spcBef>
            </a:pPr>
            <a:r>
              <a:rPr sz="1800" spc="-20" dirty="0">
                <a:latin typeface="Courier New"/>
                <a:cs typeface="Courier New"/>
              </a:rPr>
              <a:t>while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(number</a:t>
            </a:r>
            <a:r>
              <a:rPr sz="1800" spc="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20)</a:t>
            </a:r>
            <a:r>
              <a:rPr sz="1800" spc="-1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number++;</a:t>
            </a:r>
            <a:endParaRPr sz="1800">
              <a:latin typeface="Courier New"/>
              <a:cs typeface="Courier New"/>
            </a:endParaRPr>
          </a:p>
          <a:p>
            <a:pPr marL="267335">
              <a:lnSpc>
                <a:spcPts val="1980"/>
              </a:lnSpc>
            </a:pPr>
            <a:r>
              <a:rPr sz="1800" spc="20" dirty="0">
                <a:latin typeface="Courier New"/>
                <a:cs typeface="Courier New"/>
              </a:rPr>
              <a:t>sum</a:t>
            </a:r>
            <a:r>
              <a:rPr sz="1800" spc="-175" dirty="0">
                <a:latin typeface="Courier New"/>
                <a:cs typeface="Courier New"/>
              </a:rPr>
              <a:t> </a:t>
            </a:r>
            <a:r>
              <a:rPr sz="1800" spc="15" dirty="0">
                <a:latin typeface="Courier New"/>
                <a:cs typeface="Courier New"/>
              </a:rPr>
              <a:t>+=</a:t>
            </a:r>
            <a:r>
              <a:rPr sz="1800" spc="50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7663" y="3733725"/>
            <a:ext cx="2068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ourier New"/>
                <a:cs typeface="Courier New"/>
              </a:rPr>
              <a:t>if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35" dirty="0">
                <a:latin typeface="Courier New"/>
                <a:cs typeface="Courier New"/>
              </a:rPr>
              <a:t>(sum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100" dirty="0">
                <a:latin typeface="Courier New"/>
                <a:cs typeface="Courier New"/>
              </a:rPr>
              <a:t>&gt;=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100)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3850" y="4031945"/>
            <a:ext cx="835025" cy="2578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sz="1800" spc="35" dirty="0">
                <a:latin typeface="Courier New"/>
                <a:cs typeface="Courier New"/>
              </a:rPr>
              <a:t>b</a:t>
            </a:r>
            <a:r>
              <a:rPr sz="1800" spc="-195" dirty="0">
                <a:latin typeface="Courier New"/>
                <a:cs typeface="Courier New"/>
              </a:rPr>
              <a:t>r</a:t>
            </a:r>
            <a:r>
              <a:rPr sz="1800" spc="35" dirty="0">
                <a:latin typeface="Courier New"/>
                <a:cs typeface="Courier New"/>
              </a:rPr>
              <a:t>eak;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722" y="4247125"/>
            <a:ext cx="680402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1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Courier New"/>
              <a:cs typeface="Courier New"/>
            </a:endParaRPr>
          </a:p>
          <a:p>
            <a:pPr marL="551180" marR="5080">
              <a:lnSpc>
                <a:spcPts val="2020"/>
              </a:lnSpc>
            </a:pPr>
            <a:r>
              <a:rPr sz="1800" spc="-15" dirty="0">
                <a:latin typeface="Courier New"/>
                <a:cs typeface="Courier New"/>
              </a:rPr>
              <a:t>System.out.println("The</a:t>
            </a:r>
            <a:r>
              <a:rPr sz="1800" spc="-1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number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15" dirty="0">
                <a:latin typeface="Courier New"/>
                <a:cs typeface="Courier New"/>
              </a:rPr>
              <a:t>is</a:t>
            </a:r>
            <a:r>
              <a:rPr sz="1800" spc="-1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-160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number);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System.out.println("The</a:t>
            </a:r>
            <a:r>
              <a:rPr sz="1800" spc="-155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sum</a:t>
            </a:r>
            <a:r>
              <a:rPr sz="1800" spc="65" dirty="0">
                <a:latin typeface="Courier New"/>
                <a:cs typeface="Courier New"/>
              </a:rPr>
              <a:t> </a:t>
            </a:r>
            <a:r>
              <a:rPr sz="1800" spc="-100" dirty="0">
                <a:latin typeface="Courier New"/>
                <a:cs typeface="Courier New"/>
              </a:rPr>
              <a:t>is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-15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sum);</a:t>
            </a:r>
            <a:endParaRPr sz="1800" dirty="0">
              <a:latin typeface="Courier New"/>
              <a:cs typeface="Courier New"/>
            </a:endParaRPr>
          </a:p>
          <a:p>
            <a:pPr marL="267335">
              <a:lnSpc>
                <a:spcPts val="191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09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4148" y="4088686"/>
            <a:ext cx="850900" cy="828675"/>
            <a:chOff x="2344148" y="4088686"/>
            <a:chExt cx="850900" cy="828675"/>
          </a:xfrm>
        </p:grpSpPr>
        <p:sp>
          <p:nvSpPr>
            <p:cNvPr id="9" name="object 9"/>
            <p:cNvSpPr/>
            <p:nvPr/>
          </p:nvSpPr>
          <p:spPr>
            <a:xfrm>
              <a:off x="2358304" y="4102843"/>
              <a:ext cx="822325" cy="800100"/>
            </a:xfrm>
            <a:custGeom>
              <a:avLst/>
              <a:gdLst/>
              <a:ahLst/>
              <a:cxnLst/>
              <a:rect l="l" t="t" r="r" b="b"/>
              <a:pathLst>
                <a:path w="822325" h="800100">
                  <a:moveTo>
                    <a:pt x="283502" y="628780"/>
                  </a:moveTo>
                  <a:lnTo>
                    <a:pt x="255248" y="713867"/>
                  </a:lnTo>
                  <a:lnTo>
                    <a:pt x="142230" y="713867"/>
                  </a:lnTo>
                  <a:lnTo>
                    <a:pt x="312699" y="799939"/>
                  </a:lnTo>
                  <a:lnTo>
                    <a:pt x="283502" y="628780"/>
                  </a:lnTo>
                  <a:close/>
                </a:path>
                <a:path w="822325" h="800100">
                  <a:moveTo>
                    <a:pt x="57466" y="57709"/>
                  </a:moveTo>
                  <a:lnTo>
                    <a:pt x="28270" y="57709"/>
                  </a:lnTo>
                  <a:lnTo>
                    <a:pt x="28270" y="86072"/>
                  </a:lnTo>
                  <a:lnTo>
                    <a:pt x="0" y="114434"/>
                  </a:lnTo>
                  <a:lnTo>
                    <a:pt x="0" y="200467"/>
                  </a:lnTo>
                  <a:lnTo>
                    <a:pt x="28270" y="228829"/>
                  </a:lnTo>
                  <a:lnTo>
                    <a:pt x="28270" y="285554"/>
                  </a:lnTo>
                  <a:lnTo>
                    <a:pt x="57466" y="343264"/>
                  </a:lnTo>
                  <a:lnTo>
                    <a:pt x="57466" y="371627"/>
                  </a:lnTo>
                  <a:lnTo>
                    <a:pt x="85721" y="428312"/>
                  </a:lnTo>
                  <a:lnTo>
                    <a:pt x="113975" y="486022"/>
                  </a:lnTo>
                  <a:lnTo>
                    <a:pt x="170484" y="599472"/>
                  </a:lnTo>
                  <a:lnTo>
                    <a:pt x="198739" y="657142"/>
                  </a:lnTo>
                  <a:lnTo>
                    <a:pt x="226993" y="713867"/>
                  </a:lnTo>
                  <a:lnTo>
                    <a:pt x="255248" y="713867"/>
                  </a:lnTo>
                  <a:lnTo>
                    <a:pt x="255248" y="685505"/>
                  </a:lnTo>
                  <a:lnTo>
                    <a:pt x="226993" y="628780"/>
                  </a:lnTo>
                  <a:lnTo>
                    <a:pt x="198739" y="571109"/>
                  </a:lnTo>
                  <a:lnTo>
                    <a:pt x="170484" y="514384"/>
                  </a:lnTo>
                  <a:lnTo>
                    <a:pt x="142230" y="456675"/>
                  </a:lnTo>
                  <a:lnTo>
                    <a:pt x="113975" y="428312"/>
                  </a:lnTo>
                  <a:lnTo>
                    <a:pt x="85721" y="371627"/>
                  </a:lnTo>
                  <a:lnTo>
                    <a:pt x="85721" y="314902"/>
                  </a:lnTo>
                  <a:lnTo>
                    <a:pt x="57466" y="285554"/>
                  </a:lnTo>
                  <a:lnTo>
                    <a:pt x="57466" y="228829"/>
                  </a:lnTo>
                  <a:lnTo>
                    <a:pt x="28270" y="200467"/>
                  </a:lnTo>
                  <a:lnTo>
                    <a:pt x="28270" y="114434"/>
                  </a:lnTo>
                  <a:lnTo>
                    <a:pt x="57466" y="114434"/>
                  </a:lnTo>
                  <a:lnTo>
                    <a:pt x="57466" y="57709"/>
                  </a:lnTo>
                  <a:close/>
                </a:path>
                <a:path w="822325" h="800100">
                  <a:moveTo>
                    <a:pt x="680949" y="29347"/>
                  </a:moveTo>
                  <a:lnTo>
                    <a:pt x="567931" y="29347"/>
                  </a:lnTo>
                  <a:lnTo>
                    <a:pt x="624440" y="57709"/>
                  </a:lnTo>
                  <a:lnTo>
                    <a:pt x="680949" y="57709"/>
                  </a:lnTo>
                  <a:lnTo>
                    <a:pt x="822183" y="86072"/>
                  </a:lnTo>
                  <a:lnTo>
                    <a:pt x="822183" y="57709"/>
                  </a:lnTo>
                  <a:lnTo>
                    <a:pt x="680949" y="29347"/>
                  </a:lnTo>
                  <a:close/>
                </a:path>
                <a:path w="822325" h="800100">
                  <a:moveTo>
                    <a:pt x="113975" y="29347"/>
                  </a:moveTo>
                  <a:lnTo>
                    <a:pt x="57466" y="29347"/>
                  </a:lnTo>
                  <a:lnTo>
                    <a:pt x="57466" y="57709"/>
                  </a:lnTo>
                  <a:lnTo>
                    <a:pt x="85721" y="57709"/>
                  </a:lnTo>
                  <a:lnTo>
                    <a:pt x="113975" y="29347"/>
                  </a:lnTo>
                  <a:close/>
                </a:path>
                <a:path w="822325" h="800100">
                  <a:moveTo>
                    <a:pt x="510480" y="0"/>
                  </a:moveTo>
                  <a:lnTo>
                    <a:pt x="85721" y="0"/>
                  </a:lnTo>
                  <a:lnTo>
                    <a:pt x="85721" y="29347"/>
                  </a:lnTo>
                  <a:lnTo>
                    <a:pt x="567931" y="29347"/>
                  </a:lnTo>
                  <a:lnTo>
                    <a:pt x="51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8304" y="4102843"/>
              <a:ext cx="822325" cy="800100"/>
            </a:xfrm>
            <a:custGeom>
              <a:avLst/>
              <a:gdLst/>
              <a:ahLst/>
              <a:cxnLst/>
              <a:rect l="l" t="t" r="r" b="b"/>
              <a:pathLst>
                <a:path w="822325" h="800100">
                  <a:moveTo>
                    <a:pt x="822183" y="86072"/>
                  </a:moveTo>
                  <a:lnTo>
                    <a:pt x="680949" y="57709"/>
                  </a:lnTo>
                  <a:lnTo>
                    <a:pt x="624440" y="57709"/>
                  </a:lnTo>
                  <a:lnTo>
                    <a:pt x="567931" y="29347"/>
                  </a:lnTo>
                  <a:lnTo>
                    <a:pt x="510480" y="29347"/>
                  </a:lnTo>
                  <a:lnTo>
                    <a:pt x="453971" y="29347"/>
                  </a:lnTo>
                  <a:lnTo>
                    <a:pt x="397462" y="29347"/>
                  </a:lnTo>
                  <a:lnTo>
                    <a:pt x="340953" y="29347"/>
                  </a:lnTo>
                  <a:lnTo>
                    <a:pt x="283502" y="29347"/>
                  </a:lnTo>
                  <a:lnTo>
                    <a:pt x="226993" y="29347"/>
                  </a:lnTo>
                  <a:lnTo>
                    <a:pt x="198739" y="29347"/>
                  </a:lnTo>
                  <a:lnTo>
                    <a:pt x="142230" y="29347"/>
                  </a:lnTo>
                  <a:lnTo>
                    <a:pt x="113975" y="29347"/>
                  </a:lnTo>
                  <a:lnTo>
                    <a:pt x="85721" y="57709"/>
                  </a:lnTo>
                  <a:lnTo>
                    <a:pt x="57466" y="57709"/>
                  </a:lnTo>
                  <a:lnTo>
                    <a:pt x="57466" y="86072"/>
                  </a:lnTo>
                  <a:lnTo>
                    <a:pt x="57466" y="114434"/>
                  </a:lnTo>
                  <a:lnTo>
                    <a:pt x="28270" y="114434"/>
                  </a:lnTo>
                  <a:lnTo>
                    <a:pt x="28270" y="142797"/>
                  </a:lnTo>
                  <a:lnTo>
                    <a:pt x="28270" y="172105"/>
                  </a:lnTo>
                  <a:lnTo>
                    <a:pt x="28270" y="200467"/>
                  </a:lnTo>
                  <a:lnTo>
                    <a:pt x="57466" y="228829"/>
                  </a:lnTo>
                  <a:lnTo>
                    <a:pt x="57466" y="285554"/>
                  </a:lnTo>
                  <a:lnTo>
                    <a:pt x="85721" y="314902"/>
                  </a:lnTo>
                  <a:lnTo>
                    <a:pt x="85721" y="371627"/>
                  </a:lnTo>
                  <a:lnTo>
                    <a:pt x="113975" y="428312"/>
                  </a:lnTo>
                  <a:lnTo>
                    <a:pt x="142230" y="456675"/>
                  </a:lnTo>
                  <a:lnTo>
                    <a:pt x="170484" y="514384"/>
                  </a:lnTo>
                  <a:lnTo>
                    <a:pt x="198739" y="571109"/>
                  </a:lnTo>
                  <a:lnTo>
                    <a:pt x="226993" y="628780"/>
                  </a:lnTo>
                  <a:lnTo>
                    <a:pt x="255248" y="685505"/>
                  </a:lnTo>
                  <a:lnTo>
                    <a:pt x="255248" y="713867"/>
                  </a:lnTo>
                  <a:lnTo>
                    <a:pt x="226993" y="713867"/>
                  </a:lnTo>
                  <a:lnTo>
                    <a:pt x="198739" y="657142"/>
                  </a:lnTo>
                  <a:lnTo>
                    <a:pt x="170484" y="599472"/>
                  </a:lnTo>
                  <a:lnTo>
                    <a:pt x="142230" y="542747"/>
                  </a:lnTo>
                  <a:lnTo>
                    <a:pt x="113975" y="486022"/>
                  </a:lnTo>
                  <a:lnTo>
                    <a:pt x="85721" y="428312"/>
                  </a:lnTo>
                  <a:lnTo>
                    <a:pt x="57466" y="371627"/>
                  </a:lnTo>
                  <a:lnTo>
                    <a:pt x="57466" y="343264"/>
                  </a:lnTo>
                  <a:lnTo>
                    <a:pt x="28270" y="285554"/>
                  </a:lnTo>
                  <a:lnTo>
                    <a:pt x="28270" y="228829"/>
                  </a:lnTo>
                  <a:lnTo>
                    <a:pt x="0" y="200467"/>
                  </a:lnTo>
                  <a:lnTo>
                    <a:pt x="0" y="172105"/>
                  </a:lnTo>
                  <a:lnTo>
                    <a:pt x="0" y="142797"/>
                  </a:lnTo>
                  <a:lnTo>
                    <a:pt x="0" y="114434"/>
                  </a:lnTo>
                  <a:lnTo>
                    <a:pt x="28270" y="86072"/>
                  </a:lnTo>
                  <a:lnTo>
                    <a:pt x="28270" y="57709"/>
                  </a:lnTo>
                  <a:lnTo>
                    <a:pt x="57466" y="57709"/>
                  </a:lnTo>
                  <a:lnTo>
                    <a:pt x="57466" y="29347"/>
                  </a:lnTo>
                  <a:lnTo>
                    <a:pt x="85721" y="29347"/>
                  </a:lnTo>
                  <a:lnTo>
                    <a:pt x="85721" y="0"/>
                  </a:lnTo>
                  <a:lnTo>
                    <a:pt x="510480" y="0"/>
                  </a:lnTo>
                  <a:lnTo>
                    <a:pt x="567931" y="29347"/>
                  </a:lnTo>
                  <a:lnTo>
                    <a:pt x="624440" y="29347"/>
                  </a:lnTo>
                  <a:lnTo>
                    <a:pt x="680949" y="29347"/>
                  </a:lnTo>
                  <a:lnTo>
                    <a:pt x="822183" y="57709"/>
                  </a:lnTo>
                  <a:lnTo>
                    <a:pt x="822183" y="86072"/>
                  </a:lnTo>
                  <a:close/>
                </a:path>
                <a:path w="822325" h="800100">
                  <a:moveTo>
                    <a:pt x="255248" y="713867"/>
                  </a:moveTo>
                  <a:lnTo>
                    <a:pt x="283502" y="628780"/>
                  </a:lnTo>
                  <a:lnTo>
                    <a:pt x="312699" y="799939"/>
                  </a:lnTo>
                  <a:lnTo>
                    <a:pt x="142230" y="713867"/>
                  </a:lnTo>
                  <a:lnTo>
                    <a:pt x="255248" y="713867"/>
                  </a:lnTo>
                  <a:close/>
                </a:path>
              </a:pathLst>
            </a:custGeom>
            <a:ln w="2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2" name="object 1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790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4.10.</a:t>
            </a:r>
            <a:r>
              <a:rPr spc="-20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dirty="0"/>
              <a:t>break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continue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892641" y="3084424"/>
            <a:ext cx="6555740" cy="1104900"/>
            <a:chOff x="4892641" y="3084424"/>
            <a:chExt cx="6555740" cy="1104900"/>
          </a:xfrm>
        </p:grpSpPr>
        <p:sp>
          <p:nvSpPr>
            <p:cNvPr id="17" name="object 17"/>
            <p:cNvSpPr/>
            <p:nvPr/>
          </p:nvSpPr>
          <p:spPr>
            <a:xfrm>
              <a:off x="4898990" y="309077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80" y="0"/>
                  </a:moveTo>
                  <a:lnTo>
                    <a:pt x="3380944" y="0"/>
                  </a:lnTo>
                  <a:lnTo>
                    <a:pt x="3380944" y="384280"/>
                  </a:lnTo>
                  <a:lnTo>
                    <a:pt x="0" y="1092116"/>
                  </a:lnTo>
                  <a:lnTo>
                    <a:pt x="3380944" y="548970"/>
                  </a:lnTo>
                  <a:lnTo>
                    <a:pt x="3380944" y="658762"/>
                  </a:lnTo>
                  <a:lnTo>
                    <a:pt x="6542980" y="658762"/>
                  </a:lnTo>
                  <a:lnTo>
                    <a:pt x="6542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98991" y="309077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63328" y="3225291"/>
            <a:ext cx="2191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work?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880" y="1331052"/>
            <a:ext cx="5394325" cy="1270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35"/>
              </a:spcBef>
            </a:pPr>
            <a:r>
              <a:rPr sz="2050" spc="25" dirty="0">
                <a:latin typeface="Courier New"/>
                <a:cs typeface="Courier New"/>
              </a:rPr>
              <a:t>public</a:t>
            </a:r>
            <a:r>
              <a:rPr sz="2050" spc="-16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class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5" dirty="0">
                <a:latin typeface="Courier New"/>
                <a:cs typeface="Courier New"/>
              </a:rPr>
              <a:t>TestContinue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644525" marR="19685" indent="-333375">
              <a:lnSpc>
                <a:spcPts val="2340"/>
              </a:lnSpc>
              <a:spcBef>
                <a:spcPts val="120"/>
              </a:spcBef>
            </a:pPr>
            <a:r>
              <a:rPr sz="2050" spc="25" dirty="0">
                <a:latin typeface="Courier New"/>
                <a:cs typeface="Courier New"/>
              </a:rPr>
              <a:t>public</a:t>
            </a:r>
            <a:r>
              <a:rPr sz="2050" spc="100" dirty="0">
                <a:latin typeface="Courier New"/>
                <a:cs typeface="Courier New"/>
              </a:rPr>
              <a:t> </a:t>
            </a:r>
            <a:r>
              <a:rPr sz="2050" spc="25" dirty="0">
                <a:latin typeface="Courier New"/>
                <a:cs typeface="Courier New"/>
              </a:rPr>
              <a:t>static</a:t>
            </a:r>
            <a:r>
              <a:rPr sz="2050" spc="-16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void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main(String[]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-30" dirty="0">
                <a:latin typeface="Courier New"/>
                <a:cs typeface="Courier New"/>
              </a:rPr>
              <a:t>int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-30" dirty="0">
                <a:latin typeface="Courier New"/>
                <a:cs typeface="Courier New"/>
              </a:rPr>
              <a:t>sum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=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-190" dirty="0">
                <a:latin typeface="Courier New"/>
                <a:cs typeface="Courier New"/>
              </a:rPr>
              <a:t>0;</a:t>
            </a:r>
            <a:endParaRPr sz="2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Courier New"/>
                <a:cs typeface="Courier New"/>
              </a:rPr>
              <a:t>int</a:t>
            </a:r>
            <a:r>
              <a:rPr sz="2050" spc="100" dirty="0">
                <a:latin typeface="Courier New"/>
                <a:cs typeface="Courier New"/>
              </a:rPr>
              <a:t> </a:t>
            </a:r>
            <a:r>
              <a:rPr sz="2050" spc="25" dirty="0">
                <a:latin typeface="Courier New"/>
                <a:cs typeface="Courier New"/>
              </a:rPr>
              <a:t>number</a:t>
            </a:r>
            <a:r>
              <a:rPr sz="2050" spc="-16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=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0;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943" y="1628815"/>
            <a:ext cx="115062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Courier New"/>
                <a:cs typeface="Courier New"/>
              </a:rPr>
              <a:t>args)</a:t>
            </a:r>
            <a:r>
              <a:rPr sz="2050" spc="35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4725" y="2851516"/>
            <a:ext cx="5572760" cy="183133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11150" marR="2232660" indent="-299085">
              <a:lnSpc>
                <a:spcPts val="2340"/>
              </a:lnSpc>
              <a:spcBef>
                <a:spcPts val="310"/>
              </a:spcBef>
            </a:pPr>
            <a:r>
              <a:rPr sz="2050" spc="15" dirty="0">
                <a:latin typeface="Courier New"/>
                <a:cs typeface="Courier New"/>
              </a:rPr>
              <a:t>while</a:t>
            </a:r>
            <a:r>
              <a:rPr sz="2050" spc="-16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(number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&lt;</a:t>
            </a:r>
            <a:r>
              <a:rPr sz="2050" spc="-155" dirty="0">
                <a:latin typeface="Courier New"/>
                <a:cs typeface="Courier New"/>
              </a:rPr>
              <a:t> </a:t>
            </a:r>
            <a:r>
              <a:rPr sz="2050" spc="60" dirty="0">
                <a:latin typeface="Courier New"/>
                <a:cs typeface="Courier New"/>
              </a:rPr>
              <a:t>20)</a:t>
            </a:r>
            <a:r>
              <a:rPr sz="2050" spc="-155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{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40" dirty="0">
                <a:latin typeface="Courier New"/>
                <a:cs typeface="Courier New"/>
              </a:rPr>
              <a:t>number++;</a:t>
            </a:r>
            <a:endParaRPr sz="2050">
              <a:latin typeface="Courier New"/>
              <a:cs typeface="Courier New"/>
            </a:endParaRPr>
          </a:p>
          <a:p>
            <a:pPr marL="643255" marR="5080" indent="-332740">
              <a:lnSpc>
                <a:spcPts val="2340"/>
              </a:lnSpc>
              <a:spcBef>
                <a:spcPts val="10"/>
              </a:spcBef>
            </a:pPr>
            <a:r>
              <a:rPr sz="2050" spc="50" dirty="0">
                <a:latin typeface="Courier New"/>
                <a:cs typeface="Courier New"/>
              </a:rPr>
              <a:t>if</a:t>
            </a:r>
            <a:r>
              <a:rPr sz="2050" spc="114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(number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==</a:t>
            </a:r>
            <a:r>
              <a:rPr sz="2050" spc="-145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10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-80" dirty="0">
                <a:latin typeface="Courier New"/>
                <a:cs typeface="Courier New"/>
              </a:rPr>
              <a:t>||</a:t>
            </a:r>
            <a:r>
              <a:rPr sz="2050" spc="114" dirty="0">
                <a:latin typeface="Courier New"/>
                <a:cs typeface="Courier New"/>
              </a:rPr>
              <a:t> </a:t>
            </a:r>
            <a:r>
              <a:rPr sz="2050" spc="25" dirty="0">
                <a:latin typeface="Courier New"/>
                <a:cs typeface="Courier New"/>
              </a:rPr>
              <a:t>number</a:t>
            </a:r>
            <a:r>
              <a:rPr sz="2050" spc="-145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==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-30" dirty="0">
                <a:latin typeface="Courier New"/>
                <a:cs typeface="Courier New"/>
              </a:rPr>
              <a:t>11)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continue;</a:t>
            </a:r>
            <a:endParaRPr sz="2050">
              <a:latin typeface="Courier New"/>
              <a:cs typeface="Courier New"/>
            </a:endParaRPr>
          </a:p>
          <a:p>
            <a:pPr marL="311150">
              <a:lnSpc>
                <a:spcPts val="2225"/>
              </a:lnSpc>
            </a:pPr>
            <a:r>
              <a:rPr sz="2050" spc="60" dirty="0">
                <a:latin typeface="Courier New"/>
                <a:cs typeface="Courier New"/>
              </a:rPr>
              <a:t>sum</a:t>
            </a:r>
            <a:r>
              <a:rPr sz="2050" spc="-165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+=</a:t>
            </a:r>
            <a:r>
              <a:rPr sz="2050" spc="100" dirty="0">
                <a:latin typeface="Courier New"/>
                <a:cs typeface="Courier New"/>
              </a:rPr>
              <a:t> </a:t>
            </a:r>
            <a:r>
              <a:rPr sz="2050" spc="-40" dirty="0">
                <a:latin typeface="Courier New"/>
                <a:cs typeface="Courier New"/>
              </a:rPr>
              <a:t>number;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50" spc="30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880" y="4934669"/>
            <a:ext cx="7002780" cy="9378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44525">
              <a:lnSpc>
                <a:spcPts val="2400"/>
              </a:lnSpc>
              <a:spcBef>
                <a:spcPts val="135"/>
              </a:spcBef>
            </a:pPr>
            <a:r>
              <a:rPr sz="2050" spc="15" dirty="0">
                <a:latin typeface="Courier New"/>
                <a:cs typeface="Courier New"/>
              </a:rPr>
              <a:t>System.out.println("The</a:t>
            </a:r>
            <a:r>
              <a:rPr sz="2050" spc="-145" dirty="0">
                <a:latin typeface="Courier New"/>
                <a:cs typeface="Courier New"/>
              </a:rPr>
              <a:t> </a:t>
            </a:r>
            <a:r>
              <a:rPr sz="2050" spc="60" dirty="0">
                <a:latin typeface="Courier New"/>
                <a:cs typeface="Courier New"/>
              </a:rPr>
              <a:t>sum</a:t>
            </a:r>
            <a:r>
              <a:rPr sz="2050" spc="114" dirty="0">
                <a:latin typeface="Courier New"/>
                <a:cs typeface="Courier New"/>
              </a:rPr>
              <a:t> </a:t>
            </a:r>
            <a:r>
              <a:rPr sz="2050" spc="-80" dirty="0">
                <a:latin typeface="Courier New"/>
                <a:cs typeface="Courier New"/>
              </a:rPr>
              <a:t>is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"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+</a:t>
            </a:r>
            <a:r>
              <a:rPr sz="2050" spc="-14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sum);</a:t>
            </a:r>
            <a:endParaRPr sz="2050">
              <a:latin typeface="Courier New"/>
              <a:cs typeface="Courier New"/>
            </a:endParaRPr>
          </a:p>
          <a:p>
            <a:pPr marL="311150">
              <a:lnSpc>
                <a:spcPts val="2340"/>
              </a:lnSpc>
            </a:pPr>
            <a:r>
              <a:rPr sz="2050" spc="30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50" spc="30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53490" y="3955576"/>
            <a:ext cx="732155" cy="561975"/>
            <a:chOff x="2453490" y="3955576"/>
            <a:chExt cx="732155" cy="561975"/>
          </a:xfrm>
        </p:grpSpPr>
        <p:sp>
          <p:nvSpPr>
            <p:cNvPr id="7" name="object 7"/>
            <p:cNvSpPr/>
            <p:nvPr/>
          </p:nvSpPr>
          <p:spPr>
            <a:xfrm>
              <a:off x="2469945" y="3972031"/>
              <a:ext cx="666115" cy="528955"/>
            </a:xfrm>
            <a:custGeom>
              <a:avLst/>
              <a:gdLst/>
              <a:ahLst/>
              <a:cxnLst/>
              <a:rect l="l" t="t" r="r" b="b"/>
              <a:pathLst>
                <a:path w="666114" h="528954">
                  <a:moveTo>
                    <a:pt x="266019" y="397412"/>
                  </a:moveTo>
                  <a:lnTo>
                    <a:pt x="199790" y="528712"/>
                  </a:lnTo>
                  <a:lnTo>
                    <a:pt x="349685" y="430202"/>
                  </a:lnTo>
                  <a:lnTo>
                    <a:pt x="266019" y="430202"/>
                  </a:lnTo>
                  <a:lnTo>
                    <a:pt x="266019" y="397412"/>
                  </a:lnTo>
                  <a:close/>
                </a:path>
                <a:path w="666114" h="528954">
                  <a:moveTo>
                    <a:pt x="266019" y="397412"/>
                  </a:moveTo>
                  <a:lnTo>
                    <a:pt x="100447" y="397412"/>
                  </a:lnTo>
                  <a:lnTo>
                    <a:pt x="133561" y="430202"/>
                  </a:lnTo>
                  <a:lnTo>
                    <a:pt x="249479" y="430202"/>
                  </a:lnTo>
                  <a:lnTo>
                    <a:pt x="266019" y="397412"/>
                  </a:lnTo>
                  <a:close/>
                </a:path>
                <a:path w="666114" h="528954">
                  <a:moveTo>
                    <a:pt x="199790" y="330599"/>
                  </a:moveTo>
                  <a:lnTo>
                    <a:pt x="266019" y="397412"/>
                  </a:lnTo>
                  <a:lnTo>
                    <a:pt x="266019" y="430202"/>
                  </a:lnTo>
                  <a:lnTo>
                    <a:pt x="349685" y="430202"/>
                  </a:lnTo>
                  <a:lnTo>
                    <a:pt x="399581" y="397412"/>
                  </a:lnTo>
                  <a:lnTo>
                    <a:pt x="199790" y="330599"/>
                  </a:lnTo>
                  <a:close/>
                </a:path>
                <a:path w="666114" h="528954">
                  <a:moveTo>
                    <a:pt x="133561" y="363435"/>
                  </a:moveTo>
                  <a:lnTo>
                    <a:pt x="67332" y="363435"/>
                  </a:lnTo>
                  <a:lnTo>
                    <a:pt x="67332" y="397412"/>
                  </a:lnTo>
                  <a:lnTo>
                    <a:pt x="133561" y="397412"/>
                  </a:lnTo>
                  <a:lnTo>
                    <a:pt x="133561" y="363435"/>
                  </a:lnTo>
                  <a:close/>
                </a:path>
                <a:path w="666114" h="528954">
                  <a:moveTo>
                    <a:pt x="67332" y="297762"/>
                  </a:moveTo>
                  <a:lnTo>
                    <a:pt x="34218" y="297762"/>
                  </a:lnTo>
                  <a:lnTo>
                    <a:pt x="34218" y="363435"/>
                  </a:lnTo>
                  <a:lnTo>
                    <a:pt x="67332" y="363435"/>
                  </a:lnTo>
                  <a:lnTo>
                    <a:pt x="67332" y="297762"/>
                  </a:lnTo>
                  <a:close/>
                </a:path>
                <a:path w="666114" h="528954">
                  <a:moveTo>
                    <a:pt x="67332" y="66813"/>
                  </a:moveTo>
                  <a:lnTo>
                    <a:pt x="34218" y="66813"/>
                  </a:lnTo>
                  <a:lnTo>
                    <a:pt x="34218" y="99649"/>
                  </a:lnTo>
                  <a:lnTo>
                    <a:pt x="0" y="132485"/>
                  </a:lnTo>
                  <a:lnTo>
                    <a:pt x="0" y="264926"/>
                  </a:lnTo>
                  <a:lnTo>
                    <a:pt x="34218" y="297762"/>
                  </a:lnTo>
                  <a:lnTo>
                    <a:pt x="34218" y="132485"/>
                  </a:lnTo>
                  <a:lnTo>
                    <a:pt x="67332" y="99649"/>
                  </a:lnTo>
                  <a:lnTo>
                    <a:pt x="67332" y="66813"/>
                  </a:lnTo>
                  <a:close/>
                </a:path>
                <a:path w="666114" h="528954">
                  <a:moveTo>
                    <a:pt x="199790" y="32836"/>
                  </a:moveTo>
                  <a:lnTo>
                    <a:pt x="67332" y="32836"/>
                  </a:lnTo>
                  <a:lnTo>
                    <a:pt x="67332" y="99649"/>
                  </a:lnTo>
                  <a:lnTo>
                    <a:pt x="100447" y="66813"/>
                  </a:lnTo>
                  <a:lnTo>
                    <a:pt x="166676" y="66813"/>
                  </a:lnTo>
                  <a:lnTo>
                    <a:pt x="199790" y="32836"/>
                  </a:lnTo>
                  <a:close/>
                </a:path>
                <a:path w="666114" h="528954">
                  <a:moveTo>
                    <a:pt x="565153" y="0"/>
                  </a:moveTo>
                  <a:lnTo>
                    <a:pt x="199790" y="0"/>
                  </a:lnTo>
                  <a:lnTo>
                    <a:pt x="166676" y="32836"/>
                  </a:lnTo>
                  <a:lnTo>
                    <a:pt x="565153" y="32836"/>
                  </a:lnTo>
                  <a:lnTo>
                    <a:pt x="665600" y="66813"/>
                  </a:lnTo>
                  <a:lnTo>
                    <a:pt x="665600" y="32836"/>
                  </a:lnTo>
                  <a:lnTo>
                    <a:pt x="565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9945" y="3972031"/>
              <a:ext cx="699135" cy="528955"/>
            </a:xfrm>
            <a:custGeom>
              <a:avLst/>
              <a:gdLst/>
              <a:ahLst/>
              <a:cxnLst/>
              <a:rect l="l" t="t" r="r" b="b"/>
              <a:pathLst>
                <a:path w="699135" h="528954">
                  <a:moveTo>
                    <a:pt x="665600" y="66813"/>
                  </a:moveTo>
                  <a:lnTo>
                    <a:pt x="565153" y="32836"/>
                  </a:lnTo>
                  <a:lnTo>
                    <a:pt x="498924" y="32836"/>
                  </a:lnTo>
                  <a:lnTo>
                    <a:pt x="399581" y="32836"/>
                  </a:lnTo>
                  <a:lnTo>
                    <a:pt x="199790" y="32836"/>
                  </a:lnTo>
                  <a:lnTo>
                    <a:pt x="166676" y="66813"/>
                  </a:lnTo>
                  <a:lnTo>
                    <a:pt x="133561" y="66813"/>
                  </a:lnTo>
                  <a:lnTo>
                    <a:pt x="100447" y="66813"/>
                  </a:lnTo>
                  <a:lnTo>
                    <a:pt x="67332" y="99649"/>
                  </a:lnTo>
                  <a:lnTo>
                    <a:pt x="67332" y="66813"/>
                  </a:lnTo>
                  <a:lnTo>
                    <a:pt x="67332" y="99649"/>
                  </a:lnTo>
                  <a:lnTo>
                    <a:pt x="34218" y="132485"/>
                  </a:lnTo>
                  <a:lnTo>
                    <a:pt x="67332" y="132485"/>
                  </a:lnTo>
                  <a:lnTo>
                    <a:pt x="34218" y="132485"/>
                  </a:lnTo>
                  <a:lnTo>
                    <a:pt x="34218" y="165322"/>
                  </a:lnTo>
                  <a:lnTo>
                    <a:pt x="34218" y="198113"/>
                  </a:lnTo>
                  <a:lnTo>
                    <a:pt x="34218" y="232089"/>
                  </a:lnTo>
                  <a:lnTo>
                    <a:pt x="34218" y="264926"/>
                  </a:lnTo>
                  <a:lnTo>
                    <a:pt x="34218" y="297762"/>
                  </a:lnTo>
                  <a:lnTo>
                    <a:pt x="67332" y="297762"/>
                  </a:lnTo>
                  <a:lnTo>
                    <a:pt x="67332" y="330599"/>
                  </a:lnTo>
                  <a:lnTo>
                    <a:pt x="67332" y="363435"/>
                  </a:lnTo>
                  <a:lnTo>
                    <a:pt x="100447" y="363435"/>
                  </a:lnTo>
                  <a:lnTo>
                    <a:pt x="133561" y="363435"/>
                  </a:lnTo>
                  <a:lnTo>
                    <a:pt x="133561" y="397412"/>
                  </a:lnTo>
                  <a:lnTo>
                    <a:pt x="166676" y="397412"/>
                  </a:lnTo>
                  <a:lnTo>
                    <a:pt x="199790" y="397412"/>
                  </a:lnTo>
                  <a:lnTo>
                    <a:pt x="232905" y="397412"/>
                  </a:lnTo>
                  <a:lnTo>
                    <a:pt x="266019" y="397412"/>
                  </a:lnTo>
                  <a:lnTo>
                    <a:pt x="266019" y="430203"/>
                  </a:lnTo>
                  <a:lnTo>
                    <a:pt x="232905" y="430203"/>
                  </a:lnTo>
                  <a:lnTo>
                    <a:pt x="199790" y="430203"/>
                  </a:lnTo>
                  <a:lnTo>
                    <a:pt x="166676" y="430203"/>
                  </a:lnTo>
                  <a:lnTo>
                    <a:pt x="133561" y="430203"/>
                  </a:lnTo>
                  <a:lnTo>
                    <a:pt x="100447" y="397412"/>
                  </a:lnTo>
                  <a:lnTo>
                    <a:pt x="67332" y="397412"/>
                  </a:lnTo>
                  <a:lnTo>
                    <a:pt x="67332" y="363435"/>
                  </a:lnTo>
                  <a:lnTo>
                    <a:pt x="34218" y="363435"/>
                  </a:lnTo>
                  <a:lnTo>
                    <a:pt x="34218" y="330599"/>
                  </a:lnTo>
                  <a:lnTo>
                    <a:pt x="34218" y="297762"/>
                  </a:lnTo>
                  <a:lnTo>
                    <a:pt x="0" y="264926"/>
                  </a:lnTo>
                  <a:lnTo>
                    <a:pt x="0" y="232089"/>
                  </a:lnTo>
                  <a:lnTo>
                    <a:pt x="0" y="198113"/>
                  </a:lnTo>
                  <a:lnTo>
                    <a:pt x="0" y="165322"/>
                  </a:lnTo>
                  <a:lnTo>
                    <a:pt x="0" y="132485"/>
                  </a:lnTo>
                  <a:lnTo>
                    <a:pt x="34218" y="99649"/>
                  </a:lnTo>
                  <a:lnTo>
                    <a:pt x="34218" y="66813"/>
                  </a:lnTo>
                  <a:lnTo>
                    <a:pt x="67332" y="66813"/>
                  </a:lnTo>
                  <a:lnTo>
                    <a:pt x="67332" y="32836"/>
                  </a:lnTo>
                  <a:lnTo>
                    <a:pt x="100447" y="32836"/>
                  </a:lnTo>
                  <a:lnTo>
                    <a:pt x="133561" y="32836"/>
                  </a:lnTo>
                  <a:lnTo>
                    <a:pt x="166676" y="32836"/>
                  </a:lnTo>
                  <a:lnTo>
                    <a:pt x="199790" y="0"/>
                  </a:lnTo>
                  <a:lnTo>
                    <a:pt x="565153" y="0"/>
                  </a:lnTo>
                  <a:lnTo>
                    <a:pt x="665600" y="32836"/>
                  </a:lnTo>
                  <a:lnTo>
                    <a:pt x="698715" y="32836"/>
                  </a:lnTo>
                  <a:lnTo>
                    <a:pt x="665600" y="32836"/>
                  </a:lnTo>
                  <a:lnTo>
                    <a:pt x="665600" y="66813"/>
                  </a:lnTo>
                  <a:close/>
                </a:path>
                <a:path w="699135" h="528954">
                  <a:moveTo>
                    <a:pt x="266019" y="397412"/>
                  </a:moveTo>
                  <a:lnTo>
                    <a:pt x="199790" y="330599"/>
                  </a:lnTo>
                  <a:lnTo>
                    <a:pt x="399581" y="397412"/>
                  </a:lnTo>
                  <a:lnTo>
                    <a:pt x="199790" y="528712"/>
                  </a:lnTo>
                  <a:lnTo>
                    <a:pt x="266019" y="397412"/>
                  </a:lnTo>
                  <a:close/>
                </a:path>
              </a:pathLst>
            </a:custGeom>
            <a:ln w="32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790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4.10.</a:t>
            </a:r>
            <a:r>
              <a:rPr spc="-20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dirty="0"/>
              <a:t>break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continue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5031213" y="2841485"/>
            <a:ext cx="6555740" cy="1104900"/>
            <a:chOff x="5031213" y="2841485"/>
            <a:chExt cx="6555740" cy="1104900"/>
          </a:xfrm>
        </p:grpSpPr>
        <p:sp>
          <p:nvSpPr>
            <p:cNvPr id="15" name="object 15"/>
            <p:cNvSpPr/>
            <p:nvPr/>
          </p:nvSpPr>
          <p:spPr>
            <a:xfrm>
              <a:off x="5037562" y="284783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7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6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7" y="658762"/>
                  </a:lnTo>
                  <a:lnTo>
                    <a:pt x="6542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7563" y="284783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3" y="0"/>
                  </a:moveTo>
                  <a:lnTo>
                    <a:pt x="3907948" y="0"/>
                  </a:lnTo>
                  <a:lnTo>
                    <a:pt x="4698458" y="0"/>
                  </a:lnTo>
                  <a:lnTo>
                    <a:pt x="6542978" y="0"/>
                  </a:lnTo>
                  <a:lnTo>
                    <a:pt x="6542978" y="384279"/>
                  </a:lnTo>
                  <a:lnTo>
                    <a:pt x="6542978" y="548969"/>
                  </a:lnTo>
                  <a:lnTo>
                    <a:pt x="6542978" y="658763"/>
                  </a:lnTo>
                  <a:lnTo>
                    <a:pt x="4698458" y="658763"/>
                  </a:lnTo>
                  <a:lnTo>
                    <a:pt x="3907948" y="658763"/>
                  </a:lnTo>
                  <a:lnTo>
                    <a:pt x="3380943" y="658763"/>
                  </a:lnTo>
                  <a:lnTo>
                    <a:pt x="3380943" y="548969"/>
                  </a:lnTo>
                  <a:lnTo>
                    <a:pt x="0" y="1092116"/>
                  </a:lnTo>
                  <a:lnTo>
                    <a:pt x="3380943" y="384279"/>
                  </a:lnTo>
                  <a:lnTo>
                    <a:pt x="338094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10024" y="2960115"/>
            <a:ext cx="19100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do?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93" y="136651"/>
            <a:ext cx="65347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4.11.</a:t>
            </a:r>
            <a:r>
              <a:rPr dirty="0"/>
              <a:t> </a:t>
            </a:r>
            <a:r>
              <a:rPr spc="-5" dirty="0"/>
              <a:t>Problem:</a:t>
            </a:r>
            <a:r>
              <a:rPr dirty="0"/>
              <a:t> </a:t>
            </a: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Prime</a:t>
            </a:r>
            <a:r>
              <a:rPr spc="5" dirty="0"/>
              <a:t> </a:t>
            </a:r>
            <a:r>
              <a:rPr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419" y="1270508"/>
            <a:ext cx="10676890" cy="3680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Problem: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Write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displays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contains</a:t>
            </a:r>
            <a:r>
              <a:rPr sz="2400" dirty="0">
                <a:latin typeface="Times New Roman"/>
                <a:cs typeface="Times New Roman"/>
              </a:rPr>
              <a:t> 10 </a:t>
            </a:r>
            <a:r>
              <a:rPr sz="2400" spc="-5" dirty="0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12700" marR="59690">
              <a:lnSpc>
                <a:spcPct val="100800"/>
              </a:lnSpc>
              <a:spcBef>
                <a:spcPts val="1395"/>
              </a:spcBef>
            </a:pP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prime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positive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itself.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2, 3, 5,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7 </a:t>
            </a:r>
            <a:r>
              <a:rPr sz="2400" spc="-5" dirty="0">
                <a:latin typeface="Times New Roman"/>
                <a:cs typeface="Times New Roman"/>
              </a:rPr>
              <a:t>are prime numbers,</a:t>
            </a:r>
            <a:r>
              <a:rPr sz="2400" dirty="0">
                <a:latin typeface="Times New Roman"/>
                <a:cs typeface="Times New Roman"/>
              </a:rPr>
              <a:t> 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4, 6, 8,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9 </a:t>
            </a:r>
            <a:r>
              <a:rPr sz="2400" spc="-5" dirty="0">
                <a:latin typeface="Times New Roman"/>
                <a:cs typeface="Times New Roman"/>
              </a:rPr>
              <a:t>are not.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latin typeface="Times New Roman"/>
                <a:cs typeface="Times New Roman"/>
              </a:rPr>
              <a:t>Solution: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broken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tasks: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ct val="100000"/>
              </a:lnSpc>
              <a:spcBef>
                <a:spcPts val="25"/>
              </a:spcBef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2, 3, 4, 5, 6, ..., </a:t>
            </a:r>
            <a:r>
              <a:rPr sz="2400" spc="-5" dirty="0">
                <a:latin typeface="Times New Roman"/>
                <a:cs typeface="Times New Roman"/>
              </a:rPr>
              <a:t>test whether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number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prime.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5778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whether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given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prime.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ts val="2830"/>
              </a:lnSpc>
              <a:spcBef>
                <a:spcPts val="25"/>
              </a:spcBef>
              <a:buSzPct val="95833"/>
              <a:buChar char="•"/>
              <a:tabLst>
                <a:tab pos="5778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Count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ts val="2830"/>
              </a:lnSpc>
              <a:buSzPct val="95833"/>
              <a:buChar char="•"/>
              <a:tabLst>
                <a:tab pos="577850" algn="l"/>
              </a:tabLst>
            </a:pPr>
            <a:r>
              <a:rPr sz="2400" spc="-5" dirty="0">
                <a:latin typeface="Times New Roman"/>
                <a:cs typeface="Times New Roman"/>
              </a:rPr>
              <a:t>Print 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number,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</a:t>
            </a:r>
            <a:r>
              <a:rPr sz="2400" dirty="0">
                <a:latin typeface="Times New Roman"/>
                <a:cs typeface="Times New Roman"/>
              </a:rPr>
              <a:t> 10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93" y="136651"/>
            <a:ext cx="65347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latin typeface="Times New Roman"/>
                <a:cs typeface="Times New Roman"/>
              </a:rPr>
              <a:t>4.11.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Problem: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Displaying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Prime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Numbers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5602605"/>
            <a:chOff x="-25400" y="0"/>
            <a:chExt cx="12242800" cy="5602605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897" y="883096"/>
              <a:ext cx="7390377" cy="17395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36361" y="14990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80" y="0"/>
                  </a:moveTo>
                  <a:lnTo>
                    <a:pt x="3380944" y="0"/>
                  </a:lnTo>
                  <a:lnTo>
                    <a:pt x="3380944" y="384280"/>
                  </a:lnTo>
                  <a:lnTo>
                    <a:pt x="0" y="1092116"/>
                  </a:lnTo>
                  <a:lnTo>
                    <a:pt x="3380944" y="548970"/>
                  </a:lnTo>
                  <a:lnTo>
                    <a:pt x="3380944" y="658762"/>
                  </a:lnTo>
                  <a:lnTo>
                    <a:pt x="6542980" y="658762"/>
                  </a:lnTo>
                  <a:lnTo>
                    <a:pt x="6542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6361" y="14990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18" y="2738394"/>
              <a:ext cx="6855547" cy="1074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709" y="3976693"/>
              <a:ext cx="7598753" cy="162581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650749" y="134619"/>
            <a:ext cx="262255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</a:rPr>
              <a:t>What</a:t>
            </a:r>
            <a:r>
              <a:rPr sz="2200" spc="-1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are</a:t>
            </a:r>
            <a:r>
              <a:rPr sz="2200" spc="-20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constants</a:t>
            </a:r>
            <a:r>
              <a:rPr sz="2200" spc="-2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and </a:t>
            </a:r>
            <a:r>
              <a:rPr sz="2200" spc="-53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variables?</a:t>
            </a:r>
            <a:endParaRPr sz="2200"/>
          </a:p>
        </p:txBody>
      </p:sp>
      <p:grpSp>
        <p:nvGrpSpPr>
          <p:cNvPr id="13" name="object 13"/>
          <p:cNvGrpSpPr/>
          <p:nvPr/>
        </p:nvGrpSpPr>
        <p:grpSpPr>
          <a:xfrm>
            <a:off x="4975155" y="2076066"/>
            <a:ext cx="6688455" cy="1957070"/>
            <a:chOff x="4975155" y="2076066"/>
            <a:chExt cx="6688455" cy="1957070"/>
          </a:xfrm>
        </p:grpSpPr>
        <p:sp>
          <p:nvSpPr>
            <p:cNvPr id="14" name="object 14"/>
            <p:cNvSpPr/>
            <p:nvPr/>
          </p:nvSpPr>
          <p:spPr>
            <a:xfrm>
              <a:off x="4981506" y="2082416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4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1505" y="2082416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3713" y="2934119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6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13712" y="2934119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95893" y="2067052"/>
            <a:ext cx="2873375" cy="12115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find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primes.</a:t>
            </a:r>
            <a:endParaRPr sz="22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137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primes.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4" y="933783"/>
            <a:ext cx="6597525" cy="36308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93" y="136651"/>
            <a:ext cx="65347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4.11.</a:t>
            </a:r>
            <a:r>
              <a:rPr dirty="0"/>
              <a:t> </a:t>
            </a:r>
            <a:r>
              <a:rPr spc="-5" dirty="0"/>
              <a:t>Problem:</a:t>
            </a:r>
            <a:r>
              <a:rPr dirty="0"/>
              <a:t> </a:t>
            </a: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Prime</a:t>
            </a:r>
            <a:r>
              <a:rPr spc="5" dirty="0"/>
              <a:t> </a:t>
            </a:r>
            <a:r>
              <a:rPr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25400" y="0"/>
            <a:ext cx="12242800" cy="1472565"/>
            <a:chOff x="-25400" y="0"/>
            <a:chExt cx="12242800" cy="1472565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28796" y="37367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80"/>
                  </a:lnTo>
                  <a:lnTo>
                    <a:pt x="0" y="1092116"/>
                  </a:lnTo>
                  <a:lnTo>
                    <a:pt x="3380943" y="548970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8796" y="37367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43185" y="357123"/>
            <a:ext cx="212788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update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count?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40377" y="1647546"/>
            <a:ext cx="9222740" cy="2148205"/>
            <a:chOff x="2440377" y="1647546"/>
            <a:chExt cx="9222740" cy="2148205"/>
          </a:xfrm>
        </p:grpSpPr>
        <p:sp>
          <p:nvSpPr>
            <p:cNvPr id="12" name="object 12"/>
            <p:cNvSpPr/>
            <p:nvPr/>
          </p:nvSpPr>
          <p:spPr>
            <a:xfrm>
              <a:off x="5868342" y="1653896"/>
              <a:ext cx="5671185" cy="659130"/>
            </a:xfrm>
            <a:custGeom>
              <a:avLst/>
              <a:gdLst/>
              <a:ahLst/>
              <a:cxnLst/>
              <a:rect l="l" t="t" r="r" b="b"/>
              <a:pathLst>
                <a:path w="5671184" h="659130">
                  <a:moveTo>
                    <a:pt x="5670923" y="0"/>
                  </a:moveTo>
                  <a:lnTo>
                    <a:pt x="2508887" y="0"/>
                  </a:lnTo>
                  <a:lnTo>
                    <a:pt x="2508887" y="109792"/>
                  </a:lnTo>
                  <a:lnTo>
                    <a:pt x="0" y="220052"/>
                  </a:lnTo>
                  <a:lnTo>
                    <a:pt x="2508887" y="274483"/>
                  </a:lnTo>
                  <a:lnTo>
                    <a:pt x="2508887" y="658762"/>
                  </a:lnTo>
                  <a:lnTo>
                    <a:pt x="5670923" y="658762"/>
                  </a:lnTo>
                  <a:lnTo>
                    <a:pt x="5670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8342" y="1653896"/>
              <a:ext cx="5671185" cy="659130"/>
            </a:xfrm>
            <a:custGeom>
              <a:avLst/>
              <a:gdLst/>
              <a:ahLst/>
              <a:cxnLst/>
              <a:rect l="l" t="t" r="r" b="b"/>
              <a:pathLst>
                <a:path w="5671184" h="659130">
                  <a:moveTo>
                    <a:pt x="2508887" y="0"/>
                  </a:moveTo>
                  <a:lnTo>
                    <a:pt x="3035893" y="0"/>
                  </a:lnTo>
                  <a:lnTo>
                    <a:pt x="3826402" y="0"/>
                  </a:lnTo>
                  <a:lnTo>
                    <a:pt x="5670923" y="0"/>
                  </a:lnTo>
                  <a:lnTo>
                    <a:pt x="5670923" y="109793"/>
                  </a:lnTo>
                  <a:lnTo>
                    <a:pt x="5670923" y="274483"/>
                  </a:lnTo>
                  <a:lnTo>
                    <a:pt x="5670923" y="658763"/>
                  </a:lnTo>
                  <a:lnTo>
                    <a:pt x="3826402" y="658763"/>
                  </a:lnTo>
                  <a:lnTo>
                    <a:pt x="3035893" y="658763"/>
                  </a:lnTo>
                  <a:lnTo>
                    <a:pt x="2508887" y="658763"/>
                  </a:lnTo>
                  <a:lnTo>
                    <a:pt x="2508887" y="274483"/>
                  </a:lnTo>
                  <a:lnTo>
                    <a:pt x="0" y="220053"/>
                  </a:lnTo>
                  <a:lnTo>
                    <a:pt x="2508887" y="109793"/>
                  </a:lnTo>
                  <a:lnTo>
                    <a:pt x="250888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6727" y="2934119"/>
              <a:ext cx="9210040" cy="855344"/>
            </a:xfrm>
            <a:custGeom>
              <a:avLst/>
              <a:gdLst/>
              <a:ahLst/>
              <a:cxnLst/>
              <a:rect l="l" t="t" r="r" b="b"/>
              <a:pathLst>
                <a:path w="9210040" h="855345">
                  <a:moveTo>
                    <a:pt x="9209966" y="0"/>
                  </a:moveTo>
                  <a:lnTo>
                    <a:pt x="6047930" y="0"/>
                  </a:lnTo>
                  <a:lnTo>
                    <a:pt x="6047930" y="384279"/>
                  </a:lnTo>
                  <a:lnTo>
                    <a:pt x="0" y="855049"/>
                  </a:lnTo>
                  <a:lnTo>
                    <a:pt x="6047930" y="548968"/>
                  </a:lnTo>
                  <a:lnTo>
                    <a:pt x="6047930" y="658762"/>
                  </a:lnTo>
                  <a:lnTo>
                    <a:pt x="9209966" y="658762"/>
                  </a:lnTo>
                  <a:lnTo>
                    <a:pt x="9209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6727" y="2934119"/>
              <a:ext cx="9210040" cy="855344"/>
            </a:xfrm>
            <a:custGeom>
              <a:avLst/>
              <a:gdLst/>
              <a:ahLst/>
              <a:cxnLst/>
              <a:rect l="l" t="t" r="r" b="b"/>
              <a:pathLst>
                <a:path w="9210040" h="855345">
                  <a:moveTo>
                    <a:pt x="6047930" y="0"/>
                  </a:moveTo>
                  <a:lnTo>
                    <a:pt x="6574936" y="0"/>
                  </a:lnTo>
                  <a:lnTo>
                    <a:pt x="7365445" y="0"/>
                  </a:lnTo>
                  <a:lnTo>
                    <a:pt x="9209966" y="0"/>
                  </a:lnTo>
                  <a:lnTo>
                    <a:pt x="9209966" y="384279"/>
                  </a:lnTo>
                  <a:lnTo>
                    <a:pt x="9209966" y="548969"/>
                  </a:lnTo>
                  <a:lnTo>
                    <a:pt x="9209966" y="658763"/>
                  </a:lnTo>
                  <a:lnTo>
                    <a:pt x="7365445" y="658763"/>
                  </a:lnTo>
                  <a:lnTo>
                    <a:pt x="6574936" y="658763"/>
                  </a:lnTo>
                  <a:lnTo>
                    <a:pt x="6047930" y="658763"/>
                  </a:lnTo>
                  <a:lnTo>
                    <a:pt x="6047930" y="548969"/>
                  </a:lnTo>
                  <a:lnTo>
                    <a:pt x="0" y="855049"/>
                  </a:lnTo>
                  <a:lnTo>
                    <a:pt x="6047930" y="384279"/>
                  </a:lnTo>
                  <a:lnTo>
                    <a:pt x="604793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10673" y="1637284"/>
            <a:ext cx="2578735" cy="19856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role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test?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8575" marR="316230">
              <a:lnSpc>
                <a:spcPct val="102699"/>
              </a:lnSpc>
              <a:spcBef>
                <a:spcPts val="19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updated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0BB7-9C32-95CB-80FE-F03C80A46F9B}"/>
              </a:ext>
            </a:extLst>
          </p:cNvPr>
          <p:cNvSpPr txBox="1"/>
          <p:nvPr/>
        </p:nvSpPr>
        <p:spPr>
          <a:xfrm>
            <a:off x="8516809" y="5912127"/>
            <a:ext cx="31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DisplayPrimes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1794764"/>
            <a:ext cx="5320030" cy="154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7825" marR="5080" indent="-365125">
              <a:lnSpc>
                <a:spcPct val="138700"/>
              </a:lnSpc>
              <a:spcBef>
                <a:spcPts val="110"/>
              </a:spcBef>
            </a:pPr>
            <a:r>
              <a:rPr sz="2400" b="1" spc="-5" dirty="0">
                <a:latin typeface="Courier New"/>
                <a:cs typeface="Courier New"/>
              </a:rPr>
              <a:t>while (count </a:t>
            </a:r>
            <a:r>
              <a:rPr sz="2400" b="1" dirty="0">
                <a:latin typeface="Courier New"/>
                <a:cs typeface="Courier New"/>
              </a:rPr>
              <a:t>&lt; </a:t>
            </a:r>
            <a:r>
              <a:rPr sz="2400" b="1" spc="-5" dirty="0">
                <a:latin typeface="Courier New"/>
                <a:cs typeface="Courier New"/>
              </a:rPr>
              <a:t>2)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System.out.println("Welcome  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8074" y="2447035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39" y="3474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2450" y="1212851"/>
            <a:ext cx="8499475" cy="647700"/>
            <a:chOff x="1822450" y="1212851"/>
            <a:chExt cx="8499475" cy="647700"/>
          </a:xfrm>
        </p:grpSpPr>
        <p:sp>
          <p:nvSpPr>
            <p:cNvPr id="7" name="object 7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51054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5105400" y="38417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0" y="0"/>
                  </a:moveTo>
                  <a:lnTo>
                    <a:pt x="5105400" y="0"/>
                  </a:lnTo>
                  <a:lnTo>
                    <a:pt x="5105400" y="384175"/>
                  </a:lnTo>
                  <a:lnTo>
                    <a:pt x="0" y="3841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0537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5751009" y="0"/>
                  </a:moveTo>
                  <a:lnTo>
                    <a:pt x="2345292" y="0"/>
                  </a:lnTo>
                  <a:lnTo>
                    <a:pt x="2320369" y="5031"/>
                  </a:lnTo>
                  <a:lnTo>
                    <a:pt x="2300016" y="18753"/>
                  </a:lnTo>
                  <a:lnTo>
                    <a:pt x="2286294" y="39105"/>
                  </a:lnTo>
                  <a:lnTo>
                    <a:pt x="2281262" y="64028"/>
                  </a:lnTo>
                  <a:lnTo>
                    <a:pt x="2281262" y="224102"/>
                  </a:lnTo>
                  <a:lnTo>
                    <a:pt x="0" y="465133"/>
                  </a:lnTo>
                  <a:lnTo>
                    <a:pt x="2281262" y="320146"/>
                  </a:lnTo>
                  <a:lnTo>
                    <a:pt x="5815037" y="320146"/>
                  </a:lnTo>
                  <a:lnTo>
                    <a:pt x="5815037" y="64028"/>
                  </a:lnTo>
                  <a:lnTo>
                    <a:pt x="5810006" y="39105"/>
                  </a:lnTo>
                  <a:lnTo>
                    <a:pt x="5796284" y="18753"/>
                  </a:lnTo>
                  <a:lnTo>
                    <a:pt x="5775932" y="5031"/>
                  </a:lnTo>
                  <a:lnTo>
                    <a:pt x="5751009" y="0"/>
                  </a:lnTo>
                  <a:close/>
                </a:path>
                <a:path w="5815330" h="465455">
                  <a:moveTo>
                    <a:pt x="5815037" y="320146"/>
                  </a:moveTo>
                  <a:lnTo>
                    <a:pt x="2281262" y="320146"/>
                  </a:lnTo>
                  <a:lnTo>
                    <a:pt x="2286294" y="345069"/>
                  </a:lnTo>
                  <a:lnTo>
                    <a:pt x="2300016" y="365421"/>
                  </a:lnTo>
                  <a:lnTo>
                    <a:pt x="2320369" y="379143"/>
                  </a:lnTo>
                  <a:lnTo>
                    <a:pt x="2345292" y="384175"/>
                  </a:lnTo>
                  <a:lnTo>
                    <a:pt x="5751009" y="384175"/>
                  </a:lnTo>
                  <a:lnTo>
                    <a:pt x="5775932" y="379143"/>
                  </a:lnTo>
                  <a:lnTo>
                    <a:pt x="5796284" y="365421"/>
                  </a:lnTo>
                  <a:lnTo>
                    <a:pt x="5810006" y="345069"/>
                  </a:lnTo>
                  <a:lnTo>
                    <a:pt x="5815037" y="32014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0536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2281263" y="64028"/>
                  </a:moveTo>
                  <a:lnTo>
                    <a:pt x="2286294" y="39105"/>
                  </a:lnTo>
                  <a:lnTo>
                    <a:pt x="2300016" y="18753"/>
                  </a:lnTo>
                  <a:lnTo>
                    <a:pt x="2320368" y="5031"/>
                  </a:lnTo>
                  <a:lnTo>
                    <a:pt x="2345291" y="0"/>
                  </a:lnTo>
                  <a:lnTo>
                    <a:pt x="2870225" y="0"/>
                  </a:lnTo>
                  <a:lnTo>
                    <a:pt x="3753669" y="0"/>
                  </a:lnTo>
                  <a:lnTo>
                    <a:pt x="5751010" y="0"/>
                  </a:lnTo>
                  <a:lnTo>
                    <a:pt x="5775932" y="5031"/>
                  </a:lnTo>
                  <a:lnTo>
                    <a:pt x="5796284" y="18753"/>
                  </a:lnTo>
                  <a:lnTo>
                    <a:pt x="5810006" y="39105"/>
                  </a:lnTo>
                  <a:lnTo>
                    <a:pt x="5815038" y="64028"/>
                  </a:lnTo>
                  <a:lnTo>
                    <a:pt x="5815038" y="224103"/>
                  </a:lnTo>
                  <a:lnTo>
                    <a:pt x="5815038" y="320146"/>
                  </a:lnTo>
                  <a:lnTo>
                    <a:pt x="5810006" y="345069"/>
                  </a:lnTo>
                  <a:lnTo>
                    <a:pt x="5796284" y="365421"/>
                  </a:lnTo>
                  <a:lnTo>
                    <a:pt x="5775932" y="379143"/>
                  </a:lnTo>
                  <a:lnTo>
                    <a:pt x="5751010" y="384175"/>
                  </a:lnTo>
                  <a:lnTo>
                    <a:pt x="3753669" y="384175"/>
                  </a:lnTo>
                  <a:lnTo>
                    <a:pt x="2870225" y="384175"/>
                  </a:lnTo>
                  <a:lnTo>
                    <a:pt x="2345291" y="384175"/>
                  </a:lnTo>
                  <a:lnTo>
                    <a:pt x="2320368" y="379143"/>
                  </a:lnTo>
                  <a:lnTo>
                    <a:pt x="2300016" y="365421"/>
                  </a:lnTo>
                  <a:lnTo>
                    <a:pt x="2286294" y="345069"/>
                  </a:lnTo>
                  <a:lnTo>
                    <a:pt x="2281263" y="320146"/>
                  </a:lnTo>
                  <a:lnTo>
                    <a:pt x="0" y="465134"/>
                  </a:lnTo>
                  <a:lnTo>
                    <a:pt x="2281263" y="224103"/>
                  </a:lnTo>
                  <a:lnTo>
                    <a:pt x="2281263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93820" y="1259332"/>
            <a:ext cx="1710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Initialize</a:t>
            </a:r>
            <a:r>
              <a:rPr sz="2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13" name="object 13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2155" y="1211972"/>
            <a:ext cx="5828030" cy="1005205"/>
            <a:chOff x="5532155" y="1211972"/>
            <a:chExt cx="5828030" cy="1005205"/>
          </a:xfrm>
        </p:grpSpPr>
        <p:sp>
          <p:nvSpPr>
            <p:cNvPr id="3" name="object 3"/>
            <p:cNvSpPr/>
            <p:nvPr/>
          </p:nvSpPr>
          <p:spPr>
            <a:xfrm>
              <a:off x="5538504" y="1218322"/>
              <a:ext cx="5815330" cy="992505"/>
            </a:xfrm>
            <a:custGeom>
              <a:avLst/>
              <a:gdLst/>
              <a:ahLst/>
              <a:cxnLst/>
              <a:rect l="l" t="t" r="r" b="b"/>
              <a:pathLst>
                <a:path w="5815330" h="992505">
                  <a:moveTo>
                    <a:pt x="3753670" y="384175"/>
                  </a:moveTo>
                  <a:lnTo>
                    <a:pt x="2870226" y="384175"/>
                  </a:lnTo>
                  <a:lnTo>
                    <a:pt x="0" y="992186"/>
                  </a:lnTo>
                  <a:lnTo>
                    <a:pt x="3753670" y="384175"/>
                  </a:lnTo>
                  <a:close/>
                </a:path>
                <a:path w="5815330" h="992505">
                  <a:moveTo>
                    <a:pt x="5751010" y="0"/>
                  </a:moveTo>
                  <a:lnTo>
                    <a:pt x="2345292" y="0"/>
                  </a:lnTo>
                  <a:lnTo>
                    <a:pt x="2320369" y="5031"/>
                  </a:lnTo>
                  <a:lnTo>
                    <a:pt x="2300017" y="18753"/>
                  </a:lnTo>
                  <a:lnTo>
                    <a:pt x="2286295" y="39105"/>
                  </a:lnTo>
                  <a:lnTo>
                    <a:pt x="2281264" y="64028"/>
                  </a:lnTo>
                  <a:lnTo>
                    <a:pt x="2281264" y="320145"/>
                  </a:lnTo>
                  <a:lnTo>
                    <a:pt x="2286295" y="345068"/>
                  </a:lnTo>
                  <a:lnTo>
                    <a:pt x="2300017" y="365421"/>
                  </a:lnTo>
                  <a:lnTo>
                    <a:pt x="2320369" y="379143"/>
                  </a:lnTo>
                  <a:lnTo>
                    <a:pt x="2345292" y="384175"/>
                  </a:lnTo>
                  <a:lnTo>
                    <a:pt x="5751010" y="384175"/>
                  </a:lnTo>
                  <a:lnTo>
                    <a:pt x="5775933" y="379143"/>
                  </a:lnTo>
                  <a:lnTo>
                    <a:pt x="5796285" y="365421"/>
                  </a:lnTo>
                  <a:lnTo>
                    <a:pt x="5810007" y="345068"/>
                  </a:lnTo>
                  <a:lnTo>
                    <a:pt x="5815039" y="320145"/>
                  </a:lnTo>
                  <a:lnTo>
                    <a:pt x="5815039" y="64028"/>
                  </a:lnTo>
                  <a:lnTo>
                    <a:pt x="5810007" y="39105"/>
                  </a:lnTo>
                  <a:lnTo>
                    <a:pt x="5796285" y="18753"/>
                  </a:lnTo>
                  <a:lnTo>
                    <a:pt x="5775933" y="5031"/>
                  </a:lnTo>
                  <a:lnTo>
                    <a:pt x="57510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38505" y="1218322"/>
              <a:ext cx="5815330" cy="992505"/>
            </a:xfrm>
            <a:custGeom>
              <a:avLst/>
              <a:gdLst/>
              <a:ahLst/>
              <a:cxnLst/>
              <a:rect l="l" t="t" r="r" b="b"/>
              <a:pathLst>
                <a:path w="5815330" h="992505">
                  <a:moveTo>
                    <a:pt x="2281263" y="64028"/>
                  </a:moveTo>
                  <a:lnTo>
                    <a:pt x="2286294" y="39105"/>
                  </a:lnTo>
                  <a:lnTo>
                    <a:pt x="2300016" y="18753"/>
                  </a:lnTo>
                  <a:lnTo>
                    <a:pt x="2320368" y="5031"/>
                  </a:lnTo>
                  <a:lnTo>
                    <a:pt x="2345291" y="0"/>
                  </a:lnTo>
                  <a:lnTo>
                    <a:pt x="2870225" y="0"/>
                  </a:lnTo>
                  <a:lnTo>
                    <a:pt x="3753669" y="0"/>
                  </a:lnTo>
                  <a:lnTo>
                    <a:pt x="5751010" y="0"/>
                  </a:lnTo>
                  <a:lnTo>
                    <a:pt x="5775932" y="5031"/>
                  </a:lnTo>
                  <a:lnTo>
                    <a:pt x="5796284" y="18753"/>
                  </a:lnTo>
                  <a:lnTo>
                    <a:pt x="5810006" y="39105"/>
                  </a:lnTo>
                  <a:lnTo>
                    <a:pt x="5815038" y="64028"/>
                  </a:lnTo>
                  <a:lnTo>
                    <a:pt x="5815038" y="224103"/>
                  </a:lnTo>
                  <a:lnTo>
                    <a:pt x="5815038" y="320146"/>
                  </a:lnTo>
                  <a:lnTo>
                    <a:pt x="5810006" y="345069"/>
                  </a:lnTo>
                  <a:lnTo>
                    <a:pt x="5796284" y="365421"/>
                  </a:lnTo>
                  <a:lnTo>
                    <a:pt x="5775932" y="379143"/>
                  </a:lnTo>
                  <a:lnTo>
                    <a:pt x="5751010" y="384175"/>
                  </a:lnTo>
                  <a:lnTo>
                    <a:pt x="3753669" y="384175"/>
                  </a:lnTo>
                  <a:lnTo>
                    <a:pt x="0" y="992187"/>
                  </a:lnTo>
                  <a:lnTo>
                    <a:pt x="2870225" y="384175"/>
                  </a:lnTo>
                  <a:lnTo>
                    <a:pt x="2345291" y="384175"/>
                  </a:lnTo>
                  <a:lnTo>
                    <a:pt x="2320368" y="379143"/>
                  </a:lnTo>
                  <a:lnTo>
                    <a:pt x="2300016" y="365421"/>
                  </a:lnTo>
                  <a:lnTo>
                    <a:pt x="2286294" y="345069"/>
                  </a:lnTo>
                  <a:lnTo>
                    <a:pt x="2281263" y="320146"/>
                  </a:lnTo>
                  <a:lnTo>
                    <a:pt x="2281263" y="224103"/>
                  </a:lnTo>
                  <a:lnTo>
                    <a:pt x="2281263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71448" y="1256284"/>
            <a:ext cx="2030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(count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3562" y="2008188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242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(count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2)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>
              <a:lnSpc>
                <a:spcPct val="138300"/>
              </a:lnSpc>
              <a:spcBef>
                <a:spcPts val="100"/>
              </a:spcBef>
            </a:pPr>
            <a:r>
              <a:rPr spc="-5" dirty="0"/>
              <a:t>System.out.println("Welcome</a:t>
            </a:r>
            <a:r>
              <a:rPr spc="-55" dirty="0"/>
              <a:t> </a:t>
            </a:r>
            <a:r>
              <a:rPr spc="-5" dirty="0"/>
              <a:t>to</a:t>
            </a:r>
            <a:r>
              <a:rPr spc="-55" dirty="0"/>
              <a:t> </a:t>
            </a:r>
            <a:r>
              <a:rPr spc="-5" dirty="0"/>
              <a:t>Java!"); </a:t>
            </a:r>
            <a:r>
              <a:rPr spc="-1425" dirty="0"/>
              <a:t> </a:t>
            </a:r>
            <a:r>
              <a:rPr spc="-5" dirty="0"/>
              <a:t>count++;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5450" y="1212851"/>
            <a:ext cx="3546475" cy="1319530"/>
            <a:chOff x="6775450" y="1212851"/>
            <a:chExt cx="3546475" cy="1319530"/>
          </a:xfrm>
        </p:grpSpPr>
        <p:sp>
          <p:nvSpPr>
            <p:cNvPr id="3" name="object 3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1472406" y="384175"/>
                  </a:moveTo>
                  <a:lnTo>
                    <a:pt x="588962" y="384175"/>
                  </a:lnTo>
                  <a:lnTo>
                    <a:pt x="117464" y="1306512"/>
                  </a:lnTo>
                  <a:lnTo>
                    <a:pt x="1472406" y="384175"/>
                  </a:lnTo>
                  <a:close/>
                </a:path>
                <a:path w="3533775" h="1306830">
                  <a:moveTo>
                    <a:pt x="3469746" y="0"/>
                  </a:moveTo>
                  <a:lnTo>
                    <a:pt x="64029" y="0"/>
                  </a:lnTo>
                  <a:lnTo>
                    <a:pt x="39106" y="5031"/>
                  </a:lnTo>
                  <a:lnTo>
                    <a:pt x="18754" y="18753"/>
                  </a:lnTo>
                  <a:lnTo>
                    <a:pt x="5031" y="39105"/>
                  </a:lnTo>
                  <a:lnTo>
                    <a:pt x="0" y="64028"/>
                  </a:lnTo>
                  <a:lnTo>
                    <a:pt x="0" y="320146"/>
                  </a:lnTo>
                  <a:lnTo>
                    <a:pt x="5031" y="345069"/>
                  </a:lnTo>
                  <a:lnTo>
                    <a:pt x="18754" y="365421"/>
                  </a:lnTo>
                  <a:lnTo>
                    <a:pt x="39106" y="379143"/>
                  </a:lnTo>
                  <a:lnTo>
                    <a:pt x="64029" y="384175"/>
                  </a:lnTo>
                  <a:lnTo>
                    <a:pt x="3469746" y="384175"/>
                  </a:lnTo>
                  <a:lnTo>
                    <a:pt x="3494669" y="379143"/>
                  </a:lnTo>
                  <a:lnTo>
                    <a:pt x="3515021" y="365421"/>
                  </a:lnTo>
                  <a:lnTo>
                    <a:pt x="3528743" y="345069"/>
                  </a:lnTo>
                  <a:lnTo>
                    <a:pt x="3533775" y="320146"/>
                  </a:lnTo>
                  <a:lnTo>
                    <a:pt x="3533775" y="64028"/>
                  </a:lnTo>
                  <a:lnTo>
                    <a:pt x="3528743" y="39105"/>
                  </a:lnTo>
                  <a:lnTo>
                    <a:pt x="3515021" y="18753"/>
                  </a:lnTo>
                  <a:lnTo>
                    <a:pt x="3494669" y="5031"/>
                  </a:lnTo>
                  <a:lnTo>
                    <a:pt x="346974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0" y="64028"/>
                  </a:moveTo>
                  <a:lnTo>
                    <a:pt x="5031" y="39105"/>
                  </a:lnTo>
                  <a:lnTo>
                    <a:pt x="18753" y="18753"/>
                  </a:lnTo>
                  <a:lnTo>
                    <a:pt x="39105" y="5031"/>
                  </a:lnTo>
                  <a:lnTo>
                    <a:pt x="64028" y="0"/>
                  </a:lnTo>
                  <a:lnTo>
                    <a:pt x="588962" y="0"/>
                  </a:lnTo>
                  <a:lnTo>
                    <a:pt x="1472406" y="0"/>
                  </a:lnTo>
                  <a:lnTo>
                    <a:pt x="3469747" y="0"/>
                  </a:lnTo>
                  <a:lnTo>
                    <a:pt x="3494669" y="5031"/>
                  </a:lnTo>
                  <a:lnTo>
                    <a:pt x="3515021" y="18753"/>
                  </a:lnTo>
                  <a:lnTo>
                    <a:pt x="3528743" y="39105"/>
                  </a:lnTo>
                  <a:lnTo>
                    <a:pt x="3533775" y="64028"/>
                  </a:lnTo>
                  <a:lnTo>
                    <a:pt x="3533775" y="224103"/>
                  </a:lnTo>
                  <a:lnTo>
                    <a:pt x="3533775" y="320146"/>
                  </a:lnTo>
                  <a:lnTo>
                    <a:pt x="3528743" y="345069"/>
                  </a:lnTo>
                  <a:lnTo>
                    <a:pt x="3515021" y="365421"/>
                  </a:lnTo>
                  <a:lnTo>
                    <a:pt x="3494669" y="379143"/>
                  </a:lnTo>
                  <a:lnTo>
                    <a:pt x="3469747" y="384175"/>
                  </a:lnTo>
                  <a:lnTo>
                    <a:pt x="1472406" y="384175"/>
                  </a:lnTo>
                  <a:lnTo>
                    <a:pt x="117464" y="1306513"/>
                  </a:lnTo>
                  <a:lnTo>
                    <a:pt x="588962" y="384175"/>
                  </a:lnTo>
                  <a:lnTo>
                    <a:pt x="64028" y="384175"/>
                  </a:lnTo>
                  <a:lnTo>
                    <a:pt x="39105" y="379143"/>
                  </a:lnTo>
                  <a:lnTo>
                    <a:pt x="18753" y="365421"/>
                  </a:lnTo>
                  <a:lnTo>
                    <a:pt x="5031" y="345069"/>
                  </a:lnTo>
                  <a:lnTo>
                    <a:pt x="0" y="320146"/>
                  </a:lnTo>
                  <a:lnTo>
                    <a:pt x="0" y="224103"/>
                  </a:lnTo>
                  <a:lnTo>
                    <a:pt x="0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81259" y="1259332"/>
            <a:ext cx="2535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2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Welcome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12302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912302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3562" y="2506663"/>
            <a:ext cx="7757795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5930">
              <a:lnSpc>
                <a:spcPts val="251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System.out.println("Welcome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2302" y="2803652"/>
            <a:ext cx="185166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49617" y="864985"/>
            <a:ext cx="3942079" cy="2301875"/>
            <a:chOff x="6349617" y="864985"/>
            <a:chExt cx="3942079" cy="2301875"/>
          </a:xfrm>
        </p:grpSpPr>
        <p:sp>
          <p:nvSpPr>
            <p:cNvPr id="3" name="object 3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1864937" y="750396"/>
                  </a:moveTo>
                  <a:lnTo>
                    <a:pt x="980304" y="750396"/>
                  </a:lnTo>
                  <a:lnTo>
                    <a:pt x="0" y="2288707"/>
                  </a:lnTo>
                  <a:lnTo>
                    <a:pt x="1864937" y="750396"/>
                  </a:lnTo>
                  <a:close/>
                </a:path>
                <a:path w="3929379" h="2289175">
                  <a:moveTo>
                    <a:pt x="3804017" y="0"/>
                  </a:moveTo>
                  <a:lnTo>
                    <a:pt x="515614" y="0"/>
                  </a:lnTo>
                  <a:lnTo>
                    <a:pt x="466932" y="9828"/>
                  </a:lnTo>
                  <a:lnTo>
                    <a:pt x="427178" y="36631"/>
                  </a:lnTo>
                  <a:lnTo>
                    <a:pt x="400375" y="76386"/>
                  </a:lnTo>
                  <a:lnTo>
                    <a:pt x="390546" y="125068"/>
                  </a:lnTo>
                  <a:lnTo>
                    <a:pt x="390547" y="625331"/>
                  </a:lnTo>
                  <a:lnTo>
                    <a:pt x="400375" y="674009"/>
                  </a:lnTo>
                  <a:lnTo>
                    <a:pt x="427178" y="713763"/>
                  </a:lnTo>
                  <a:lnTo>
                    <a:pt x="466932" y="740567"/>
                  </a:lnTo>
                  <a:lnTo>
                    <a:pt x="515614" y="750396"/>
                  </a:lnTo>
                  <a:lnTo>
                    <a:pt x="3804017" y="750396"/>
                  </a:lnTo>
                  <a:lnTo>
                    <a:pt x="3852699" y="740567"/>
                  </a:lnTo>
                  <a:lnTo>
                    <a:pt x="3892453" y="713763"/>
                  </a:lnTo>
                  <a:lnTo>
                    <a:pt x="3919256" y="674009"/>
                  </a:lnTo>
                  <a:lnTo>
                    <a:pt x="3929084" y="625331"/>
                  </a:lnTo>
                  <a:lnTo>
                    <a:pt x="3929085" y="125068"/>
                  </a:lnTo>
                  <a:lnTo>
                    <a:pt x="3919256" y="76386"/>
                  </a:lnTo>
                  <a:lnTo>
                    <a:pt x="3892453" y="36631"/>
                  </a:lnTo>
                  <a:lnTo>
                    <a:pt x="3852699" y="9828"/>
                  </a:lnTo>
                  <a:lnTo>
                    <a:pt x="380401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390547" y="125068"/>
                  </a:moveTo>
                  <a:lnTo>
                    <a:pt x="400375" y="76386"/>
                  </a:lnTo>
                  <a:lnTo>
                    <a:pt x="427178" y="36631"/>
                  </a:lnTo>
                  <a:lnTo>
                    <a:pt x="466932" y="9828"/>
                  </a:lnTo>
                  <a:lnTo>
                    <a:pt x="515615" y="0"/>
                  </a:lnTo>
                  <a:lnTo>
                    <a:pt x="980303" y="0"/>
                  </a:lnTo>
                  <a:lnTo>
                    <a:pt x="1864938" y="0"/>
                  </a:lnTo>
                  <a:lnTo>
                    <a:pt x="3804017" y="0"/>
                  </a:lnTo>
                  <a:lnTo>
                    <a:pt x="3852699" y="9828"/>
                  </a:lnTo>
                  <a:lnTo>
                    <a:pt x="3892453" y="36631"/>
                  </a:lnTo>
                  <a:lnTo>
                    <a:pt x="3919256" y="76386"/>
                  </a:lnTo>
                  <a:lnTo>
                    <a:pt x="3929085" y="125068"/>
                  </a:lnTo>
                  <a:lnTo>
                    <a:pt x="3929085" y="437729"/>
                  </a:lnTo>
                  <a:lnTo>
                    <a:pt x="3929085" y="625330"/>
                  </a:lnTo>
                  <a:lnTo>
                    <a:pt x="3919256" y="674008"/>
                  </a:lnTo>
                  <a:lnTo>
                    <a:pt x="3892453" y="713763"/>
                  </a:lnTo>
                  <a:lnTo>
                    <a:pt x="3852699" y="740566"/>
                  </a:lnTo>
                  <a:lnTo>
                    <a:pt x="3804017" y="750395"/>
                  </a:lnTo>
                  <a:lnTo>
                    <a:pt x="1864938" y="750395"/>
                  </a:lnTo>
                  <a:lnTo>
                    <a:pt x="0" y="2288707"/>
                  </a:lnTo>
                  <a:lnTo>
                    <a:pt x="980303" y="750395"/>
                  </a:lnTo>
                  <a:lnTo>
                    <a:pt x="515615" y="750395"/>
                  </a:lnTo>
                  <a:lnTo>
                    <a:pt x="466932" y="740566"/>
                  </a:lnTo>
                  <a:lnTo>
                    <a:pt x="427178" y="713763"/>
                  </a:lnTo>
                  <a:lnTo>
                    <a:pt x="400375" y="674008"/>
                  </a:lnTo>
                  <a:lnTo>
                    <a:pt x="390547" y="625326"/>
                  </a:lnTo>
                  <a:lnTo>
                    <a:pt x="390547" y="437729"/>
                  </a:lnTo>
                  <a:lnTo>
                    <a:pt x="390547" y="12506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3265" y="927100"/>
            <a:ext cx="220535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3845" marR="5080" indent="-2717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1339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464" y="2447035"/>
            <a:ext cx="714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3562" y="2968626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ts val="285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339" y="3474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3047</Words>
  <Application>Microsoft Office PowerPoint</Application>
  <PresentationFormat>Widescreen</PresentationFormat>
  <Paragraphs>518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Courier New</vt:lpstr>
      <vt:lpstr>Times New Roman</vt:lpstr>
      <vt:lpstr>Office Theme</vt:lpstr>
      <vt:lpstr>CS 501 – Introduction to JAVA Programing</vt:lpstr>
      <vt:lpstr>4.1. Motivations</vt:lpstr>
      <vt:lpstr>4.1. Motivations</vt:lpstr>
      <vt:lpstr>4.2.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PowerPoint Presentation</vt:lpstr>
      <vt:lpstr>4.2.1. Problem: Repeat Addition Until Correct</vt:lpstr>
      <vt:lpstr>4.2.1. Problem: Repeat Addition Until Correct</vt:lpstr>
      <vt:lpstr>4.2.2. Problem: Guessing Numbers</vt:lpstr>
      <vt:lpstr>4.2.2. Problem: Guessing Numbers</vt:lpstr>
      <vt:lpstr>4.2.2. Problem: Guessing Numbers</vt:lpstr>
      <vt:lpstr>4.2.2. Problem: Guessing Numbers</vt:lpstr>
      <vt:lpstr>4.2.4. Ending a Loop with a Sentinel Value</vt:lpstr>
      <vt:lpstr>PowerPoint Presentation</vt:lpstr>
      <vt:lpstr>4.2.4. Ending a Loop with a Sentinel Value</vt:lpstr>
      <vt:lpstr>4.3. do-while Loop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4.5. Which Loop to Use?</vt:lpstr>
      <vt:lpstr>PowerPoint Presentation</vt:lpstr>
      <vt:lpstr>4.6. Nested Loops</vt:lpstr>
      <vt:lpstr>4.6. Nested Loops</vt:lpstr>
      <vt:lpstr>4.7. Minimizing Numerical Errors</vt:lpstr>
      <vt:lpstr>4.8. Problem: Finding the Greatest Common Divisor</vt:lpstr>
      <vt:lpstr>4.8. Problem: Finding the Greatest Common Divisor</vt:lpstr>
      <vt:lpstr>PowerPoint Presentation</vt:lpstr>
      <vt:lpstr>4.9. Problem: Predicting the Future Tuition</vt:lpstr>
      <vt:lpstr>4.10. Using break and continue</vt:lpstr>
      <vt:lpstr>4.10. Using break and continue</vt:lpstr>
      <vt:lpstr>4.10. Using break and continue</vt:lpstr>
      <vt:lpstr>4.11. Problem: Displaying Prime Numbers</vt:lpstr>
      <vt:lpstr>What are constants and  variables?</vt:lpstr>
      <vt:lpstr>4.11. Problem: Displaying Prime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2</cp:revision>
  <dcterms:created xsi:type="dcterms:W3CDTF">2025-02-01T15:55:49Z</dcterms:created>
  <dcterms:modified xsi:type="dcterms:W3CDTF">2025-02-06T02:00:12Z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LastSaved">
    <vt:filetime>2025-02-01T00:00:00Z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2025-02-02T23:49:47Z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ee6db4e8-9b98-4349-acaf-1510e6e17307</vt:lpwstr>
  </property>
  <property fmtid="{D5CDD505-2E9C-101B-9397-08002B2CF9AE}" pid="10" name="MSIP_Label_a73fd474-4f3c-44ed-88fb-5cc4bd2471bf_ContentBits">
    <vt:lpwstr>0</vt:lpwstr>
  </property>
</Properties>
</file>