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0488543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0488543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048854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048854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027745d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027745d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027745d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027745d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027745d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027745d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027745d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027745d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027745d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027745d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048854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048854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048854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048854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048854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048854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Automation and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O’Hanlon &amp; Aughdon Breslin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 of the tediousness,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reached our inbox!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sent the email from our Python script, and,  </a:t>
            </a:r>
            <a:r>
              <a:rPr lang="en"/>
              <a:t>starting at the desktop, </a:t>
            </a:r>
            <a:r>
              <a:rPr lang="en"/>
              <a:t>were able to login to our Gmail account and select the email from our inbox using our Java code!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(Only problem is that the ID of the top email constantly switches from :2d to :2c, so it’s a slight 50/50 as to whether we open the top email or an email about 5 down)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Code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558550" y="1688275"/>
            <a:ext cx="6998400" cy="28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the email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Sadfa						Automating the Browser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950" y="589850"/>
            <a:ext cx="4834800" cy="35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0" l="-2300" r="2300" t="-1781"/>
          <a:stretch/>
        </p:blipFill>
        <p:spPr>
          <a:xfrm>
            <a:off x="0" y="1984250"/>
            <a:ext cx="3190875" cy="3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1659450" y="4504975"/>
            <a:ext cx="415200" cy="1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5028825" y="3033000"/>
            <a:ext cx="324000" cy="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68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how to code in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something with Python just to explore its methods/syntax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acquired knowledge to automate a web browser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figured being able to type without typing was really cool and we could strive to do some basic operations automatically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150" y="22569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Basics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YouTube Tutorials on how to use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had no idea how to even start automating a browser, so praise 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 Automation research -&gt; Selenium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Seemed simple enough, especially with the program’s description: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150" y="2347400"/>
            <a:ext cx="19050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50" y="3521875"/>
            <a:ext cx="533210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Download Process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3.7.1 (and Python 2.7.14)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PyCharm 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chromedriver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475" y="1875085"/>
            <a:ext cx="2668674" cy="26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Error Plague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500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Everything went wrong!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tutorial on the face of the earth used the command prompt we didn’t have access 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Switched to a new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Chromedriver needs to be in “PATH”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Seemingly impossible to get around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000" y="1585050"/>
            <a:ext cx="3334826" cy="33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Backup Plan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still wanted to get something out of this project, so we looked into automated stuff without using the command prompt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Sending emails automatically!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 there were a few more technical lines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smtplib.SMTP() and .startls()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weren’t entirely sure what they did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48820" l="-684" r="0" t="0"/>
          <a:stretch/>
        </p:blipFill>
        <p:spPr>
          <a:xfrm>
            <a:off x="4919625" y="2543675"/>
            <a:ext cx="3212600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53806"/>
          <a:stretch/>
        </p:blipFill>
        <p:spPr>
          <a:xfrm>
            <a:off x="1557825" y="3430525"/>
            <a:ext cx="3190875" cy="1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3107900" y="4225450"/>
            <a:ext cx="427200" cy="20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Completing Our Mission (but with Java)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didn’t want to completely give up on the automated browser idea yet. Despite it being day 8, we were blessed by the Detrick himself and received a 9th day, so we had 1 &amp; 1/2 days to work on it still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created a package for Selenium, and updated the build path to use the Selenium JARs.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began our endeavours by creating a simple program to open Google Chrome and search something on Google, and it worked on our first 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that success, we began making a more advanced program to login to Gmail.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Browsers, the Clutch-Up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wizardry that is Inspect Element, we were able to access page after page, icon by icon, automatic click by automatic click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would’ve thought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button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named “btnK”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 Searching by id, name, class, literally anything unique to the thing we wanted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750" y="377400"/>
            <a:ext cx="2296000" cy="16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450" y="2642850"/>
            <a:ext cx="5837000" cy="12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8275900" y="3125175"/>
            <a:ext cx="462900" cy="1620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52300" y="3287175"/>
            <a:ext cx="462900" cy="1620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350" y="4448000"/>
            <a:ext cx="39052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875"/>
            <a:ext cx="3555775" cy="10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650" y="140875"/>
            <a:ext cx="4953000" cy="12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25" y="1488300"/>
            <a:ext cx="6242750" cy="3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334050" y="2714050"/>
            <a:ext cx="8475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There’s also plenty of opportunities to select the wrong ids! Only one of these actually selects Gmail...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24838"/>
            <a:ext cx="2394555" cy="16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02442" y="3270773"/>
            <a:ext cx="1725558" cy="16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2289" y="3617650"/>
            <a:ext cx="1342614" cy="12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9200" y="3137338"/>
            <a:ext cx="2673169" cy="18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4664125" y="103650"/>
            <a:ext cx="1647000" cy="2418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5865200" y="916425"/>
            <a:ext cx="779100" cy="171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