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Julius Sans One"/>
      <p:regular r:id="rId25"/>
    </p:embeddedFont>
    <p:embeddedFont>
      <p:font typeface="Didact Gothic"/>
      <p:regular r:id="rId26"/>
    </p:embeddedFont>
    <p:embeddedFont>
      <p:font typeface="Questrial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141D9D-988F-4130-8940-FB4628D4A7E4}">
  <a:tblStyle styleId="{4F141D9D-988F-4130-8940-FB4628D4A7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DidactGothic-regular.fntdata"/><Relationship Id="rId25" Type="http://schemas.openxmlformats.org/officeDocument/2006/relationships/font" Target="fonts/JuliusSansOne-regular.fntdata"/><Relationship Id="rId27" Type="http://schemas.openxmlformats.org/officeDocument/2006/relationships/font" Target="fonts/Questrial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f4bd203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f4bd203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810fc951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810fc951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810fc951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810fc951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810fc951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810fc951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810fc951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810fc951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810fc951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810fc951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810fc951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810fc951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8dadecc3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8dadecc3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637fca7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637fca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810fc951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810fc951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810fc95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810fc95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810fc951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810fc951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810fc95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810fc95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810fc951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810fc95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810fc951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810fc951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810fc951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810fc951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810fc951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810fc951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810fc951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810fc951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9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3" name="Google Shape;123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5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7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30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0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2" name="Google Shape;212;p31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3" name="Google Shape;213;p31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mc:AlternateContent>
    <mc:Choice Requires="p14">
      <p:transition spd="slow" p14:dur="11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4.jpg"/><Relationship Id="rId6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hyperlink" Target="mailto:test@gmail.com" TargetMode="External"/><Relationship Id="rId5" Type="http://schemas.openxmlformats.org/officeDocument/2006/relationships/hyperlink" Target="mailto:admin@gmail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Management Application</a:t>
            </a:r>
            <a:endParaRPr/>
          </a:p>
        </p:txBody>
      </p:sp>
      <p:sp>
        <p:nvSpPr>
          <p:cNvPr id="219" name="Google Shape;219;p3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Do It Team</a:t>
            </a:r>
            <a:endParaRPr/>
          </a:p>
        </p:txBody>
      </p:sp>
      <p:cxnSp>
        <p:nvCxnSpPr>
          <p:cNvPr id="220" name="Google Shape;220;p32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125" y="498750"/>
            <a:ext cx="2289973" cy="44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125" y="498750"/>
            <a:ext cx="2236850" cy="44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>
            <p:ph idx="4294967295" type="body"/>
          </p:nvPr>
        </p:nvSpPr>
        <p:spPr>
          <a:xfrm>
            <a:off x="909450" y="51950"/>
            <a:ext cx="3132300" cy="381600"/>
          </a:xfrm>
          <a:prstGeom prst="rect">
            <a:avLst/>
          </a:prstGeom>
          <a:solidFill>
            <a:srgbClr val="00C3B1">
              <a:alpha val="37990"/>
            </a:srgbClr>
          </a:solidFill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Link to WPD website for case</a:t>
            </a:r>
            <a:endParaRPr sz="1800"/>
          </a:p>
        </p:txBody>
      </p:sp>
      <p:sp>
        <p:nvSpPr>
          <p:cNvPr id="308" name="Google Shape;308;p41"/>
          <p:cNvSpPr txBox="1"/>
          <p:nvPr>
            <p:ph idx="4294967295" type="body"/>
          </p:nvPr>
        </p:nvSpPr>
        <p:spPr>
          <a:xfrm>
            <a:off x="5408875" y="51950"/>
            <a:ext cx="1990500" cy="381600"/>
          </a:xfrm>
          <a:prstGeom prst="rect">
            <a:avLst/>
          </a:prstGeom>
          <a:solidFill>
            <a:srgbClr val="00C3B1">
              <a:alpha val="37990"/>
            </a:srgbClr>
          </a:solidFill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PDF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2"/>
          <p:cNvPicPr preferRelativeResize="0"/>
          <p:nvPr/>
        </p:nvPicPr>
        <p:blipFill rotWithShape="1">
          <a:blip r:embed="rId3">
            <a:alphaModFix/>
          </a:blip>
          <a:srcRect b="2271" l="0" r="0" t="2281"/>
          <a:stretch/>
        </p:blipFill>
        <p:spPr>
          <a:xfrm>
            <a:off x="1202125" y="83425"/>
            <a:ext cx="2469325" cy="49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2"/>
          <p:cNvSpPr txBox="1"/>
          <p:nvPr>
            <p:ph type="title"/>
          </p:nvPr>
        </p:nvSpPr>
        <p:spPr>
          <a:xfrm>
            <a:off x="4847900" y="39059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Home Screen - Add Case</a:t>
            </a:r>
            <a:endParaRPr sz="2100"/>
          </a:p>
        </p:txBody>
      </p:sp>
      <p:cxnSp>
        <p:nvCxnSpPr>
          <p:cNvPr id="315" name="Google Shape;315;p42"/>
          <p:cNvCxnSpPr>
            <a:endCxn id="316" idx="1"/>
          </p:cNvCxnSpPr>
          <p:nvPr/>
        </p:nvCxnSpPr>
        <p:spPr>
          <a:xfrm>
            <a:off x="3389450" y="719150"/>
            <a:ext cx="1661700" cy="132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16" name="Google Shape;316;p42"/>
          <p:cNvSpPr txBox="1"/>
          <p:nvPr>
            <p:ph idx="4294967295" type="body"/>
          </p:nvPr>
        </p:nvSpPr>
        <p:spPr>
          <a:xfrm>
            <a:off x="5051150" y="462050"/>
            <a:ext cx="2397900" cy="778800"/>
          </a:xfrm>
          <a:prstGeom prst="rect">
            <a:avLst/>
          </a:prstGeom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Click to add case when you are done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425" y="83425"/>
            <a:ext cx="2489025" cy="49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3"/>
          <p:cNvSpPr txBox="1"/>
          <p:nvPr>
            <p:ph type="title"/>
          </p:nvPr>
        </p:nvSpPr>
        <p:spPr>
          <a:xfrm>
            <a:off x="4847900" y="38297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Home Screen - Search Cases</a:t>
            </a:r>
            <a:endParaRPr sz="2100"/>
          </a:p>
        </p:txBody>
      </p:sp>
      <p:sp>
        <p:nvSpPr>
          <p:cNvPr id="323" name="Google Shape;323;p43"/>
          <p:cNvSpPr txBox="1"/>
          <p:nvPr>
            <p:ph idx="4294967295" type="body"/>
          </p:nvPr>
        </p:nvSpPr>
        <p:spPr>
          <a:xfrm>
            <a:off x="4722800" y="1613525"/>
            <a:ext cx="4109100" cy="918900"/>
          </a:xfrm>
          <a:prstGeom prst="rect">
            <a:avLst/>
          </a:prstGeom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will search for the word in the title and the description.</a:t>
            </a:r>
            <a:endParaRPr sz="1800"/>
          </a:p>
        </p:txBody>
      </p:sp>
      <p:cxnSp>
        <p:nvCxnSpPr>
          <p:cNvPr id="324" name="Google Shape;324;p43"/>
          <p:cNvCxnSpPr>
            <a:endCxn id="325" idx="1"/>
          </p:cNvCxnSpPr>
          <p:nvPr/>
        </p:nvCxnSpPr>
        <p:spPr>
          <a:xfrm>
            <a:off x="3389450" y="719150"/>
            <a:ext cx="1661700" cy="132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25" name="Google Shape;325;p43"/>
          <p:cNvSpPr txBox="1"/>
          <p:nvPr>
            <p:ph idx="4294967295" type="body"/>
          </p:nvPr>
        </p:nvSpPr>
        <p:spPr>
          <a:xfrm>
            <a:off x="5051150" y="462050"/>
            <a:ext cx="2397900" cy="778800"/>
          </a:xfrm>
          <a:prstGeom prst="rect">
            <a:avLst/>
          </a:prstGeom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Click to search after typing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425" y="83425"/>
            <a:ext cx="2489025" cy="492351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 txBox="1"/>
          <p:nvPr>
            <p:ph type="title"/>
          </p:nvPr>
        </p:nvSpPr>
        <p:spPr>
          <a:xfrm>
            <a:off x="4847900" y="3911250"/>
            <a:ext cx="385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Profile screen</a:t>
            </a:r>
            <a:endParaRPr sz="2100"/>
          </a:p>
        </p:txBody>
      </p:sp>
      <p:pic>
        <p:nvPicPr>
          <p:cNvPr id="332" name="Google Shape;332;p44"/>
          <p:cNvPicPr preferRelativeResize="0"/>
          <p:nvPr/>
        </p:nvPicPr>
        <p:blipFill rotWithShape="1">
          <a:blip r:embed="rId4">
            <a:alphaModFix/>
          </a:blip>
          <a:srcRect b="18162" l="0" r="0" t="7796"/>
          <a:stretch/>
        </p:blipFill>
        <p:spPr>
          <a:xfrm>
            <a:off x="5824100" y="172125"/>
            <a:ext cx="2265575" cy="337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44"/>
          <p:cNvCxnSpPr>
            <a:endCxn id="332" idx="1"/>
          </p:cNvCxnSpPr>
          <p:nvPr/>
        </p:nvCxnSpPr>
        <p:spPr>
          <a:xfrm flipH="1" rot="10800000">
            <a:off x="3113600" y="1858950"/>
            <a:ext cx="2710500" cy="1737600"/>
          </a:xfrm>
          <a:prstGeom prst="bentConnector3">
            <a:avLst>
              <a:gd fmla="val 38537" name="adj1"/>
            </a:avLst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/>
          <p:nvPr/>
        </p:nvSpPr>
        <p:spPr>
          <a:xfrm>
            <a:off x="4572000" y="113275"/>
            <a:ext cx="4503000" cy="4917000"/>
          </a:xfrm>
          <a:prstGeom prst="rect">
            <a:avLst/>
          </a:prstGeom>
          <a:noFill/>
          <a:ln cap="flat" cmpd="sng" w="3810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5"/>
          <p:cNvSpPr/>
          <p:nvPr/>
        </p:nvSpPr>
        <p:spPr>
          <a:xfrm>
            <a:off x="49275" y="111025"/>
            <a:ext cx="4424100" cy="4917000"/>
          </a:xfrm>
          <a:prstGeom prst="rect">
            <a:avLst/>
          </a:prstGeom>
          <a:noFill/>
          <a:ln cap="flat" cmpd="sng" w="3810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200" y="387100"/>
            <a:ext cx="2165475" cy="433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2800" y="381088"/>
            <a:ext cx="2165475" cy="434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500" y="1668213"/>
            <a:ext cx="1702327" cy="180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3825" y="1670400"/>
            <a:ext cx="1702324" cy="180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4769075" y="3835050"/>
            <a:ext cx="401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More Screen - Create new account</a:t>
            </a:r>
            <a:endParaRPr sz="2100"/>
          </a:p>
        </p:txBody>
      </p:sp>
      <p:pic>
        <p:nvPicPr>
          <p:cNvPr id="349" name="Google Shape;3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475" y="179350"/>
            <a:ext cx="2415995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46"/>
          <p:cNvCxnSpPr>
            <a:endCxn id="351" idx="1"/>
          </p:cNvCxnSpPr>
          <p:nvPr/>
        </p:nvCxnSpPr>
        <p:spPr>
          <a:xfrm>
            <a:off x="3310625" y="798100"/>
            <a:ext cx="1789800" cy="230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1" name="Google Shape;351;p46"/>
          <p:cNvSpPr txBox="1"/>
          <p:nvPr>
            <p:ph idx="4294967295" type="body"/>
          </p:nvPr>
        </p:nvSpPr>
        <p:spPr>
          <a:xfrm>
            <a:off x="5100425" y="639400"/>
            <a:ext cx="2397900" cy="778800"/>
          </a:xfrm>
          <a:prstGeom prst="rect">
            <a:avLst/>
          </a:prstGeom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Click to add account when you are done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892050" y="6069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</a:t>
            </a:r>
            <a:r>
              <a:rPr lang="en"/>
              <a:t>working on</a:t>
            </a:r>
            <a:endParaRPr/>
          </a:p>
        </p:txBody>
      </p:sp>
      <p:sp>
        <p:nvSpPr>
          <p:cNvPr id="357" name="Google Shape;357;p47"/>
          <p:cNvSpPr txBox="1"/>
          <p:nvPr/>
        </p:nvSpPr>
        <p:spPr>
          <a:xfrm>
            <a:off x="2723700" y="1843425"/>
            <a:ext cx="3696600" cy="1800900"/>
          </a:xfrm>
          <a:prstGeom prst="rect">
            <a:avLst/>
          </a:prstGeom>
          <a:noFill/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1 </a:t>
            </a: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- Favorites feature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2 - Offline database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Questrial"/>
                <a:ea typeface="Questrial"/>
                <a:cs typeface="Questrial"/>
                <a:sym typeface="Questrial"/>
              </a:rPr>
              <a:t>3 - Automatic translation</a:t>
            </a:r>
            <a:endParaRPr sz="21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/>
          <p:nvPr>
            <p:ph type="title"/>
          </p:nvPr>
        </p:nvSpPr>
        <p:spPr>
          <a:xfrm>
            <a:off x="892050" y="275200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</p:txBody>
      </p:sp>
      <p:graphicFrame>
        <p:nvGraphicFramePr>
          <p:cNvPr id="363" name="Google Shape;363;p4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{4F141D9D-988F-4130-8940-FB4628D4A7E4}</a:tableStyleId>
              </a:tblPr>
              <a:tblGrid>
                <a:gridCol w="2533800"/>
                <a:gridCol w="2533800"/>
                <a:gridCol w="2051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Standard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</a:t>
                      </a:r>
                      <a:r>
                        <a:rPr b="1" lang="en"/>
                        <a:t>igh traffic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 Platform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$25 - $50 /mo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$75 - $250 /mo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Managed </a:t>
                      </a:r>
                      <a:r>
                        <a:rPr b="1" lang="en"/>
                        <a:t>Databases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$15 - $30 /mo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$45 - $120 /mo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</a:t>
                      </a:r>
                      <a:r>
                        <a:rPr b="1" lang="en"/>
                        <a:t>endgrid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$15 - $30 /mo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$90 - $200 /mo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Onesignal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$9 /mo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$9 /mo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69138"/>
                          </a:solidFill>
                        </a:rPr>
                        <a:t>Total</a:t>
                      </a:r>
                      <a:endParaRPr b="1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69138"/>
                          </a:solidFill>
                        </a:rPr>
                        <a:t>$64 - $119 /mo</a:t>
                      </a:r>
                      <a:endParaRPr b="1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69138"/>
                          </a:solidFill>
                        </a:rPr>
                        <a:t>$219 - $399 /mo</a:t>
                      </a:r>
                      <a:endParaRPr b="1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64" name="Google Shape;3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325" y="190099"/>
            <a:ext cx="2325573" cy="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>
            <p:ph type="title"/>
          </p:nvPr>
        </p:nvSpPr>
        <p:spPr>
          <a:xfrm>
            <a:off x="713250" y="140648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70" name="Google Shape;370;p49"/>
          <p:cNvSpPr txBox="1"/>
          <p:nvPr/>
        </p:nvSpPr>
        <p:spPr>
          <a:xfrm>
            <a:off x="867100" y="300530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71" name="Google Shape;3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900" y="2972825"/>
            <a:ext cx="41043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9"/>
          <p:cNvSpPr txBox="1"/>
          <p:nvPr>
            <p:ph idx="1" type="body"/>
          </p:nvPr>
        </p:nvSpPr>
        <p:spPr>
          <a:xfrm>
            <a:off x="3068250" y="29728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questions, comments, concerns?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416500" y="610300"/>
            <a:ext cx="2727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4080275" y="2082725"/>
            <a:ext cx="5201100" cy="17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Dhari - Mobile / Backend Development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Abdulrahman - UI/UX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Elina - Database Development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Andrew - Front end Development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2517450" y="2610785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a data management application that will make it easier for Police officers to send important </a:t>
            </a:r>
            <a:r>
              <a:rPr lang="en" sz="1800"/>
              <a:t>documents</a:t>
            </a:r>
            <a:r>
              <a:rPr lang="en" sz="1800"/>
              <a:t> and links to citizens/victims when crimes are reported.</a:t>
            </a:r>
            <a:endParaRPr sz="1800"/>
          </a:p>
        </p:txBody>
      </p:sp>
      <p:sp>
        <p:nvSpPr>
          <p:cNvPr id="232" name="Google Shape;232;p34"/>
          <p:cNvSpPr txBox="1"/>
          <p:nvPr>
            <p:ph type="title"/>
          </p:nvPr>
        </p:nvSpPr>
        <p:spPr>
          <a:xfrm>
            <a:off x="1687950" y="1696050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app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050" y="152400"/>
            <a:ext cx="243275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150" y="152400"/>
            <a:ext cx="243951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>
            <p:ph idx="4294967295" type="body"/>
          </p:nvPr>
        </p:nvSpPr>
        <p:spPr>
          <a:xfrm>
            <a:off x="3552100" y="1460975"/>
            <a:ext cx="1867500" cy="1563900"/>
          </a:xfrm>
          <a:prstGeom prst="rect">
            <a:avLst/>
          </a:prstGeom>
          <a:solidFill>
            <a:srgbClr val="00C3B1">
              <a:alpha val="53630"/>
            </a:srgbClr>
          </a:solidFill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Light and Dark Modes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847900" y="39059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screen</a:t>
            </a:r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050" y="142700"/>
            <a:ext cx="2472550" cy="492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/>
        </p:nvSpPr>
        <p:spPr>
          <a:xfrm>
            <a:off x="4778925" y="1014900"/>
            <a:ext cx="56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7" name="Google Shape;247;p36"/>
          <p:cNvSpPr txBox="1"/>
          <p:nvPr>
            <p:ph idx="4294967295" type="body"/>
          </p:nvPr>
        </p:nvSpPr>
        <p:spPr>
          <a:xfrm>
            <a:off x="4446900" y="618325"/>
            <a:ext cx="4109100" cy="2781000"/>
          </a:xfrm>
          <a:prstGeom prst="rect">
            <a:avLst/>
          </a:prstGeom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Two types of roles/credentials: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Police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test@gmail.com</a:t>
            </a:r>
            <a:r>
              <a:rPr lang="en" sz="1800"/>
              <a:t> </a:t>
            </a:r>
            <a:endParaRPr sz="1800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1234567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Regular permissions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Admin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admin@gmail.com</a:t>
            </a:r>
            <a:endParaRPr sz="1800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1234567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delete and add users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4847900" y="39059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75" y="152400"/>
            <a:ext cx="244615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7"/>
          <p:cNvCxnSpPr>
            <a:endCxn id="255" idx="1"/>
          </p:cNvCxnSpPr>
          <p:nvPr/>
        </p:nvCxnSpPr>
        <p:spPr>
          <a:xfrm flipH="1" rot="10800000">
            <a:off x="2453600" y="438550"/>
            <a:ext cx="3805500" cy="123000"/>
          </a:xfrm>
          <a:prstGeom prst="bentConnector3">
            <a:avLst>
              <a:gd fmla="val 30551" name="adj1"/>
            </a:avLst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55" name="Google Shape;255;p37"/>
          <p:cNvSpPr txBox="1"/>
          <p:nvPr>
            <p:ph idx="4294967295" type="body"/>
          </p:nvPr>
        </p:nvSpPr>
        <p:spPr>
          <a:xfrm>
            <a:off x="6259100" y="200800"/>
            <a:ext cx="1990500" cy="475500"/>
          </a:xfrm>
          <a:prstGeom prst="rect">
            <a:avLst/>
          </a:prstGeom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 case</a:t>
            </a:r>
            <a:endParaRPr sz="1800"/>
          </a:p>
        </p:txBody>
      </p:sp>
      <p:cxnSp>
        <p:nvCxnSpPr>
          <p:cNvPr id="256" name="Google Shape;256;p37"/>
          <p:cNvCxnSpPr>
            <a:endCxn id="257" idx="1"/>
          </p:cNvCxnSpPr>
          <p:nvPr/>
        </p:nvCxnSpPr>
        <p:spPr>
          <a:xfrm flipH="1" rot="10800000">
            <a:off x="2433700" y="820675"/>
            <a:ext cx="1320600" cy="154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57" name="Google Shape;257;p37"/>
          <p:cNvSpPr txBox="1"/>
          <p:nvPr>
            <p:ph idx="4294967295" type="body"/>
          </p:nvPr>
        </p:nvSpPr>
        <p:spPr>
          <a:xfrm>
            <a:off x="3754300" y="582925"/>
            <a:ext cx="1990500" cy="475500"/>
          </a:xfrm>
          <a:prstGeom prst="rect">
            <a:avLst/>
          </a:prstGeom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 case</a:t>
            </a:r>
            <a:endParaRPr sz="1800"/>
          </a:p>
        </p:txBody>
      </p:sp>
      <p:cxnSp>
        <p:nvCxnSpPr>
          <p:cNvPr id="258" name="Google Shape;258;p37"/>
          <p:cNvCxnSpPr>
            <a:endCxn id="259" idx="1"/>
          </p:cNvCxnSpPr>
          <p:nvPr/>
        </p:nvCxnSpPr>
        <p:spPr>
          <a:xfrm flipH="1" rot="10800000">
            <a:off x="2424000" y="1251075"/>
            <a:ext cx="3764100" cy="2995800"/>
          </a:xfrm>
          <a:prstGeom prst="bentConnector3">
            <a:avLst>
              <a:gd fmla="val 11778" name="adj1"/>
            </a:avLst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59" name="Google Shape;259;p37"/>
          <p:cNvSpPr txBox="1"/>
          <p:nvPr>
            <p:ph idx="4294967295" type="body"/>
          </p:nvPr>
        </p:nvSpPr>
        <p:spPr>
          <a:xfrm>
            <a:off x="6188100" y="1013325"/>
            <a:ext cx="1990500" cy="475500"/>
          </a:xfrm>
          <a:prstGeom prst="rect">
            <a:avLst/>
          </a:prstGeom>
          <a:noFill/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Search</a:t>
            </a:r>
            <a:r>
              <a:rPr lang="en" sz="1800"/>
              <a:t> cases</a:t>
            </a:r>
            <a:endParaRPr sz="1800"/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325" y="1687425"/>
            <a:ext cx="4466533" cy="7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394150" y="4394525"/>
            <a:ext cx="2167800" cy="428100"/>
          </a:xfrm>
          <a:prstGeom prst="rect">
            <a:avLst/>
          </a:prstGeom>
          <a:noFill/>
          <a:ln cap="flat" cmpd="sng" w="3810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37"/>
          <p:cNvCxnSpPr>
            <a:stCxn id="261" idx="3"/>
            <a:endCxn id="260" idx="1"/>
          </p:cNvCxnSpPr>
          <p:nvPr/>
        </p:nvCxnSpPr>
        <p:spPr>
          <a:xfrm flipH="1" rot="10800000">
            <a:off x="2561950" y="2076875"/>
            <a:ext cx="1482300" cy="25317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3" name="Google Shape;263;p37"/>
          <p:cNvSpPr txBox="1"/>
          <p:nvPr>
            <p:ph idx="4294967295" type="body"/>
          </p:nvPr>
        </p:nvSpPr>
        <p:spPr>
          <a:xfrm>
            <a:off x="3902100" y="2689725"/>
            <a:ext cx="3451200" cy="778800"/>
          </a:xfrm>
          <a:prstGeom prst="rect">
            <a:avLst/>
          </a:prstGeom>
          <a:noFill/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Home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Profile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4" name="Google Shape;264;p37"/>
          <p:cNvSpPr txBox="1"/>
          <p:nvPr>
            <p:ph idx="4294967295" type="body"/>
          </p:nvPr>
        </p:nvSpPr>
        <p:spPr>
          <a:xfrm>
            <a:off x="5592400" y="2689725"/>
            <a:ext cx="1761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Favorite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75" y="152399"/>
            <a:ext cx="238583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>
            <p:ph type="title"/>
          </p:nvPr>
        </p:nvSpPr>
        <p:spPr>
          <a:xfrm>
            <a:off x="4847900" y="39059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Home Screen - Open Case</a:t>
            </a:r>
            <a:endParaRPr sz="2100"/>
          </a:p>
        </p:txBody>
      </p:sp>
      <p:cxnSp>
        <p:nvCxnSpPr>
          <p:cNvPr id="271" name="Google Shape;271;p38"/>
          <p:cNvCxnSpPr>
            <a:endCxn id="272" idx="1"/>
          </p:cNvCxnSpPr>
          <p:nvPr/>
        </p:nvCxnSpPr>
        <p:spPr>
          <a:xfrm flipH="1" rot="10800000">
            <a:off x="2157800" y="438550"/>
            <a:ext cx="4101300" cy="103500"/>
          </a:xfrm>
          <a:prstGeom prst="bentConnector3">
            <a:avLst>
              <a:gd fmla="val 91298" name="adj1"/>
            </a:avLst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2" name="Google Shape;272;p38"/>
          <p:cNvSpPr txBox="1"/>
          <p:nvPr>
            <p:ph idx="4294967295" type="body"/>
          </p:nvPr>
        </p:nvSpPr>
        <p:spPr>
          <a:xfrm>
            <a:off x="6259100" y="200800"/>
            <a:ext cx="1990500" cy="475500"/>
          </a:xfrm>
          <a:prstGeom prst="rect">
            <a:avLst/>
          </a:prstGeom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Edit case</a:t>
            </a:r>
            <a:endParaRPr sz="1800"/>
          </a:p>
        </p:txBody>
      </p:sp>
      <p:cxnSp>
        <p:nvCxnSpPr>
          <p:cNvPr id="273" name="Google Shape;273;p38"/>
          <p:cNvCxnSpPr>
            <a:endCxn id="274" idx="1"/>
          </p:cNvCxnSpPr>
          <p:nvPr/>
        </p:nvCxnSpPr>
        <p:spPr>
          <a:xfrm>
            <a:off x="2374600" y="748975"/>
            <a:ext cx="1379700" cy="147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4" name="Google Shape;274;p38"/>
          <p:cNvSpPr txBox="1"/>
          <p:nvPr>
            <p:ph idx="4294967295" type="body"/>
          </p:nvPr>
        </p:nvSpPr>
        <p:spPr>
          <a:xfrm>
            <a:off x="3754300" y="659125"/>
            <a:ext cx="1990500" cy="475500"/>
          </a:xfrm>
          <a:prstGeom prst="rect">
            <a:avLst/>
          </a:prstGeom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Favorite</a:t>
            </a:r>
            <a:r>
              <a:rPr lang="en" sz="1800"/>
              <a:t> case</a:t>
            </a:r>
            <a:endParaRPr sz="1800"/>
          </a:p>
        </p:txBody>
      </p:sp>
      <p:cxnSp>
        <p:nvCxnSpPr>
          <p:cNvPr id="275" name="Google Shape;275;p38"/>
          <p:cNvCxnSpPr>
            <a:endCxn id="276" idx="1"/>
          </p:cNvCxnSpPr>
          <p:nvPr/>
        </p:nvCxnSpPr>
        <p:spPr>
          <a:xfrm>
            <a:off x="857100" y="1399275"/>
            <a:ext cx="5331000" cy="245400"/>
          </a:xfrm>
          <a:prstGeom prst="bentConnector3">
            <a:avLst>
              <a:gd fmla="val 95746" name="adj1"/>
            </a:avLst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6" name="Google Shape;276;p38"/>
          <p:cNvSpPr txBox="1"/>
          <p:nvPr>
            <p:ph idx="4294967295" type="body"/>
          </p:nvPr>
        </p:nvSpPr>
        <p:spPr>
          <a:xfrm>
            <a:off x="6188100" y="1013325"/>
            <a:ext cx="1990500" cy="1262700"/>
          </a:xfrm>
          <a:prstGeom prst="rect">
            <a:avLst/>
          </a:prstGeom>
          <a:noFill/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Share options:</a:t>
            </a:r>
            <a:endParaRPr sz="1800" u="sng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Email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apps</a:t>
            </a:r>
            <a:endParaRPr sz="1800"/>
          </a:p>
        </p:txBody>
      </p:sp>
      <p:cxnSp>
        <p:nvCxnSpPr>
          <p:cNvPr id="277" name="Google Shape;277;p38"/>
          <p:cNvCxnSpPr>
            <a:endCxn id="278" idx="1"/>
          </p:cNvCxnSpPr>
          <p:nvPr/>
        </p:nvCxnSpPr>
        <p:spPr>
          <a:xfrm flipH="1" rot="10800000">
            <a:off x="2384500" y="1878325"/>
            <a:ext cx="1446000" cy="92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8" name="Google Shape;278;p38"/>
          <p:cNvSpPr txBox="1"/>
          <p:nvPr>
            <p:ph idx="4294967295" type="body"/>
          </p:nvPr>
        </p:nvSpPr>
        <p:spPr>
          <a:xfrm>
            <a:off x="3830500" y="1539475"/>
            <a:ext cx="1990500" cy="677700"/>
          </a:xfrm>
          <a:prstGeom prst="rect">
            <a:avLst/>
          </a:prstGeom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Include officer contact info</a:t>
            </a:r>
            <a:endParaRPr sz="1800"/>
          </a:p>
        </p:txBody>
      </p:sp>
      <p:cxnSp>
        <p:nvCxnSpPr>
          <p:cNvPr id="279" name="Google Shape;279;p38"/>
          <p:cNvCxnSpPr>
            <a:endCxn id="280" idx="1"/>
          </p:cNvCxnSpPr>
          <p:nvPr/>
        </p:nvCxnSpPr>
        <p:spPr>
          <a:xfrm flipH="1" rot="10800000">
            <a:off x="788300" y="2775325"/>
            <a:ext cx="2424900" cy="358200"/>
          </a:xfrm>
          <a:prstGeom prst="bentConnector3">
            <a:avLst>
              <a:gd fmla="val 64202" name="adj1"/>
            </a:avLst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80" name="Google Shape;280;p38"/>
          <p:cNvSpPr txBox="1"/>
          <p:nvPr>
            <p:ph idx="4294967295" type="body"/>
          </p:nvPr>
        </p:nvSpPr>
        <p:spPr>
          <a:xfrm>
            <a:off x="3213200" y="2436475"/>
            <a:ext cx="1990500" cy="677700"/>
          </a:xfrm>
          <a:prstGeom prst="rect">
            <a:avLst/>
          </a:prstGeom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Link to WPD website for case</a:t>
            </a:r>
            <a:endParaRPr sz="1800"/>
          </a:p>
        </p:txBody>
      </p:sp>
      <p:cxnSp>
        <p:nvCxnSpPr>
          <p:cNvPr id="281" name="Google Shape;281;p38"/>
          <p:cNvCxnSpPr>
            <a:endCxn id="282" idx="1"/>
          </p:cNvCxnSpPr>
          <p:nvPr/>
        </p:nvCxnSpPr>
        <p:spPr>
          <a:xfrm flipH="1" rot="10800000">
            <a:off x="808000" y="3301225"/>
            <a:ext cx="5232300" cy="403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82" name="Google Shape;282;p38"/>
          <p:cNvSpPr txBox="1"/>
          <p:nvPr>
            <p:ph idx="4294967295" type="body"/>
          </p:nvPr>
        </p:nvSpPr>
        <p:spPr>
          <a:xfrm>
            <a:off x="6040300" y="3063475"/>
            <a:ext cx="1990500" cy="475500"/>
          </a:xfrm>
          <a:prstGeom prst="rect">
            <a:avLst/>
          </a:prstGeom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Preview of PDF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00" y="713250"/>
            <a:ext cx="2168475" cy="42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7763" y="675025"/>
            <a:ext cx="2168475" cy="43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0775" y="689874"/>
            <a:ext cx="2168475" cy="430122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>
            <p:ph idx="4294967295" type="body"/>
          </p:nvPr>
        </p:nvSpPr>
        <p:spPr>
          <a:xfrm>
            <a:off x="3576750" y="64000"/>
            <a:ext cx="1990500" cy="475500"/>
          </a:xfrm>
          <a:prstGeom prst="rect">
            <a:avLst/>
          </a:prstGeom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Share options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50" y="690375"/>
            <a:ext cx="2180070" cy="4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300" y="911409"/>
            <a:ext cx="2074763" cy="4064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1374" y="882600"/>
            <a:ext cx="2057005" cy="406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40"/>
          <p:cNvCxnSpPr/>
          <p:nvPr/>
        </p:nvCxnSpPr>
        <p:spPr>
          <a:xfrm>
            <a:off x="2827950" y="2650575"/>
            <a:ext cx="876900" cy="0"/>
          </a:xfrm>
          <a:prstGeom prst="straightConnector1">
            <a:avLst/>
          </a:prstGeom>
          <a:noFill/>
          <a:ln cap="flat" cmpd="sng" w="38100">
            <a:solidFill>
              <a:srgbClr val="00C3B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9" name="Google Shape;29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3375" y="152400"/>
            <a:ext cx="2057000" cy="537976"/>
          </a:xfrm>
          <a:prstGeom prst="rect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0" name="Google Shape;300;p40"/>
          <p:cNvSpPr txBox="1"/>
          <p:nvPr>
            <p:ph idx="4294967295" type="body"/>
          </p:nvPr>
        </p:nvSpPr>
        <p:spPr>
          <a:xfrm>
            <a:off x="2118625" y="107438"/>
            <a:ext cx="1458300" cy="475500"/>
          </a:xfrm>
          <a:prstGeom prst="rect">
            <a:avLst/>
          </a:prstGeom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QR Code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