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5" r:id="rId7"/>
    <p:sldId id="262" r:id="rId8"/>
    <p:sldId id="266" r:id="rId9"/>
    <p:sldId id="263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8B6"/>
    <a:srgbClr val="77A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12" y="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D918-92A9-4D04-9C02-8011FE7B6F7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9AF8-A3A6-409A-A01A-869CAF7A5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7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5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3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0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ED4C-1CCF-0FDC-3841-62C4CEB2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861"/>
            <a:ext cx="9144000" cy="935492"/>
          </a:xfrm>
        </p:spPr>
        <p:txBody>
          <a:bodyPr>
            <a:normAutofit/>
          </a:bodyPr>
          <a:lstStyle/>
          <a:p>
            <a:r>
              <a:rPr lang="zh-CN" altLang="en-US" sz="3400" b="1" dirty="0">
                <a:solidFill>
                  <a:srgbClr val="7398B6"/>
                </a:solidFill>
                <a:latin typeface="+mj-ea"/>
              </a:rPr>
              <a:t>基于 </a:t>
            </a:r>
            <a:r>
              <a:rPr lang="en-US" altLang="zh-CN" sz="3400" b="1" dirty="0">
                <a:solidFill>
                  <a:srgbClr val="7398B6"/>
                </a:solidFill>
                <a:latin typeface="+mj-ea"/>
              </a:rPr>
              <a:t>Wi-Fi </a:t>
            </a:r>
            <a:r>
              <a:rPr lang="zh-CN" altLang="en-US" sz="3400" b="1" dirty="0">
                <a:solidFill>
                  <a:srgbClr val="7398B6"/>
                </a:solidFill>
                <a:latin typeface="+mj-ea"/>
              </a:rPr>
              <a:t>和视觉的多模态行为识别方法研究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0855D-4F0B-1C6F-98DC-DDB91883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2428"/>
            <a:ext cx="9144000" cy="866548"/>
          </a:xfrm>
        </p:spPr>
        <p:txBody>
          <a:bodyPr>
            <a:normAutofit/>
          </a:bodyPr>
          <a:lstStyle/>
          <a:p>
            <a:r>
              <a:rPr lang="en-US" altLang="zh-CN" sz="2300" dirty="0">
                <a:solidFill>
                  <a:srgbClr val="7398B6"/>
                </a:solidFill>
                <a:latin typeface="+mn-ea"/>
              </a:rPr>
              <a:t>Research on Multi-modal Human Activity Recognition Method Based on Wi-Fi and Vision</a:t>
            </a:r>
            <a:endParaRPr lang="zh-CN" altLang="en-US" sz="2300" dirty="0">
              <a:solidFill>
                <a:srgbClr val="7398B6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5F891-E3FB-8363-15EC-55082E9C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ED83E9-BEAB-925B-1531-C876B07E83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pic>
        <p:nvPicPr>
          <p:cNvPr id="12" name="图片 11" descr="img_0137">
            <a:extLst>
              <a:ext uri="{FF2B5EF4-FFF2-40B4-BE49-F238E27FC236}">
                <a16:creationId xmlns:a16="http://schemas.microsoft.com/office/drawing/2014/main" id="{D791F6E5-6816-81B6-8E19-760C573B69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0543" t="51293" r="11888" b="35535"/>
          <a:stretch>
            <a:fillRect/>
          </a:stretch>
        </p:blipFill>
        <p:spPr>
          <a:xfrm rot="1675225">
            <a:off x="1824996" y="2091786"/>
            <a:ext cx="761365" cy="882650"/>
          </a:xfrm>
          <a:prstGeom prst="rect">
            <a:avLst/>
          </a:prstGeom>
        </p:spPr>
      </p:pic>
      <p:pic>
        <p:nvPicPr>
          <p:cNvPr id="13" name="图片 12" descr="img_0136">
            <a:extLst>
              <a:ext uri="{FF2B5EF4-FFF2-40B4-BE49-F238E27FC236}">
                <a16:creationId xmlns:a16="http://schemas.microsoft.com/office/drawing/2014/main" id="{2A2F037F-B54F-9D1C-3839-FC448AC40A3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2544" t="39287" b="39107"/>
          <a:stretch>
            <a:fillRect/>
          </a:stretch>
        </p:blipFill>
        <p:spPr>
          <a:xfrm rot="19440000">
            <a:off x="10358029" y="37570"/>
            <a:ext cx="2761615" cy="14478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631B0B4-DBE8-1D7D-3BB9-130BA0B2EB23}"/>
              </a:ext>
            </a:extLst>
          </p:cNvPr>
          <p:cNvSpPr/>
          <p:nvPr/>
        </p:nvSpPr>
        <p:spPr>
          <a:xfrm>
            <a:off x="1186543" y="2024748"/>
            <a:ext cx="9818913" cy="2405742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86868F-34E7-D6F6-ACF0-A42FB2AB048A}"/>
              </a:ext>
            </a:extLst>
          </p:cNvPr>
          <p:cNvSpPr/>
          <p:nvPr/>
        </p:nvSpPr>
        <p:spPr>
          <a:xfrm>
            <a:off x="6487887" y="4209154"/>
            <a:ext cx="4049485" cy="41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1F0F1992-733A-586D-E903-88B515B47F3B}"/>
              </a:ext>
            </a:extLst>
          </p:cNvPr>
          <p:cNvSpPr txBox="1">
            <a:spLocks/>
          </p:cNvSpPr>
          <p:nvPr/>
        </p:nvSpPr>
        <p:spPr>
          <a:xfrm>
            <a:off x="6487888" y="4278346"/>
            <a:ext cx="3967840" cy="411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答辩人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张亦弛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    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指导老师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徐秀娟</a:t>
            </a:r>
          </a:p>
        </p:txBody>
      </p:sp>
    </p:spTree>
    <p:extLst>
      <p:ext uri="{BB962C8B-B14F-4D97-AF65-F5344CB8AC3E}">
        <p14:creationId xmlns:p14="http://schemas.microsoft.com/office/powerpoint/2010/main" val="165750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72136" y="1279072"/>
            <a:ext cx="10647726" cy="5085551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22990" y="408215"/>
            <a:ext cx="274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  果  分  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1E2C69-992E-5867-D55A-F0FC16942A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0" t="85111" r="28630"/>
          <a:stretch/>
        </p:blipFill>
        <p:spPr>
          <a:xfrm>
            <a:off x="10753241" y="92529"/>
            <a:ext cx="1360714" cy="598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390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DBEDEF-1082-A67A-C25A-FEA40B345BA8}"/>
              </a:ext>
            </a:extLst>
          </p:cNvPr>
          <p:cNvGrpSpPr/>
          <p:nvPr/>
        </p:nvGrpSpPr>
        <p:grpSpPr>
          <a:xfrm>
            <a:off x="1642110" y="0"/>
            <a:ext cx="10549890" cy="4436110"/>
            <a:chOff x="2586" y="-90"/>
            <a:chExt cx="16614" cy="6986"/>
          </a:xfrm>
        </p:grpSpPr>
        <p:pic>
          <p:nvPicPr>
            <p:cNvPr id="5" name="图片 4" descr="img_0158">
              <a:extLst>
                <a:ext uri="{FF2B5EF4-FFF2-40B4-BE49-F238E27FC236}">
                  <a16:creationId xmlns:a16="http://schemas.microsoft.com/office/drawing/2014/main" id="{F9B889AC-EE5F-D533-D58A-71EA0742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46753" b="33804"/>
            <a:stretch/>
          </p:blipFill>
          <p:spPr>
            <a:xfrm flipH="1">
              <a:off x="10766" y="-90"/>
              <a:ext cx="8434" cy="698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0BB768-8DB8-2E02-B397-76945E7DF933}"/>
                </a:ext>
              </a:extLst>
            </p:cNvPr>
            <p:cNvSpPr/>
            <p:nvPr/>
          </p:nvSpPr>
          <p:spPr>
            <a:xfrm>
              <a:off x="2586" y="4050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F45B9CF-7976-3383-822E-DB88A0C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803CC8-EF74-8E4E-FB15-0F3F392E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6103B-7ADD-637F-FA2C-1F06C3419086}"/>
              </a:ext>
            </a:extLst>
          </p:cNvPr>
          <p:cNvSpPr txBox="1"/>
          <p:nvPr/>
        </p:nvSpPr>
        <p:spPr>
          <a:xfrm>
            <a:off x="2119607" y="3152458"/>
            <a:ext cx="7952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</a:t>
            </a:r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 来 展 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F0E4A3-F924-94D7-6FDD-A6E9BEA6A0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8" t="80451" r="17902"/>
          <a:stretch/>
        </p:blipFill>
        <p:spPr>
          <a:xfrm>
            <a:off x="4664528" y="3035900"/>
            <a:ext cx="1594758" cy="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72136" y="1279072"/>
            <a:ext cx="10647726" cy="5085551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22990" y="408215"/>
            <a:ext cx="274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  来  展  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4A3DD-AB05-2046-1610-29AA4D1AE4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8" t="80451" r="17902"/>
          <a:stretch/>
        </p:blipFill>
        <p:spPr>
          <a:xfrm>
            <a:off x="10597242" y="15115"/>
            <a:ext cx="1594758" cy="78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292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ED4C-1CCF-0FDC-3841-62C4CEB2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3248"/>
            <a:ext cx="9144000" cy="9354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398B6"/>
                </a:solidFill>
                <a:latin typeface="+mj-ea"/>
              </a:rPr>
              <a:t>请  批  评  指  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5F891-E3FB-8363-15EC-55082E9C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ED83E9-BEAB-925B-1531-C876B07E83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pic>
        <p:nvPicPr>
          <p:cNvPr id="12" name="图片 11" descr="img_0137">
            <a:extLst>
              <a:ext uri="{FF2B5EF4-FFF2-40B4-BE49-F238E27FC236}">
                <a16:creationId xmlns:a16="http://schemas.microsoft.com/office/drawing/2014/main" id="{D791F6E5-6816-81B6-8E19-760C573B69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0543" t="51293" r="11888" b="35535"/>
          <a:stretch>
            <a:fillRect/>
          </a:stretch>
        </p:blipFill>
        <p:spPr>
          <a:xfrm rot="1430481">
            <a:off x="3376211" y="2292288"/>
            <a:ext cx="761365" cy="882650"/>
          </a:xfrm>
          <a:prstGeom prst="rect">
            <a:avLst/>
          </a:prstGeom>
        </p:spPr>
      </p:pic>
      <p:pic>
        <p:nvPicPr>
          <p:cNvPr id="13" name="图片 12" descr="img_0136">
            <a:extLst>
              <a:ext uri="{FF2B5EF4-FFF2-40B4-BE49-F238E27FC236}">
                <a16:creationId xmlns:a16="http://schemas.microsoft.com/office/drawing/2014/main" id="{2A2F037F-B54F-9D1C-3839-FC448AC40A3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2544" t="39287" b="39107"/>
          <a:stretch>
            <a:fillRect/>
          </a:stretch>
        </p:blipFill>
        <p:spPr>
          <a:xfrm rot="19440000">
            <a:off x="10358029" y="37570"/>
            <a:ext cx="2761615" cy="14478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631B0B4-DBE8-1D7D-3BB9-130BA0B2EB23}"/>
              </a:ext>
            </a:extLst>
          </p:cNvPr>
          <p:cNvSpPr/>
          <p:nvPr/>
        </p:nvSpPr>
        <p:spPr>
          <a:xfrm>
            <a:off x="1186543" y="2024748"/>
            <a:ext cx="9818913" cy="2405742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86868F-34E7-D6F6-ACF0-A42FB2AB048A}"/>
              </a:ext>
            </a:extLst>
          </p:cNvPr>
          <p:cNvSpPr/>
          <p:nvPr/>
        </p:nvSpPr>
        <p:spPr>
          <a:xfrm>
            <a:off x="6487887" y="4209154"/>
            <a:ext cx="4049485" cy="41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1F0F1992-733A-586D-E903-88B515B47F3B}"/>
              </a:ext>
            </a:extLst>
          </p:cNvPr>
          <p:cNvSpPr txBox="1">
            <a:spLocks/>
          </p:cNvSpPr>
          <p:nvPr/>
        </p:nvSpPr>
        <p:spPr>
          <a:xfrm>
            <a:off x="6487888" y="4278346"/>
            <a:ext cx="3967840" cy="411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答辩人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张亦弛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    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指导老师</a:t>
            </a:r>
            <a:r>
              <a:rPr lang="en-US" altLang="zh-CN" sz="1800" dirty="0">
                <a:solidFill>
                  <a:srgbClr val="7398B6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rgbClr val="7398B6"/>
                </a:solidFill>
                <a:latin typeface="+mn-ea"/>
              </a:rPr>
              <a:t>徐秀娟</a:t>
            </a:r>
          </a:p>
        </p:txBody>
      </p:sp>
    </p:spTree>
    <p:extLst>
      <p:ext uri="{BB962C8B-B14F-4D97-AF65-F5344CB8AC3E}">
        <p14:creationId xmlns:p14="http://schemas.microsoft.com/office/powerpoint/2010/main" val="4939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26790" y="1373505"/>
            <a:ext cx="7775575" cy="4366895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1049865"/>
            <a:ext cx="4673600" cy="6700520"/>
            <a:chOff x="0" y="0"/>
            <a:chExt cx="7360" cy="10552"/>
          </a:xfrm>
        </p:grpSpPr>
        <p:sp>
          <p:nvSpPr>
            <p:cNvPr id="18" name="矩形 17"/>
            <p:cNvSpPr/>
            <p:nvPr/>
          </p:nvSpPr>
          <p:spPr>
            <a:xfrm>
              <a:off x="4602" y="5114"/>
              <a:ext cx="1853" cy="181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02" y="2643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img_0134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3535"/>
            <a:stretch>
              <a:fillRect/>
            </a:stretch>
          </p:blipFill>
          <p:spPr>
            <a:xfrm flipH="1">
              <a:off x="0" y="0"/>
              <a:ext cx="7360" cy="10553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267835" y="1400385"/>
            <a:ext cx="2020570" cy="1327785"/>
            <a:chOff x="4068" y="2539"/>
            <a:chExt cx="3182" cy="2091"/>
          </a:xfrm>
        </p:grpSpPr>
        <p:sp>
          <p:nvSpPr>
            <p:cNvPr id="14" name="文本框 13"/>
            <p:cNvSpPr txBox="1"/>
            <p:nvPr/>
          </p:nvSpPr>
          <p:spPr>
            <a:xfrm>
              <a:off x="4682" y="3178"/>
              <a:ext cx="256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5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目录</a:t>
              </a:r>
            </a:p>
          </p:txBody>
        </p:sp>
        <p:pic>
          <p:nvPicPr>
            <p:cNvPr id="11" name="图片 10" descr="img_0137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80543" t="51293" r="11888" b="35535"/>
            <a:stretch>
              <a:fillRect/>
            </a:stretch>
          </p:blipFill>
          <p:spPr>
            <a:xfrm rot="21120000">
              <a:off x="4068" y="2539"/>
              <a:ext cx="1199" cy="1390"/>
            </a:xfrm>
            <a:prstGeom prst="rect">
              <a:avLst/>
            </a:prstGeom>
          </p:spPr>
        </p:pic>
      </p:grpSp>
      <p:pic>
        <p:nvPicPr>
          <p:cNvPr id="20" name="图片 19" descr="img_01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0543" t="51293" r="11888" b="35535"/>
          <a:stretch>
            <a:fillRect/>
          </a:stretch>
        </p:blipFill>
        <p:spPr>
          <a:xfrm rot="2946026">
            <a:off x="9967301" y="5009046"/>
            <a:ext cx="761365" cy="882650"/>
          </a:xfrm>
          <a:prstGeom prst="rect">
            <a:avLst/>
          </a:prstGeom>
        </p:spPr>
      </p:pic>
      <p:pic>
        <p:nvPicPr>
          <p:cNvPr id="26" name="图片 25" descr="img_013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2544" t="39287" b="39107"/>
          <a:stretch>
            <a:fillRect/>
          </a:stretch>
        </p:blipFill>
        <p:spPr>
          <a:xfrm rot="19440000">
            <a:off x="10462532" y="-374546"/>
            <a:ext cx="2761615" cy="1447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6AA46D5-6E03-9777-5391-43F637EB658E}"/>
              </a:ext>
            </a:extLst>
          </p:cNvPr>
          <p:cNvGrpSpPr/>
          <p:nvPr/>
        </p:nvGrpSpPr>
        <p:grpSpPr>
          <a:xfrm>
            <a:off x="5748927" y="2830938"/>
            <a:ext cx="5272859" cy="2597785"/>
            <a:chOff x="4878070" y="2882900"/>
            <a:chExt cx="5829300" cy="2597785"/>
          </a:xfrm>
        </p:grpSpPr>
        <p:grpSp>
          <p:nvGrpSpPr>
            <p:cNvPr id="5" name="组合 4"/>
            <p:cNvGrpSpPr/>
            <p:nvPr/>
          </p:nvGrpSpPr>
          <p:grpSpPr>
            <a:xfrm>
              <a:off x="4878070" y="2882900"/>
              <a:ext cx="5829300" cy="2063750"/>
              <a:chOff x="2357" y="4389"/>
              <a:chExt cx="9180" cy="325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357" y="4389"/>
                <a:ext cx="9180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第一章</a:t>
                </a:r>
                <a:r>
                  <a:rPr lang="en-US" alt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zh-CN" altLang="en-US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研究背景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357" y="5230"/>
                <a:ext cx="9180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第二章</a:t>
                </a:r>
                <a:r>
                  <a:rPr lang="en-US" alt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zh-CN" altLang="en-US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模型设计与创新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357" y="6071"/>
                <a:ext cx="9180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第三章</a:t>
                </a:r>
                <a:r>
                  <a:rPr lang="en-US" alt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zh-CN" altLang="en-US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实验设计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7" y="6912"/>
                <a:ext cx="9180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第四章</a:t>
                </a:r>
                <a:r>
                  <a:rPr lang="en-US" altLang="zh-CN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zh-CN" altLang="en-US" sz="2400" b="1" dirty="0">
                    <a:solidFill>
                      <a:srgbClr val="7398B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结果分析</a:t>
                </a: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C8F236-D46A-D12C-BCC2-8B24E728C765}"/>
                </a:ext>
              </a:extLst>
            </p:cNvPr>
            <p:cNvSpPr txBox="1"/>
            <p:nvPr/>
          </p:nvSpPr>
          <p:spPr>
            <a:xfrm>
              <a:off x="4878070" y="5019040"/>
              <a:ext cx="5829300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zh-CN" altLang="en-US" sz="2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五</a:t>
              </a:r>
              <a:r>
                <a:rPr lang="zh-CN" sz="2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  <a:r>
                <a:rPr lang="en-US" altLang="zh-CN" sz="2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	</a:t>
              </a:r>
              <a:r>
                <a:rPr lang="zh-CN" altLang="en-US" sz="2400" b="1" dirty="0">
                  <a:solidFill>
                    <a:srgbClr val="7398B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未来展望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DBEDEF-1082-A67A-C25A-FEA40B345BA8}"/>
              </a:ext>
            </a:extLst>
          </p:cNvPr>
          <p:cNvGrpSpPr/>
          <p:nvPr/>
        </p:nvGrpSpPr>
        <p:grpSpPr>
          <a:xfrm>
            <a:off x="1642110" y="0"/>
            <a:ext cx="10549890" cy="4436110"/>
            <a:chOff x="2586" y="-90"/>
            <a:chExt cx="16614" cy="6986"/>
          </a:xfrm>
        </p:grpSpPr>
        <p:pic>
          <p:nvPicPr>
            <p:cNvPr id="5" name="图片 4" descr="img_0158">
              <a:extLst>
                <a:ext uri="{FF2B5EF4-FFF2-40B4-BE49-F238E27FC236}">
                  <a16:creationId xmlns:a16="http://schemas.microsoft.com/office/drawing/2014/main" id="{F9B889AC-EE5F-D533-D58A-71EA0742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46753" b="33804"/>
            <a:stretch/>
          </p:blipFill>
          <p:spPr>
            <a:xfrm flipH="1">
              <a:off x="10766" y="-90"/>
              <a:ext cx="8434" cy="698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0BB768-8DB8-2E02-B397-76945E7DF933}"/>
                </a:ext>
              </a:extLst>
            </p:cNvPr>
            <p:cNvSpPr/>
            <p:nvPr/>
          </p:nvSpPr>
          <p:spPr>
            <a:xfrm>
              <a:off x="2586" y="4050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F45B9CF-7976-3383-822E-DB88A0C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803CC8-EF74-8E4E-FB15-0F3F392E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6103B-7ADD-637F-FA2C-1F06C3419086}"/>
              </a:ext>
            </a:extLst>
          </p:cNvPr>
          <p:cNvSpPr txBox="1"/>
          <p:nvPr/>
        </p:nvSpPr>
        <p:spPr>
          <a:xfrm>
            <a:off x="2119607" y="3152458"/>
            <a:ext cx="7952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</a:t>
            </a:r>
            <a:r>
              <a:rPr lang="en-US" alt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 究 背 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E5C182-A014-6CD6-D89B-70F14E142A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7" t="86247" r="52314"/>
          <a:stretch/>
        </p:blipFill>
        <p:spPr>
          <a:xfrm>
            <a:off x="4647973" y="3216413"/>
            <a:ext cx="1839686" cy="5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72136" y="1279072"/>
            <a:ext cx="10647726" cy="5085551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22991" y="413465"/>
            <a:ext cx="274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  究  背  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B3D13-53BE-8A3B-B970-85539EEC44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7" t="86247" r="52314"/>
          <a:stretch/>
        </p:blipFill>
        <p:spPr>
          <a:xfrm>
            <a:off x="10274269" y="92529"/>
            <a:ext cx="1839686" cy="553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60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DBEDEF-1082-A67A-C25A-FEA40B345BA8}"/>
              </a:ext>
            </a:extLst>
          </p:cNvPr>
          <p:cNvGrpSpPr/>
          <p:nvPr/>
        </p:nvGrpSpPr>
        <p:grpSpPr>
          <a:xfrm>
            <a:off x="1642110" y="0"/>
            <a:ext cx="10549890" cy="4436110"/>
            <a:chOff x="2586" y="-90"/>
            <a:chExt cx="16614" cy="6986"/>
          </a:xfrm>
        </p:grpSpPr>
        <p:pic>
          <p:nvPicPr>
            <p:cNvPr id="5" name="图片 4" descr="img_0158">
              <a:extLst>
                <a:ext uri="{FF2B5EF4-FFF2-40B4-BE49-F238E27FC236}">
                  <a16:creationId xmlns:a16="http://schemas.microsoft.com/office/drawing/2014/main" id="{F9B889AC-EE5F-D533-D58A-71EA0742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46753" b="33804"/>
            <a:stretch/>
          </p:blipFill>
          <p:spPr>
            <a:xfrm flipH="1">
              <a:off x="10766" y="-90"/>
              <a:ext cx="8434" cy="698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0BB768-8DB8-2E02-B397-76945E7DF933}"/>
                </a:ext>
              </a:extLst>
            </p:cNvPr>
            <p:cNvSpPr/>
            <p:nvPr/>
          </p:nvSpPr>
          <p:spPr>
            <a:xfrm>
              <a:off x="2586" y="4050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F45B9CF-7976-3383-822E-DB88A0C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803CC8-EF74-8E4E-FB15-0F3F392E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6103B-7ADD-637F-FA2C-1F06C3419086}"/>
              </a:ext>
            </a:extLst>
          </p:cNvPr>
          <p:cNvSpPr txBox="1"/>
          <p:nvPr/>
        </p:nvSpPr>
        <p:spPr>
          <a:xfrm>
            <a:off x="1459853" y="3161527"/>
            <a:ext cx="927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模型设计与创新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6DCCF0-F40F-B155-DD38-C424297385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3" t="71519" r="45000"/>
          <a:stretch/>
        </p:blipFill>
        <p:spPr>
          <a:xfrm>
            <a:off x="4283528" y="2737756"/>
            <a:ext cx="1344386" cy="11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72136" y="1279072"/>
            <a:ext cx="10647726" cy="5085551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27601" y="408215"/>
            <a:ext cx="5536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  型  设  计  与  创  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48FAE1-27B8-DE38-3C8D-B8A30E2CCF1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3" t="71519" r="45000"/>
          <a:stretch/>
        </p:blipFill>
        <p:spPr>
          <a:xfrm>
            <a:off x="10951028" y="0"/>
            <a:ext cx="1344386" cy="1145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788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DBEDEF-1082-A67A-C25A-FEA40B345BA8}"/>
              </a:ext>
            </a:extLst>
          </p:cNvPr>
          <p:cNvGrpSpPr/>
          <p:nvPr/>
        </p:nvGrpSpPr>
        <p:grpSpPr>
          <a:xfrm>
            <a:off x="1642110" y="0"/>
            <a:ext cx="10549890" cy="4436110"/>
            <a:chOff x="2586" y="-90"/>
            <a:chExt cx="16614" cy="6986"/>
          </a:xfrm>
        </p:grpSpPr>
        <p:pic>
          <p:nvPicPr>
            <p:cNvPr id="5" name="图片 4" descr="img_0158">
              <a:extLst>
                <a:ext uri="{FF2B5EF4-FFF2-40B4-BE49-F238E27FC236}">
                  <a16:creationId xmlns:a16="http://schemas.microsoft.com/office/drawing/2014/main" id="{F9B889AC-EE5F-D533-D58A-71EA0742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46753" b="33804"/>
            <a:stretch/>
          </p:blipFill>
          <p:spPr>
            <a:xfrm flipH="1">
              <a:off x="10766" y="-90"/>
              <a:ext cx="8434" cy="698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0BB768-8DB8-2E02-B397-76945E7DF933}"/>
                </a:ext>
              </a:extLst>
            </p:cNvPr>
            <p:cNvSpPr/>
            <p:nvPr/>
          </p:nvSpPr>
          <p:spPr>
            <a:xfrm>
              <a:off x="2586" y="4050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F45B9CF-7976-3383-822E-DB88A0C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803CC8-EF74-8E4E-FB15-0F3F392E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6103B-7ADD-637F-FA2C-1F06C3419086}"/>
              </a:ext>
            </a:extLst>
          </p:cNvPr>
          <p:cNvSpPr txBox="1"/>
          <p:nvPr/>
        </p:nvSpPr>
        <p:spPr>
          <a:xfrm>
            <a:off x="2119607" y="3152458"/>
            <a:ext cx="7952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 验 设 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B0B35-37F8-B07F-2FF2-683FF8686D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0" t="67194" r="38169"/>
          <a:stretch/>
        </p:blipFill>
        <p:spPr>
          <a:xfrm>
            <a:off x="4822372" y="2602550"/>
            <a:ext cx="1360714" cy="13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72136" y="1279072"/>
            <a:ext cx="10647726" cy="5085551"/>
          </a:xfrm>
          <a:prstGeom prst="rect">
            <a:avLst/>
          </a:prstGeom>
          <a:noFill/>
          <a:ln w="69850" cmpd="sng">
            <a:solidFill>
              <a:srgbClr val="7398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7A6B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FC74A-E67B-E089-CA49-BCCF4BB94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22990" y="408215"/>
            <a:ext cx="274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  验  设  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0A6496-96CD-274C-AF3E-2100CA65C2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0" t="67194" r="38169"/>
          <a:stretch/>
        </p:blipFill>
        <p:spPr>
          <a:xfrm>
            <a:off x="11043558" y="64374"/>
            <a:ext cx="1148442" cy="1113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82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DBEDEF-1082-A67A-C25A-FEA40B345BA8}"/>
              </a:ext>
            </a:extLst>
          </p:cNvPr>
          <p:cNvGrpSpPr/>
          <p:nvPr/>
        </p:nvGrpSpPr>
        <p:grpSpPr>
          <a:xfrm>
            <a:off x="1642110" y="0"/>
            <a:ext cx="10549890" cy="4436110"/>
            <a:chOff x="2586" y="-90"/>
            <a:chExt cx="16614" cy="6986"/>
          </a:xfrm>
        </p:grpSpPr>
        <p:pic>
          <p:nvPicPr>
            <p:cNvPr id="5" name="图片 4" descr="img_0158">
              <a:extLst>
                <a:ext uri="{FF2B5EF4-FFF2-40B4-BE49-F238E27FC236}">
                  <a16:creationId xmlns:a16="http://schemas.microsoft.com/office/drawing/2014/main" id="{F9B889AC-EE5F-D533-D58A-71EA0742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46753" b="33804"/>
            <a:stretch/>
          </p:blipFill>
          <p:spPr>
            <a:xfrm flipH="1">
              <a:off x="10766" y="-90"/>
              <a:ext cx="8434" cy="698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0BB768-8DB8-2E02-B397-76945E7DF933}"/>
                </a:ext>
              </a:extLst>
            </p:cNvPr>
            <p:cNvSpPr/>
            <p:nvPr/>
          </p:nvSpPr>
          <p:spPr>
            <a:xfrm>
              <a:off x="2586" y="4050"/>
              <a:ext cx="1853" cy="122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F45B9CF-7976-3383-822E-DB88A0C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9" b="29612"/>
          <a:stretch/>
        </p:blipFill>
        <p:spPr>
          <a:xfrm>
            <a:off x="78045" y="92529"/>
            <a:ext cx="2205242" cy="631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803CC8-EF74-8E4E-FB15-0F3F392E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4"/>
          <a:stretch/>
        </p:blipFill>
        <p:spPr>
          <a:xfrm>
            <a:off x="0" y="5538650"/>
            <a:ext cx="12192000" cy="1319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6103B-7ADD-637F-FA2C-1F06C3419086}"/>
              </a:ext>
            </a:extLst>
          </p:cNvPr>
          <p:cNvSpPr txBox="1"/>
          <p:nvPr/>
        </p:nvSpPr>
        <p:spPr>
          <a:xfrm>
            <a:off x="2119607" y="3152458"/>
            <a:ext cx="7952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4400" b="1" dirty="0">
                <a:solidFill>
                  <a:srgbClr val="7398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 果 分 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A963F9-692C-8E57-5D50-5AE2FBFD56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0" t="85111" r="28630"/>
          <a:stretch/>
        </p:blipFill>
        <p:spPr>
          <a:xfrm>
            <a:off x="4844144" y="3237786"/>
            <a:ext cx="1360714" cy="5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4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127</Words>
  <Application>Microsoft Office PowerPoint</Application>
  <PresentationFormat>宽屏</PresentationFormat>
  <Paragraphs>27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Office 主题</vt:lpstr>
      <vt:lpstr>基于 Wi-Fi 和视觉的多模态行为识别方法研究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  批  评  指  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Wi-Fi 和视觉的多模态行为识别方法研究</dc:title>
  <dc:creator>DVStudio2021</dc:creator>
  <cp:lastModifiedBy>Augists ZDCZ</cp:lastModifiedBy>
  <cp:revision>27</cp:revision>
  <dcterms:created xsi:type="dcterms:W3CDTF">2023-05-29T04:30:19Z</dcterms:created>
  <dcterms:modified xsi:type="dcterms:W3CDTF">2023-05-29T05:43:37Z</dcterms:modified>
</cp:coreProperties>
</file>