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1FB6-C8BF-4FA9-A52A-10AAE83E540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37B1-F47C-40E7-BFEE-920641533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9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1FB6-C8BF-4FA9-A52A-10AAE83E540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37B1-F47C-40E7-BFEE-920641533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9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1FB6-C8BF-4FA9-A52A-10AAE83E540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37B1-F47C-40E7-BFEE-920641533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1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1FB6-C8BF-4FA9-A52A-10AAE83E540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37B1-F47C-40E7-BFEE-920641533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6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1FB6-C8BF-4FA9-A52A-10AAE83E540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37B1-F47C-40E7-BFEE-920641533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8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1FB6-C8BF-4FA9-A52A-10AAE83E540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37B1-F47C-40E7-BFEE-920641533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7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1FB6-C8BF-4FA9-A52A-10AAE83E540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37B1-F47C-40E7-BFEE-920641533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7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1FB6-C8BF-4FA9-A52A-10AAE83E540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37B1-F47C-40E7-BFEE-920641533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1FB6-C8BF-4FA9-A52A-10AAE83E540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37B1-F47C-40E7-BFEE-920641533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9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1FB6-C8BF-4FA9-A52A-10AAE83E540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37B1-F47C-40E7-BFEE-920641533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2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1FB6-C8BF-4FA9-A52A-10AAE83E540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37B1-F47C-40E7-BFEE-920641533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6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11FB6-C8BF-4FA9-A52A-10AAE83E540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437B1-F47C-40E7-BFEE-920641533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7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4963"/>
            <a:ext cx="7429500" cy="395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723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01" y="1600200"/>
            <a:ext cx="806719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2805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01" y="1600200"/>
            <a:ext cx="806719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129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73" y="1600200"/>
            <a:ext cx="801985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7934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3" y="1600200"/>
            <a:ext cx="806513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98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73" y="1600200"/>
            <a:ext cx="797165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463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10" y="1600200"/>
            <a:ext cx="806597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326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91" y="1600200"/>
            <a:ext cx="810901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634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93" y="1600200"/>
            <a:ext cx="768781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413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08" y="1600200"/>
            <a:ext cx="803358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407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50" y="1600200"/>
            <a:ext cx="79321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537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66" y="1600200"/>
            <a:ext cx="803666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8512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71" y="1600200"/>
            <a:ext cx="803145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671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2024-01-04T01:23:33Z</dcterms:created>
  <dcterms:modified xsi:type="dcterms:W3CDTF">2024-01-04T01:40:41Z</dcterms:modified>
</cp:coreProperties>
</file>