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sldIdLst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0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7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4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9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89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82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7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7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0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03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5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23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74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5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2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0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08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4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2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8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1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Place Modem in a location with good air circulation and away from any other device that may cause interfere with signals.</a:t>
            </a:r>
          </a:p>
        </p:txBody>
      </p:sp>
    </p:spTree>
    <p:extLst>
      <p:ext uri="{BB962C8B-B14F-4D97-AF65-F5344CB8AC3E}">
        <p14:creationId xmlns:p14="http://schemas.microsoft.com/office/powerpoint/2010/main" val="240953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396"/>
          <a:stretch/>
        </p:blipFill>
        <p:spPr>
          <a:xfrm>
            <a:off x="3073757" y="3608901"/>
            <a:ext cx="2476500" cy="3099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4295"/>
          <a:stretch/>
        </p:blipFill>
        <p:spPr>
          <a:xfrm>
            <a:off x="173194" y="171450"/>
            <a:ext cx="2495550" cy="323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222" y="171450"/>
            <a:ext cx="2455035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1383"/>
          <a:stretch/>
        </p:blipFill>
        <p:spPr>
          <a:xfrm>
            <a:off x="5976735" y="171450"/>
            <a:ext cx="2505075" cy="3099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1383"/>
          <a:stretch/>
        </p:blipFill>
        <p:spPr>
          <a:xfrm>
            <a:off x="173194" y="3608901"/>
            <a:ext cx="2495550" cy="30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Connect Computer to the modem by using an Ethernet cable, connect computer to the internet or WAN port on back of router.</a:t>
            </a:r>
          </a:p>
        </p:txBody>
      </p:sp>
    </p:spTree>
    <p:extLst>
      <p:ext uri="{BB962C8B-B14F-4D97-AF65-F5344CB8AC3E}">
        <p14:creationId xmlns:p14="http://schemas.microsoft.com/office/powerpoint/2010/main" val="38304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381"/>
          <a:stretch/>
        </p:blipFill>
        <p:spPr>
          <a:xfrm>
            <a:off x="2902575" y="3405791"/>
            <a:ext cx="2505075" cy="301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" y="154545"/>
            <a:ext cx="2619375" cy="3019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6213"/>
          <a:stretch/>
        </p:blipFill>
        <p:spPr>
          <a:xfrm>
            <a:off x="2902575" y="154545"/>
            <a:ext cx="2476500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8646"/>
          <a:stretch/>
        </p:blipFill>
        <p:spPr>
          <a:xfrm>
            <a:off x="5520676" y="154545"/>
            <a:ext cx="2457450" cy="301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3354"/>
          <a:stretch/>
        </p:blipFill>
        <p:spPr>
          <a:xfrm>
            <a:off x="141599" y="3405791"/>
            <a:ext cx="2619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Place Modem in a location with good air circulation and away from any other device that may cause interfere with signals.</a:t>
            </a:r>
          </a:p>
        </p:txBody>
      </p:sp>
    </p:spTree>
    <p:extLst>
      <p:ext uri="{BB962C8B-B14F-4D97-AF65-F5344CB8AC3E}">
        <p14:creationId xmlns:p14="http://schemas.microsoft.com/office/powerpoint/2010/main" val="147013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Plug the Phone cable with one end in the phone and other into the DSL port on the back of the modem.</a:t>
            </a:r>
          </a:p>
        </p:txBody>
      </p:sp>
    </p:spTree>
    <p:extLst>
      <p:ext uri="{BB962C8B-B14F-4D97-AF65-F5344CB8AC3E}">
        <p14:creationId xmlns:p14="http://schemas.microsoft.com/office/powerpoint/2010/main" val="6100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Plug the Phone cable with one end in the phone and other into the DSL port on the back of the modem.</a:t>
            </a:r>
          </a:p>
        </p:txBody>
      </p:sp>
    </p:spTree>
    <p:extLst>
      <p:ext uri="{BB962C8B-B14F-4D97-AF65-F5344CB8AC3E}">
        <p14:creationId xmlns:p14="http://schemas.microsoft.com/office/powerpoint/2010/main" val="268373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Plug the power source cable lid with one end in the modem and another end in the Power socket.</a:t>
            </a:r>
          </a:p>
        </p:txBody>
      </p:sp>
    </p:spTree>
    <p:extLst>
      <p:ext uri="{BB962C8B-B14F-4D97-AF65-F5344CB8AC3E}">
        <p14:creationId xmlns:p14="http://schemas.microsoft.com/office/powerpoint/2010/main" val="5487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Plug the power source cable lid with one end in the modem and another end in the Power socket.</a:t>
            </a:r>
          </a:p>
        </p:txBody>
      </p:sp>
    </p:spTree>
    <p:extLst>
      <p:ext uri="{BB962C8B-B14F-4D97-AF65-F5344CB8AC3E}">
        <p14:creationId xmlns:p14="http://schemas.microsoft.com/office/powerpoint/2010/main" val="37158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Power it on by plugging it and pressing the power button. Wait a minute or two for modem to boot up completely.</a:t>
            </a:r>
          </a:p>
        </p:txBody>
      </p:sp>
    </p:spTree>
    <p:extLst>
      <p:ext uri="{BB962C8B-B14F-4D97-AF65-F5344CB8AC3E}">
        <p14:creationId xmlns:p14="http://schemas.microsoft.com/office/powerpoint/2010/main" val="32867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Power it on by plugging it and pressing the power button. Wait a minute or two for modem to boot up completely.</a:t>
            </a:r>
          </a:p>
        </p:txBody>
      </p:sp>
    </p:spTree>
    <p:extLst>
      <p:ext uri="{BB962C8B-B14F-4D97-AF65-F5344CB8AC3E}">
        <p14:creationId xmlns:p14="http://schemas.microsoft.com/office/powerpoint/2010/main" val="9431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806" y="753228"/>
            <a:ext cx="3043376" cy="1080938"/>
          </a:xfrm>
        </p:spPr>
        <p:txBody>
          <a:bodyPr/>
          <a:lstStyle/>
          <a:p>
            <a:r>
              <a:rPr lang="en-IN" dirty="0"/>
              <a:t>Task5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111" y="1963386"/>
            <a:ext cx="3350765" cy="3599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Connect Computer to the modem by using an Ethernet cable, connect computer to the internet or WAN port on back of router.</a:t>
            </a:r>
          </a:p>
        </p:txBody>
      </p:sp>
    </p:spTree>
    <p:extLst>
      <p:ext uri="{BB962C8B-B14F-4D97-AF65-F5344CB8AC3E}">
        <p14:creationId xmlns:p14="http://schemas.microsoft.com/office/powerpoint/2010/main" val="20631206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236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Berlin</vt:lpstr>
      <vt:lpstr>1_Berlin</vt:lpstr>
      <vt:lpstr>Task1</vt:lpstr>
      <vt:lpstr>Task1</vt:lpstr>
      <vt:lpstr>Task2</vt:lpstr>
      <vt:lpstr>Task2</vt:lpstr>
      <vt:lpstr>Task3</vt:lpstr>
      <vt:lpstr>Task3</vt:lpstr>
      <vt:lpstr>Task4</vt:lpstr>
      <vt:lpstr>Task4</vt:lpstr>
      <vt:lpstr>Task5</vt:lpstr>
      <vt:lpstr>PowerPoint Presentation</vt:lpstr>
      <vt:lpstr>Task5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</dc:title>
  <dc:creator>abhishek sharma</dc:creator>
  <cp:lastModifiedBy>abhishek sharma</cp:lastModifiedBy>
  <cp:revision>3</cp:revision>
  <dcterms:created xsi:type="dcterms:W3CDTF">2017-10-02T13:27:17Z</dcterms:created>
  <dcterms:modified xsi:type="dcterms:W3CDTF">2017-10-02T13:49:49Z</dcterms:modified>
</cp:coreProperties>
</file>