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68" r:id="rId17"/>
    <p:sldId id="273" r:id="rId18"/>
    <p:sldId id="270" r:id="rId19"/>
    <p:sldId id="274" r:id="rId20"/>
    <p:sldId id="276" r:id="rId21"/>
    <p:sldId id="275" r:id="rId22"/>
    <p:sldId id="277" r:id="rId23"/>
    <p:sldId id="280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AE17EF-41F9-4FCA-A3E4-EBC9333B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52228"/>
              </p:ext>
            </p:extLst>
          </p:nvPr>
        </p:nvGraphicFramePr>
        <p:xfrm>
          <a:off x="2032000" y="719665"/>
          <a:ext cx="2897808" cy="46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2">
                  <a:extLst>
                    <a:ext uri="{9D8B030D-6E8A-4147-A177-3AD203B41FA5}">
                      <a16:colId xmlns:a16="http://schemas.microsoft.com/office/drawing/2014/main" val="4247390610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2226899967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4292240374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3427784203"/>
                    </a:ext>
                  </a:extLst>
                </a:gridCol>
              </a:tblGrid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4541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1507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6955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0056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292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20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39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4AD59A8-0584-4B1F-8E05-70535FC15141}"/>
              </a:ext>
            </a:extLst>
          </p:cNvPr>
          <p:cNvGrpSpPr/>
          <p:nvPr/>
        </p:nvGrpSpPr>
        <p:grpSpPr>
          <a:xfrm>
            <a:off x="3647459" y="2811029"/>
            <a:ext cx="449249" cy="449249"/>
            <a:chOff x="480613" y="985962"/>
            <a:chExt cx="1241283" cy="12412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28F1E-A125-444C-BC2E-AC3D458C454E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62AA6-4D25-4DC9-914C-53A245CB01C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2113C8-45F6-45B3-9F3A-5BDC6B3F3EEC}"/>
              </a:ext>
            </a:extLst>
          </p:cNvPr>
          <p:cNvGrpSpPr/>
          <p:nvPr/>
        </p:nvGrpSpPr>
        <p:grpSpPr>
          <a:xfrm>
            <a:off x="2180774" y="2827005"/>
            <a:ext cx="449249" cy="449249"/>
            <a:chOff x="480613" y="985962"/>
            <a:chExt cx="1241283" cy="1241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716914-008D-4E4D-A677-403E43F56DF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7DE7F-DCD3-44A0-8AAD-86DFBB338D4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6C3C0-E09C-4436-8273-A3F00EECE88B}"/>
              </a:ext>
            </a:extLst>
          </p:cNvPr>
          <p:cNvGrpSpPr/>
          <p:nvPr/>
        </p:nvGrpSpPr>
        <p:grpSpPr>
          <a:xfrm>
            <a:off x="2875189" y="2823980"/>
            <a:ext cx="449249" cy="449249"/>
            <a:chOff x="480613" y="985962"/>
            <a:chExt cx="1241283" cy="12412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7EA28-8459-4698-BC39-8CED9CF3B25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24543-0B57-4D7D-BFD7-325EE6516E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6BAB4-9CD3-4B0B-93B7-FE87E4E334F9}"/>
              </a:ext>
            </a:extLst>
          </p:cNvPr>
          <p:cNvGrpSpPr/>
          <p:nvPr/>
        </p:nvGrpSpPr>
        <p:grpSpPr>
          <a:xfrm>
            <a:off x="2875188" y="2132591"/>
            <a:ext cx="449249" cy="449249"/>
            <a:chOff x="480613" y="985962"/>
            <a:chExt cx="1241283" cy="1241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35F2DA-A80F-4D7A-8FD7-65D79D9B622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25F5D7-E4F2-4F77-AC66-5F5DBAF945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21ED8-895A-4204-B97C-E1DB845D8A48}"/>
              </a:ext>
            </a:extLst>
          </p:cNvPr>
          <p:cNvCxnSpPr/>
          <p:nvPr/>
        </p:nvCxnSpPr>
        <p:spPr>
          <a:xfrm flipV="1">
            <a:off x="5957332" y="1057524"/>
            <a:ext cx="2389367" cy="240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1E72-9D72-4297-AFCB-9DA9DF30C8E4}"/>
              </a:ext>
            </a:extLst>
          </p:cNvPr>
          <p:cNvSpPr/>
          <p:nvPr/>
        </p:nvSpPr>
        <p:spPr>
          <a:xfrm>
            <a:off x="6315916" y="2445268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quadrants for incident roads.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A8294-F098-491C-A9FA-045AB69712CE}"/>
              </a:ext>
            </a:extLst>
          </p:cNvPr>
          <p:cNvSpPr/>
          <p:nvPr/>
        </p:nvSpPr>
        <p:spPr>
          <a:xfrm>
            <a:off x="6315916" y="4178412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keep the rotation as a constraint problem? We can allow an intersection to be rotated to fit into </a:t>
            </a:r>
            <a:r>
              <a:rPr lang="en-US"/>
              <a:t>a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591831" y="735044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38385-4F76-48BC-82DE-684E8784F7F0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788158" y="3934414"/>
            <a:chExt cx="2917374" cy="28116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C108E-E0C7-46B3-819C-049D00F07C87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CF735E-2A26-4413-9D8A-A9DA17577330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A93F11-38C4-4F50-AAD1-7AEC399A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4EF4B5-1996-4AD5-91C6-22129CFE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91AAB-764C-48CC-9BE6-C7AE6A780DBC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8594F8-5086-4880-8FD0-5354417E5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C4CE21-3DEC-4849-A568-D7F02AC460E6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CD567F-315F-488C-B2C1-D5E107800E57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A27067-C81E-4ECF-88EA-C8841EC010DD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DA0EE4-FF54-49FD-97B6-623366A89AAB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5D5EF8-9553-4E89-9264-56B6109A1736}"/>
              </a:ext>
            </a:extLst>
          </p:cNvPr>
          <p:cNvCxnSpPr>
            <a:cxnSpLocks/>
          </p:cNvCxnSpPr>
          <p:nvPr/>
        </p:nvCxnSpPr>
        <p:spPr>
          <a:xfrm>
            <a:off x="6842560" y="4945225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2B817-1850-4CC2-869A-B6BCA825AB64}"/>
              </a:ext>
            </a:extLst>
          </p:cNvPr>
          <p:cNvCxnSpPr>
            <a:cxnSpLocks/>
          </p:cNvCxnSpPr>
          <p:nvPr/>
        </p:nvCxnSpPr>
        <p:spPr>
          <a:xfrm>
            <a:off x="6842560" y="5088294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061D4-201E-402C-8016-9B5A83319EA0}"/>
              </a:ext>
            </a:extLst>
          </p:cNvPr>
          <p:cNvCxnSpPr>
            <a:cxnSpLocks/>
          </p:cNvCxnSpPr>
          <p:nvPr/>
        </p:nvCxnSpPr>
        <p:spPr>
          <a:xfrm flipH="1">
            <a:off x="6827037" y="5600889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D05934-EB92-4F57-B22D-4644F544C041}"/>
              </a:ext>
            </a:extLst>
          </p:cNvPr>
          <p:cNvCxnSpPr>
            <a:cxnSpLocks/>
          </p:cNvCxnSpPr>
          <p:nvPr/>
        </p:nvCxnSpPr>
        <p:spPr>
          <a:xfrm flipH="1">
            <a:off x="6827036" y="5743958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480124-09DC-45D9-9FF1-6BC1D021D460}"/>
              </a:ext>
            </a:extLst>
          </p:cNvPr>
          <p:cNvCxnSpPr>
            <a:cxnSpLocks/>
          </p:cNvCxnSpPr>
          <p:nvPr/>
        </p:nvCxnSpPr>
        <p:spPr>
          <a:xfrm flipH="1">
            <a:off x="6027458" y="6359558"/>
            <a:ext cx="966" cy="27450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FD3564-6DA3-4F9F-A165-604946B97D8E}"/>
              </a:ext>
            </a:extLst>
          </p:cNvPr>
          <p:cNvCxnSpPr>
            <a:cxnSpLocks/>
          </p:cNvCxnSpPr>
          <p:nvPr/>
        </p:nvCxnSpPr>
        <p:spPr>
          <a:xfrm flipV="1">
            <a:off x="5587591" y="6359558"/>
            <a:ext cx="0" cy="27450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F3E727-F141-4A6B-9773-3EFE5671FFAB}"/>
              </a:ext>
            </a:extLst>
          </p:cNvPr>
          <p:cNvCxnSpPr>
            <a:cxnSpLocks/>
          </p:cNvCxnSpPr>
          <p:nvPr/>
        </p:nvCxnSpPr>
        <p:spPr>
          <a:xfrm flipH="1">
            <a:off x="4390458" y="4945226"/>
            <a:ext cx="38012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738951-E733-4EBA-A47A-9D719336E6B6}"/>
              </a:ext>
            </a:extLst>
          </p:cNvPr>
          <p:cNvCxnSpPr>
            <a:cxnSpLocks/>
          </p:cNvCxnSpPr>
          <p:nvPr/>
        </p:nvCxnSpPr>
        <p:spPr>
          <a:xfrm>
            <a:off x="4422773" y="5600889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84A1DC-43BB-41EF-8A03-C67B0359B5CB}"/>
              </a:ext>
            </a:extLst>
          </p:cNvPr>
          <p:cNvCxnSpPr>
            <a:cxnSpLocks/>
          </p:cNvCxnSpPr>
          <p:nvPr/>
        </p:nvCxnSpPr>
        <p:spPr>
          <a:xfrm flipH="1">
            <a:off x="4390458" y="5088294"/>
            <a:ext cx="37769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DEFCC-62EA-4ABB-BD16-5C3A7641B1D4}"/>
              </a:ext>
            </a:extLst>
          </p:cNvPr>
          <p:cNvCxnSpPr>
            <a:cxnSpLocks/>
          </p:cNvCxnSpPr>
          <p:nvPr/>
        </p:nvCxnSpPr>
        <p:spPr>
          <a:xfrm>
            <a:off x="4422773" y="5740258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625126" y="1885425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96B5C3-0F60-47BD-9E31-532731ACB652}"/>
              </a:ext>
            </a:extLst>
          </p:cNvPr>
          <p:cNvGrpSpPr/>
          <p:nvPr/>
        </p:nvGrpSpPr>
        <p:grpSpPr>
          <a:xfrm>
            <a:off x="7310938" y="3912117"/>
            <a:ext cx="2917374" cy="2811619"/>
            <a:chOff x="4353134" y="3912117"/>
            <a:chExt cx="2917374" cy="28116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A38385-4F76-48BC-82DE-684E8784F7F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6C108E-E0C7-46B3-819C-049D00F07C8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CF735E-2A26-4413-9D8A-A9DA1757733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DA93F11-38C4-4F50-AAD1-7AEC399A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4EF4B5-1996-4AD5-91C6-22129CFEC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BC91AAB-764C-48CC-9BE6-C7AE6A780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8594F8-5086-4880-8FD0-5354417E5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4CE21-3DEC-4849-A568-D7F02AC460E6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CD567F-315F-488C-B2C1-D5E107800E57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A27067-C81E-4ECF-88EA-C8841EC010DD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A0EE4-FF54-49FD-97B6-623366A89AA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5D5EF8-9553-4E89-9264-56B6109A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62B817-1850-4CC2-869A-B6BCA825AB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2B061D4-201E-402C-8016-9B5A83319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5D05934-EB92-4F57-B22D-4644F544C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480124-09DC-45D9-9FF1-6BC1D021D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FD3564-6DA3-4F9F-A165-604946B97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F3E727-F141-4A6B-9773-3EFE5671F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738951-E733-4EBA-A47A-9D719336E6B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884A1DC-43BB-41EF-8A03-C67B0359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ADEFCC-62EA-4ABB-BD16-5C3A7641B1D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07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02C65-97A0-4A0F-8971-5B064930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28" y="2122850"/>
            <a:ext cx="2921150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36385-6F75-4001-8EFE-74E428F7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50" y="2230805"/>
            <a:ext cx="2032104" cy="192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156EC-E59D-4295-8141-45168981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2" y="2083001"/>
            <a:ext cx="3035456" cy="2406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3DDCF-BD13-4546-8870-1F5341FD518D}"/>
              </a:ext>
            </a:extLst>
          </p:cNvPr>
          <p:cNvSpPr txBox="1"/>
          <p:nvPr/>
        </p:nvSpPr>
        <p:spPr>
          <a:xfrm>
            <a:off x="752892" y="4508218"/>
            <a:ext cx="314798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Calculate outward heading at each incident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596D-4694-431E-8693-09FC50EECCE7}"/>
              </a:ext>
            </a:extLst>
          </p:cNvPr>
          <p:cNvSpPr txBox="1"/>
          <p:nvPr/>
        </p:nvSpPr>
        <p:spPr>
          <a:xfrm>
            <a:off x="4574828" y="4489775"/>
            <a:ext cx="30354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Assign incident roads to one of four direction quadrants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A73D9-498F-432C-82E6-40AA70D8601A}"/>
              </a:ext>
            </a:extLst>
          </p:cNvPr>
          <p:cNvSpPr txBox="1"/>
          <p:nvPr/>
        </p:nvSpPr>
        <p:spPr>
          <a:xfrm>
            <a:off x="8500220" y="4489775"/>
            <a:ext cx="30354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Create a Direction Intersection which have number of incoming and outgoing lanes in each direction quadrants</a:t>
            </a:r>
          </a:p>
        </p:txBody>
      </p:sp>
    </p:spTree>
    <p:extLst>
      <p:ext uri="{BB962C8B-B14F-4D97-AF65-F5344CB8AC3E}">
        <p14:creationId xmlns:p14="http://schemas.microsoft.com/office/powerpoint/2010/main" val="332311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5600-F308-4477-A0D7-54BD5B66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13189" r="27985" b="11505"/>
          <a:stretch/>
        </p:blipFill>
        <p:spPr>
          <a:xfrm>
            <a:off x="793243" y="712283"/>
            <a:ext cx="3256244" cy="2988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DC5330-0DA2-49FC-AB6E-56D213895DBA}"/>
              </a:ext>
            </a:extLst>
          </p:cNvPr>
          <p:cNvSpPr txBox="1"/>
          <p:nvPr/>
        </p:nvSpPr>
        <p:spPr>
          <a:xfrm>
            <a:off x="9287545" y="1882841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FC02C-FF6E-4F40-9F16-3141FD3BF6E0}"/>
              </a:ext>
            </a:extLst>
          </p:cNvPr>
          <p:cNvSpPr txBox="1"/>
          <p:nvPr/>
        </p:nvSpPr>
        <p:spPr>
          <a:xfrm>
            <a:off x="7789429" y="339344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7CF3A-4C46-4E35-A76A-7F022D602759}"/>
              </a:ext>
            </a:extLst>
          </p:cNvPr>
          <p:cNvSpPr txBox="1"/>
          <p:nvPr/>
        </p:nvSpPr>
        <p:spPr>
          <a:xfrm>
            <a:off x="5996749" y="220395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7600-7BCC-4A52-A6D3-3DC667FBA041}"/>
              </a:ext>
            </a:extLst>
          </p:cNvPr>
          <p:cNvSpPr txBox="1"/>
          <p:nvPr/>
        </p:nvSpPr>
        <p:spPr>
          <a:xfrm>
            <a:off x="7777875" y="458884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71ED7-AED9-4CB2-9B75-14B2B10505A6}"/>
              </a:ext>
            </a:extLst>
          </p:cNvPr>
          <p:cNvCxnSpPr>
            <a:cxnSpLocks/>
          </p:cNvCxnSpPr>
          <p:nvPr/>
        </p:nvCxnSpPr>
        <p:spPr>
          <a:xfrm flipV="1">
            <a:off x="2557679" y="402252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207712-D441-4A0D-BE84-3C6870124B82}"/>
              </a:ext>
            </a:extLst>
          </p:cNvPr>
          <p:cNvCxnSpPr>
            <a:cxnSpLocks/>
          </p:cNvCxnSpPr>
          <p:nvPr/>
        </p:nvCxnSpPr>
        <p:spPr>
          <a:xfrm flipH="1" flipV="1">
            <a:off x="451177" y="2535718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D03618-8B64-462B-8D42-8467A550E77A}"/>
              </a:ext>
            </a:extLst>
          </p:cNvPr>
          <p:cNvCxnSpPr>
            <a:cxnSpLocks/>
          </p:cNvCxnSpPr>
          <p:nvPr/>
        </p:nvCxnSpPr>
        <p:spPr>
          <a:xfrm flipV="1">
            <a:off x="3997980" y="2190618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982E2D-8E34-4A00-B1C6-419AD650F7D8}"/>
              </a:ext>
            </a:extLst>
          </p:cNvPr>
          <p:cNvCxnSpPr>
            <a:cxnSpLocks/>
          </p:cNvCxnSpPr>
          <p:nvPr/>
        </p:nvCxnSpPr>
        <p:spPr>
          <a:xfrm>
            <a:off x="2557679" y="3616896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4FB529-9584-4BA8-88D0-74C0C2489A05}"/>
              </a:ext>
            </a:extLst>
          </p:cNvPr>
          <p:cNvCxnSpPr>
            <a:cxnSpLocks/>
          </p:cNvCxnSpPr>
          <p:nvPr/>
        </p:nvCxnSpPr>
        <p:spPr>
          <a:xfrm flipV="1">
            <a:off x="8006796" y="766661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EDD7-2D03-4376-A5F1-3D5B320D17CB}"/>
              </a:ext>
            </a:extLst>
          </p:cNvPr>
          <p:cNvCxnSpPr>
            <a:cxnSpLocks/>
          </p:cNvCxnSpPr>
          <p:nvPr/>
        </p:nvCxnSpPr>
        <p:spPr>
          <a:xfrm flipH="1" flipV="1">
            <a:off x="6426675" y="2359191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C1B974-CA7C-4D6F-A1D0-B1A56114872F}"/>
              </a:ext>
            </a:extLst>
          </p:cNvPr>
          <p:cNvCxnSpPr>
            <a:cxnSpLocks/>
          </p:cNvCxnSpPr>
          <p:nvPr/>
        </p:nvCxnSpPr>
        <p:spPr>
          <a:xfrm flipV="1">
            <a:off x="8939975" y="2047411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5AD76D-2FDA-41BB-BD94-9BB7364425A5}"/>
              </a:ext>
            </a:extLst>
          </p:cNvPr>
          <p:cNvCxnSpPr>
            <a:cxnSpLocks/>
          </p:cNvCxnSpPr>
          <p:nvPr/>
        </p:nvCxnSpPr>
        <p:spPr>
          <a:xfrm>
            <a:off x="8006796" y="3023413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5CDDC28-BDCD-44C3-A3B7-C01D6999D299}"/>
              </a:ext>
            </a:extLst>
          </p:cNvPr>
          <p:cNvSpPr/>
          <p:nvPr/>
        </p:nvSpPr>
        <p:spPr>
          <a:xfrm>
            <a:off x="7899494" y="1095283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D37E37-A3E7-4441-80FC-5D1FFBE6BB4E}"/>
              </a:ext>
            </a:extLst>
          </p:cNvPr>
          <p:cNvSpPr/>
          <p:nvPr/>
        </p:nvSpPr>
        <p:spPr>
          <a:xfrm>
            <a:off x="8725371" y="194011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A442BA-D8D2-4EE8-BD5A-9EF22A5C23BE}"/>
              </a:ext>
            </a:extLst>
          </p:cNvPr>
          <p:cNvSpPr/>
          <p:nvPr/>
        </p:nvSpPr>
        <p:spPr>
          <a:xfrm>
            <a:off x="7899494" y="280880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A1D21B-2FCE-4119-9F4F-021B957AC379}"/>
              </a:ext>
            </a:extLst>
          </p:cNvPr>
          <p:cNvSpPr/>
          <p:nvPr/>
        </p:nvSpPr>
        <p:spPr>
          <a:xfrm>
            <a:off x="6782931" y="2251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F81AB-6C82-480D-88C4-7BC4815601AF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353134" y="3912117"/>
            <a:chExt cx="2917374" cy="28116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249FD4-39C1-4963-9D9D-130F456A950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BA3480-DED0-4211-B4DA-F862A4F9B013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3A9BF3-7F84-4047-8796-561E8CA72D1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70460BA-98E5-4986-9292-894C4B051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DD4B6BB-5DC0-479C-AB0D-16CD881C7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AD1937-4174-4408-9683-7520194C0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EC8AD3-A5AB-4EE4-9AC1-440A7AD44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AE8FE-2230-4AAE-B22F-1F24506764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397B8-5BB0-46C8-BA52-8EE36ADCC45D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B3F68-203D-4443-9EDD-82F2907C088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C56DDB-2BA8-4343-A0E7-0FA8F93A86E4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8F4C3E-70A3-4B63-A732-464A41304AE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9D8155-FD97-44D1-9763-0FB812B5F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8DFF5-4335-4CF2-A3AE-8988727B9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511465-A872-431F-9769-217C58668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6C5BA3-4958-440A-9F19-158F95327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38EEB6-A7BB-4CA3-84D0-6417F54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C91774-B1B1-4774-8439-C9BAADBBE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C89CEFF-97F9-40F3-AB68-106997B07A82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4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52113-024C-46F7-8E7F-F268386950D7}"/>
              </a:ext>
            </a:extLst>
          </p:cNvPr>
          <p:cNvCxnSpPr>
            <a:cxnSpLocks/>
          </p:cNvCxnSpPr>
          <p:nvPr/>
        </p:nvCxnSpPr>
        <p:spPr>
          <a:xfrm flipV="1">
            <a:off x="9762146" y="773214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7C1A5C-202F-455F-A2BE-54699C46708F}"/>
              </a:ext>
            </a:extLst>
          </p:cNvPr>
          <p:cNvCxnSpPr>
            <a:cxnSpLocks/>
          </p:cNvCxnSpPr>
          <p:nvPr/>
        </p:nvCxnSpPr>
        <p:spPr>
          <a:xfrm flipV="1">
            <a:off x="10267266" y="1494792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971AE-5BB3-4BD1-A47B-A1546F12C1BB}"/>
              </a:ext>
            </a:extLst>
          </p:cNvPr>
          <p:cNvCxnSpPr>
            <a:cxnSpLocks/>
          </p:cNvCxnSpPr>
          <p:nvPr/>
        </p:nvCxnSpPr>
        <p:spPr>
          <a:xfrm>
            <a:off x="10221011" y="329731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F727C3-D652-439B-ACDB-8C50DE92A916}"/>
              </a:ext>
            </a:extLst>
          </p:cNvPr>
          <p:cNvCxnSpPr>
            <a:cxnSpLocks/>
          </p:cNvCxnSpPr>
          <p:nvPr/>
        </p:nvCxnSpPr>
        <p:spPr>
          <a:xfrm>
            <a:off x="9546002" y="3803972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E3451-D0BF-437F-A85E-520792412D76}"/>
              </a:ext>
            </a:extLst>
          </p:cNvPr>
          <p:cNvCxnSpPr>
            <a:cxnSpLocks/>
          </p:cNvCxnSpPr>
          <p:nvPr/>
        </p:nvCxnSpPr>
        <p:spPr>
          <a:xfrm flipH="1">
            <a:off x="8450074" y="3679149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705D4F-1DDE-46CA-8583-24DA842D3B02}"/>
              </a:ext>
            </a:extLst>
          </p:cNvPr>
          <p:cNvCxnSpPr>
            <a:cxnSpLocks/>
          </p:cNvCxnSpPr>
          <p:nvPr/>
        </p:nvCxnSpPr>
        <p:spPr>
          <a:xfrm flipH="1">
            <a:off x="7515725" y="2761086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A0AB61-14FE-440D-A94B-14930AF2F780}"/>
              </a:ext>
            </a:extLst>
          </p:cNvPr>
          <p:cNvCxnSpPr>
            <a:cxnSpLocks/>
          </p:cNvCxnSpPr>
          <p:nvPr/>
        </p:nvCxnSpPr>
        <p:spPr>
          <a:xfrm flipH="1" flipV="1">
            <a:off x="8349285" y="1042250"/>
            <a:ext cx="272013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44C61-F7F3-4A9F-84D0-1481BC92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12883" r="31429" b="11658"/>
          <a:stretch/>
        </p:blipFill>
        <p:spPr>
          <a:xfrm>
            <a:off x="937911" y="621857"/>
            <a:ext cx="3589970" cy="39594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1B0D1D-50FA-42AA-89B5-17B74E16B4F4}"/>
              </a:ext>
            </a:extLst>
          </p:cNvPr>
          <p:cNvGrpSpPr/>
          <p:nvPr/>
        </p:nvGrpSpPr>
        <p:grpSpPr>
          <a:xfrm>
            <a:off x="4788158" y="3934414"/>
            <a:ext cx="2917374" cy="2811619"/>
            <a:chOff x="4788158" y="3934414"/>
            <a:chExt cx="2917374" cy="2811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A8565-ADD2-4269-BD4C-B3E6258BD56D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E8D2DC-C897-45E4-9E67-0ADDB52D4BDB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5917F-13C7-4730-8421-52440FCE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15D7B-AA9E-4D48-BD60-AD3449D4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705D18-AFE0-4DCE-9F3A-AA8B0F0AD7D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E7864-2145-45B7-BB30-B0A13A3B3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2E8123-8598-496C-B093-028C4B5A772E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5A912-F014-4429-A167-95CC0EE616CD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81378-E2E1-4D50-82C4-0C3EC1EE7E72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9CDF4-F348-45F6-8216-E7584C5A8863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5B1B56-93DC-46A5-AF45-FBD24878DEB1}"/>
              </a:ext>
            </a:extLst>
          </p:cNvPr>
          <p:cNvCxnSpPr>
            <a:cxnSpLocks/>
          </p:cNvCxnSpPr>
          <p:nvPr/>
        </p:nvCxnSpPr>
        <p:spPr>
          <a:xfrm flipV="1">
            <a:off x="3425465" y="410547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E6E16-1BAF-4B6F-AAFF-10A61537F020}"/>
              </a:ext>
            </a:extLst>
          </p:cNvPr>
          <p:cNvCxnSpPr>
            <a:cxnSpLocks/>
          </p:cNvCxnSpPr>
          <p:nvPr/>
        </p:nvCxnSpPr>
        <p:spPr>
          <a:xfrm flipV="1">
            <a:off x="4175024" y="1352939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FD4AE-34E1-4201-A4A5-E709A3AB950D}"/>
              </a:ext>
            </a:extLst>
          </p:cNvPr>
          <p:cNvCxnSpPr>
            <a:cxnSpLocks/>
          </p:cNvCxnSpPr>
          <p:nvPr/>
        </p:nvCxnSpPr>
        <p:spPr>
          <a:xfrm>
            <a:off x="4173787" y="357862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1711B-3D82-46EA-9D6C-F953723FD0B3}"/>
              </a:ext>
            </a:extLst>
          </p:cNvPr>
          <p:cNvCxnSpPr>
            <a:cxnSpLocks/>
          </p:cNvCxnSpPr>
          <p:nvPr/>
        </p:nvCxnSpPr>
        <p:spPr>
          <a:xfrm>
            <a:off x="3160595" y="4402497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F76D8-22F5-4973-B447-7B11F03D470F}"/>
              </a:ext>
            </a:extLst>
          </p:cNvPr>
          <p:cNvCxnSpPr>
            <a:cxnSpLocks/>
          </p:cNvCxnSpPr>
          <p:nvPr/>
        </p:nvCxnSpPr>
        <p:spPr>
          <a:xfrm flipH="1">
            <a:off x="1628821" y="4115131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ABDCA-08B5-4672-B7CF-B79E4CC1738B}"/>
              </a:ext>
            </a:extLst>
          </p:cNvPr>
          <p:cNvCxnSpPr>
            <a:cxnSpLocks/>
          </p:cNvCxnSpPr>
          <p:nvPr/>
        </p:nvCxnSpPr>
        <p:spPr>
          <a:xfrm flipH="1">
            <a:off x="634482" y="2858608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20F3D1-1EE1-40D5-B2D1-BAE76CC14516}"/>
              </a:ext>
            </a:extLst>
          </p:cNvPr>
          <p:cNvCxnSpPr>
            <a:cxnSpLocks/>
          </p:cNvCxnSpPr>
          <p:nvPr/>
        </p:nvCxnSpPr>
        <p:spPr>
          <a:xfrm flipH="1" flipV="1">
            <a:off x="1698171" y="773214"/>
            <a:ext cx="202664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EC1828-A464-4B42-9C88-6DEC4E9DD44C}"/>
              </a:ext>
            </a:extLst>
          </p:cNvPr>
          <p:cNvSpPr/>
          <p:nvPr/>
        </p:nvSpPr>
        <p:spPr>
          <a:xfrm>
            <a:off x="8609746" y="1289518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A056FA-369C-43AF-966D-205C0860C897}"/>
              </a:ext>
            </a:extLst>
          </p:cNvPr>
          <p:cNvSpPr/>
          <p:nvPr/>
        </p:nvSpPr>
        <p:spPr>
          <a:xfrm>
            <a:off x="9634738" y="1130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16011-2A9C-4996-803A-EBBCF8ABF807}"/>
              </a:ext>
            </a:extLst>
          </p:cNvPr>
          <p:cNvSpPr/>
          <p:nvPr/>
        </p:nvSpPr>
        <p:spPr>
          <a:xfrm>
            <a:off x="10113709" y="1619191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BBFEED-46F3-455C-8E3E-A94450E07881}"/>
              </a:ext>
            </a:extLst>
          </p:cNvPr>
          <p:cNvSpPr/>
          <p:nvPr/>
        </p:nvSpPr>
        <p:spPr>
          <a:xfrm>
            <a:off x="10006407" y="314319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8D07DA-ED6A-4386-AE3A-25E6ECE14B77}"/>
              </a:ext>
            </a:extLst>
          </p:cNvPr>
          <p:cNvSpPr/>
          <p:nvPr/>
        </p:nvSpPr>
        <p:spPr>
          <a:xfrm>
            <a:off x="9416976" y="359228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29CC81-1834-4078-AF05-EA1CEB29670F}"/>
              </a:ext>
            </a:extLst>
          </p:cNvPr>
          <p:cNvSpPr/>
          <p:nvPr/>
        </p:nvSpPr>
        <p:spPr>
          <a:xfrm>
            <a:off x="8688441" y="348287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F1CA3-73FF-4062-9A2D-1F981DE019AE}"/>
              </a:ext>
            </a:extLst>
          </p:cNvPr>
          <p:cNvSpPr/>
          <p:nvPr/>
        </p:nvSpPr>
        <p:spPr>
          <a:xfrm>
            <a:off x="7899873" y="2653784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BBB8F-B2FF-4F39-B9E4-C3E76EE3F6C1}"/>
              </a:ext>
            </a:extLst>
          </p:cNvPr>
          <p:cNvSpPr txBox="1"/>
          <p:nvPr/>
        </p:nvSpPr>
        <p:spPr>
          <a:xfrm>
            <a:off x="9414213" y="427348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66F38-445E-43AC-8081-A2EDD3D27A56}"/>
              </a:ext>
            </a:extLst>
          </p:cNvPr>
          <p:cNvSpPr txBox="1"/>
          <p:nvPr/>
        </p:nvSpPr>
        <p:spPr>
          <a:xfrm>
            <a:off x="8175012" y="398766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D5839-0AF9-4297-B548-67B26A1807EA}"/>
              </a:ext>
            </a:extLst>
          </p:cNvPr>
          <p:cNvSpPr txBox="1"/>
          <p:nvPr/>
        </p:nvSpPr>
        <p:spPr>
          <a:xfrm>
            <a:off x="10506989" y="3300286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06EC8-1169-466E-B8F7-AFAA236B7E4C}"/>
              </a:ext>
            </a:extLst>
          </p:cNvPr>
          <p:cNvSpPr txBox="1"/>
          <p:nvPr/>
        </p:nvSpPr>
        <p:spPr>
          <a:xfrm>
            <a:off x="10543833" y="1289518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EAB12-7C6E-4577-B3EA-293C4ECE400F}"/>
              </a:ext>
            </a:extLst>
          </p:cNvPr>
          <p:cNvSpPr txBox="1"/>
          <p:nvPr/>
        </p:nvSpPr>
        <p:spPr>
          <a:xfrm>
            <a:off x="7173997" y="261412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A26B94-55A6-43BD-8986-050209718765}"/>
              </a:ext>
            </a:extLst>
          </p:cNvPr>
          <p:cNvSpPr txBox="1"/>
          <p:nvPr/>
        </p:nvSpPr>
        <p:spPr>
          <a:xfrm>
            <a:off x="7977187" y="80065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4E0361-40F6-4764-8E11-B74E0EA4E178}"/>
              </a:ext>
            </a:extLst>
          </p:cNvPr>
          <p:cNvSpPr txBox="1"/>
          <p:nvPr/>
        </p:nvSpPr>
        <p:spPr>
          <a:xfrm>
            <a:off x="9742040" y="490386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76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50BFF2-D6F7-40E5-A7D3-DF1AD1DDE841}"/>
              </a:ext>
            </a:extLst>
          </p:cNvPr>
          <p:cNvGrpSpPr/>
          <p:nvPr/>
        </p:nvGrpSpPr>
        <p:grpSpPr>
          <a:xfrm>
            <a:off x="1190056" y="2885750"/>
            <a:ext cx="2917374" cy="2811619"/>
            <a:chOff x="4353134" y="3912117"/>
            <a:chExt cx="2917374" cy="28116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10E5B-CD81-44D0-89CB-07B25041751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2E6F15-48F6-4119-A076-0B56BBED955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67A1B1-DD40-49F4-87B3-F25D89C50067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68BBC-3BC0-44F7-8270-0E9350E21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26ED627-BD0D-458F-BCA8-066965695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16FAC04-48DA-4FCB-ACB1-84FA7040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66E58B-F1A1-4E8D-9808-48EAF42EF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158F97-8CEB-483C-B312-F392C93D47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E93400-D82A-46FA-8D50-CC62F8F97A2A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0E382-F409-4700-B33C-4E14954DC96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2E8C0-9B72-4009-B705-B211549E9F7C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2E2043-3607-4986-A25E-1D899CDDD401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49A8AD-7014-4EBF-94CC-2EA3FA0BD11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33151-2A76-45CD-B4AF-DC48A3902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D70C1-5052-49A6-B227-9FEA0C405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5C0667-BE45-413B-8D76-2E4BFB65E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E7C258-9D85-4CBD-92CF-52A0897A6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347EFA-D069-424F-80A8-8EA632B74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E89599-C7B6-40CE-B22B-78DD4DD0A6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414F5F-B8C7-41EA-A7B9-17A3EC3C1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CC91FA-73FA-4E6A-A94C-B63F55CD7CAF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8A30C-298B-4CFB-8DBD-69B838797284}"/>
              </a:ext>
            </a:extLst>
          </p:cNvPr>
          <p:cNvGrpSpPr/>
          <p:nvPr/>
        </p:nvGrpSpPr>
        <p:grpSpPr>
          <a:xfrm>
            <a:off x="1190056" y="208387"/>
            <a:ext cx="2917374" cy="2811619"/>
            <a:chOff x="4353134" y="3912117"/>
            <a:chExt cx="2917374" cy="28116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EA170B-9568-440A-9C11-BFE4D8F99D56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9875C-6284-4A63-A688-68F32189A091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2493AF-2AFF-4E5D-A5B5-59BD7DEB0E32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0E5B05A-AB45-41CE-BFBF-0DBDEC2E9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478004-8FB2-4A1A-8B30-92D32729D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881B5D8-33B9-468A-8356-C50F8AC1A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943D128-A0BD-4BD0-879C-283C943F9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86AED4-F24B-43EA-BC40-CDFEB4BBB107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5BB67A-91C2-4350-BFA0-92E5B2613F93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30D32-2FF6-48E2-A39B-E374CFC2C3C2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B300ED-E2CE-40E7-BAA8-A44EF8CB923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5D0DBF-3195-408B-AF85-5DAC955FEC8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FB0B44A-134D-41DA-A6E4-BEA235610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46B2DD-988E-4F2C-BAA5-E7A599D57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91ADB2-F9D8-46ED-98D8-B71AE95AE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A2ADAB-788F-4DA4-8D15-5382F1C81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674196-DF03-4932-BF00-BF39CF5CD222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D785DB-A488-46E2-A9E1-2E297D079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BC6109-C805-4E30-AC51-C6F948D8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52D401-65A6-4B7A-9EB4-A41C920159A7}"/>
              </a:ext>
            </a:extLst>
          </p:cNvPr>
          <p:cNvGrpSpPr/>
          <p:nvPr/>
        </p:nvGrpSpPr>
        <p:grpSpPr>
          <a:xfrm>
            <a:off x="2417650" y="5876530"/>
            <a:ext cx="539016" cy="506427"/>
            <a:chOff x="2453834" y="5979035"/>
            <a:chExt cx="539016" cy="50642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55FBF6-05C4-438B-988F-437893054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834" y="5999585"/>
              <a:ext cx="502832" cy="4858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5346B-41B5-4838-8680-42EF88E7A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018" y="5979035"/>
              <a:ext cx="502832" cy="50642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1D1054-6D2B-4F7A-9958-942624879206}"/>
              </a:ext>
            </a:extLst>
          </p:cNvPr>
          <p:cNvGrpSpPr/>
          <p:nvPr/>
        </p:nvGrpSpPr>
        <p:grpSpPr>
          <a:xfrm>
            <a:off x="6410246" y="238601"/>
            <a:ext cx="2917374" cy="2811619"/>
            <a:chOff x="4353134" y="3912117"/>
            <a:chExt cx="2917374" cy="281161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18146B-C837-4703-BF84-8B7E51BEC2CE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6743AE-304E-479C-9303-B1D5D8066F1A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CECC846-102A-47B7-8DF5-D64D53B2780C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B0FAB85-6348-48D8-A75F-0C32B48A9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6F36F38-691F-4C6B-B6B6-6E6057790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AB3E86D-21B5-4A47-AFC4-4078AA0D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07EF018-E8E6-4564-BE46-4FAD92EF8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A6D5887-9377-4499-8A29-B665CC6C839C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B7C34A-D2E5-487A-91C3-77FA1B02CA68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6141-E655-4F40-A35C-863D25B18885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F75F55F-7843-4C1C-8F2F-5A3C2D6FE177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AD0B854-D701-403B-88E6-7D5519E6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CDDD673-18F9-40DE-988A-B39FE7A24E0E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0D4796-3657-4F3B-8C08-007C930D2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43E209-1526-463A-B817-A2D28FC814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505E38-0044-487F-88AA-CD8BD70C4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FF955C-8FDC-432D-8177-DD6287B4D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2F1EDA5-1F9E-46E1-91FB-5F91AEA3A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C82423-A66E-49A6-ADC1-E3E84E3F6AF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E39153-62F1-4406-973A-F5792B7CA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C0B8365-2082-45B8-A35C-A9A8586EA2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0EA2D4-9002-4C47-AB65-495B7257BA7D}"/>
              </a:ext>
            </a:extLst>
          </p:cNvPr>
          <p:cNvGrpSpPr/>
          <p:nvPr/>
        </p:nvGrpSpPr>
        <p:grpSpPr>
          <a:xfrm>
            <a:off x="6411730" y="2967014"/>
            <a:ext cx="2917374" cy="2811619"/>
            <a:chOff x="4353134" y="3912117"/>
            <a:chExt cx="2917374" cy="281161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C22C86D-ED01-4D8B-A566-F0497748081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75B41A-6FD2-4EBF-8918-10B5A00D29AD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ED52D96-F5B5-44C0-80F4-D6965FAD9DDD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1AC5F06-56D5-483C-A3D1-A9A11F04C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7A12C2D-7A68-457D-8108-09F9C7AF6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6061457-E03F-4BA5-B9CE-C9B341185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BDAE959-3ACD-46C3-A47E-EF920A33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30F33F-7A81-44A8-B764-C9C5519B3114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FE0631-01CE-4083-974C-90B3D43FD465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673B93-04BD-489F-8F8F-EE50AE38651A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F7410A-2ED2-45A9-9734-9E949F1998E9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5377079-AF47-4B2C-9DD7-66174E990B4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60A3741-A784-46AA-853E-0F73A4D4D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D2B2FB-AF3B-43EC-94DA-042ABCC1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549B49-F5CA-40F4-A932-38A011D92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6935873-E2D6-47DD-B145-5B387AFEEA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CFB5EE-70E1-4ACC-B1AD-C2D977A55AA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8D1633-D208-4613-BCEB-E6C797F3D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9BE5DC7-CB80-403C-9F03-A3EBC3C5BA1E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F406AD7-6B01-4CCC-8602-1E0237062707}"/>
              </a:ext>
            </a:extLst>
          </p:cNvPr>
          <p:cNvGrpSpPr/>
          <p:nvPr/>
        </p:nvGrpSpPr>
        <p:grpSpPr>
          <a:xfrm>
            <a:off x="7495037" y="5889418"/>
            <a:ext cx="772426" cy="378818"/>
            <a:chOff x="7217425" y="5873036"/>
            <a:chExt cx="772426" cy="3788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6278A0-16AA-4116-85C3-FC837251342D}"/>
                </a:ext>
              </a:extLst>
            </p:cNvPr>
            <p:cNvCxnSpPr/>
            <p:nvPr/>
          </p:nvCxnSpPr>
          <p:spPr>
            <a:xfrm>
              <a:off x="7217425" y="5999585"/>
              <a:ext cx="303111" cy="24293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91B14B3-D4E8-454F-9CBD-C0A7098D9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1874" y="5873036"/>
              <a:ext cx="487977" cy="37881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A914BF6-94FD-42C9-B6C6-40FF77A43F51}"/>
              </a:ext>
            </a:extLst>
          </p:cNvPr>
          <p:cNvSpPr txBox="1"/>
          <p:nvPr/>
        </p:nvSpPr>
        <p:spPr>
          <a:xfrm>
            <a:off x="2360262" y="28705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84152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EB8CE-7752-4759-A036-94C5EED7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44428"/>
              </p:ext>
            </p:extLst>
          </p:nvPr>
        </p:nvGraphicFramePr>
        <p:xfrm>
          <a:off x="29650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0FA1A-48B8-4B5D-A52B-069722B2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65696"/>
              </p:ext>
            </p:extLst>
          </p:nvPr>
        </p:nvGraphicFramePr>
        <p:xfrm>
          <a:off x="379859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A521E8-4962-49CC-84B0-CC694F6B7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6129"/>
              </p:ext>
            </p:extLst>
          </p:nvPr>
        </p:nvGraphicFramePr>
        <p:xfrm>
          <a:off x="7300687" y="217023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28B968-5877-4A70-83FD-4F21B7BA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9788"/>
              </p:ext>
            </p:extLst>
          </p:nvPr>
        </p:nvGraphicFramePr>
        <p:xfrm>
          <a:off x="7300687" y="3601616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A1A40B-D861-49FC-876F-B17EE5E8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37716"/>
              </p:ext>
            </p:extLst>
          </p:nvPr>
        </p:nvGraphicFramePr>
        <p:xfrm>
          <a:off x="379859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5F121C-4A81-4525-8333-F93E2046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88625"/>
              </p:ext>
            </p:extLst>
          </p:nvPr>
        </p:nvGraphicFramePr>
        <p:xfrm>
          <a:off x="29650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8FA4AD-9DB7-450A-98C6-764CC7494219}"/>
              </a:ext>
            </a:extLst>
          </p:cNvPr>
          <p:cNvCxnSpPr>
            <a:endCxn id="7" idx="1"/>
          </p:cNvCxnSpPr>
          <p:nvPr/>
        </p:nvCxnSpPr>
        <p:spPr>
          <a:xfrm>
            <a:off x="2876007" y="1442184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44538-BAD9-4117-A87E-19CD086B53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78097" y="1434063"/>
            <a:ext cx="922590" cy="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BD87B1-4348-4D6D-913B-AE17EF482EEA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880187" y="1434063"/>
            <a:ext cx="12700" cy="338459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7772FB-CEC1-4726-8D38-D55546AD11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378097" y="4818656"/>
            <a:ext cx="922590" cy="9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91B76-B5A0-4689-A65E-BF6EAA15A95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876007" y="4827987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95F91C-87DE-4E55-B3C5-B71FE0090E56}"/>
              </a:ext>
            </a:extLst>
          </p:cNvPr>
          <p:cNvSpPr txBox="1"/>
          <p:nvPr/>
        </p:nvSpPr>
        <p:spPr>
          <a:xfrm>
            <a:off x="1324947" y="2605187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B54D2-CF02-4113-A54C-5161B93D49E1}"/>
              </a:ext>
            </a:extLst>
          </p:cNvPr>
          <p:cNvSpPr txBox="1"/>
          <p:nvPr/>
        </p:nvSpPr>
        <p:spPr>
          <a:xfrm>
            <a:off x="4838105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A389-411D-4F3F-B3FE-CBA5A6B937E6}"/>
              </a:ext>
            </a:extLst>
          </p:cNvPr>
          <p:cNvSpPr txBox="1"/>
          <p:nvPr/>
        </p:nvSpPr>
        <p:spPr>
          <a:xfrm>
            <a:off x="8351263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448FB-237D-4E58-A797-045A97CD13F4}"/>
              </a:ext>
            </a:extLst>
          </p:cNvPr>
          <p:cNvSpPr txBox="1"/>
          <p:nvPr/>
        </p:nvSpPr>
        <p:spPr>
          <a:xfrm>
            <a:off x="8351263" y="5950510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BDE67-131F-4AA5-AE4A-0384FE81130D}"/>
              </a:ext>
            </a:extLst>
          </p:cNvPr>
          <p:cNvSpPr txBox="1"/>
          <p:nvPr/>
        </p:nvSpPr>
        <p:spPr>
          <a:xfrm>
            <a:off x="4838105" y="5964804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66BB4D-3CAF-4502-B131-54B8C84B9B4F}"/>
              </a:ext>
            </a:extLst>
          </p:cNvPr>
          <p:cNvSpPr txBox="1"/>
          <p:nvPr/>
        </p:nvSpPr>
        <p:spPr>
          <a:xfrm>
            <a:off x="1324947" y="5969768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37314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49739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80694D-1546-4239-8D0E-A9607CF11FA3}"/>
              </a:ext>
            </a:extLst>
          </p:cNvPr>
          <p:cNvSpPr/>
          <p:nvPr/>
        </p:nvSpPr>
        <p:spPr>
          <a:xfrm>
            <a:off x="2254195" y="525183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BF162C-46D8-4FDD-883D-A70FF05183B5}"/>
              </a:ext>
            </a:extLst>
          </p:cNvPr>
          <p:cNvSpPr/>
          <p:nvPr/>
        </p:nvSpPr>
        <p:spPr>
          <a:xfrm>
            <a:off x="2668988" y="630670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F34F49-B8B5-4446-AB1E-1202C7E9D325}"/>
              </a:ext>
            </a:extLst>
          </p:cNvPr>
          <p:cNvSpPr/>
          <p:nvPr/>
        </p:nvSpPr>
        <p:spPr>
          <a:xfrm>
            <a:off x="3822588" y="531942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ED2A13-F4FF-409F-A3A7-9E5309B853EE}"/>
              </a:ext>
            </a:extLst>
          </p:cNvPr>
          <p:cNvSpPr/>
          <p:nvPr/>
        </p:nvSpPr>
        <p:spPr>
          <a:xfrm>
            <a:off x="3386592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590827-896C-4C3F-9A65-9AC5E1F8D32C}"/>
              </a:ext>
            </a:extLst>
          </p:cNvPr>
          <p:cNvSpPr/>
          <p:nvPr/>
        </p:nvSpPr>
        <p:spPr>
          <a:xfrm>
            <a:off x="3822587" y="62868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9D159D-8A61-4CC5-8DC5-8B79839DC699}"/>
              </a:ext>
            </a:extLst>
          </p:cNvPr>
          <p:cNvSpPr/>
          <p:nvPr/>
        </p:nvSpPr>
        <p:spPr>
          <a:xfrm>
            <a:off x="4175097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5861B8-89B6-489B-8FC6-543D574CE994}"/>
              </a:ext>
            </a:extLst>
          </p:cNvPr>
          <p:cNvSpPr/>
          <p:nvPr/>
        </p:nvSpPr>
        <p:spPr>
          <a:xfrm>
            <a:off x="4202926" y="39348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FE6FDA-445A-4E91-AACA-EDCA0E188412}"/>
              </a:ext>
            </a:extLst>
          </p:cNvPr>
          <p:cNvSpPr/>
          <p:nvPr/>
        </p:nvSpPr>
        <p:spPr>
          <a:xfrm>
            <a:off x="3414421" y="400745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61B11-94BB-4A81-ACEB-ABA59C140C90}"/>
              </a:ext>
            </a:extLst>
          </p:cNvPr>
          <p:cNvSpPr/>
          <p:nvPr/>
        </p:nvSpPr>
        <p:spPr>
          <a:xfrm>
            <a:off x="3822586" y="276809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6FB30C-7C1D-4BF3-B058-018DC34D6416}"/>
              </a:ext>
            </a:extLst>
          </p:cNvPr>
          <p:cNvSpPr/>
          <p:nvPr/>
        </p:nvSpPr>
        <p:spPr>
          <a:xfrm>
            <a:off x="5302854" y="288500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CA2D59-F8C1-4DB1-9069-84E44984D661}"/>
              </a:ext>
            </a:extLst>
          </p:cNvPr>
          <p:cNvSpPr/>
          <p:nvPr/>
        </p:nvSpPr>
        <p:spPr>
          <a:xfrm>
            <a:off x="5302854" y="383451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2FD67-4F36-44E2-B688-0E9B8A0BF976}"/>
              </a:ext>
            </a:extLst>
          </p:cNvPr>
          <p:cNvSpPr/>
          <p:nvPr/>
        </p:nvSpPr>
        <p:spPr>
          <a:xfrm>
            <a:off x="5330683" y="5370073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DBBC5D-DFAE-412F-BEA3-4DB04FCD5EA1}"/>
              </a:ext>
            </a:extLst>
          </p:cNvPr>
          <p:cNvSpPr/>
          <p:nvPr/>
        </p:nvSpPr>
        <p:spPr>
          <a:xfrm>
            <a:off x="5729908" y="627291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01EDA-C079-4CA9-A502-2060C0D97480}"/>
              </a:ext>
            </a:extLst>
          </p:cNvPr>
          <p:cNvSpPr txBox="1"/>
          <p:nvPr/>
        </p:nvSpPr>
        <p:spPr>
          <a:xfrm>
            <a:off x="7708790" y="1582310"/>
            <a:ext cx="372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some horizontal control lines.</a:t>
            </a:r>
          </a:p>
          <a:p>
            <a:pPr marL="342900" indent="-342900">
              <a:buAutoNum type="arabicPeriod"/>
            </a:pPr>
            <a:r>
              <a:rPr lang="en-US" dirty="0"/>
              <a:t>Put points on the lines</a:t>
            </a:r>
          </a:p>
          <a:p>
            <a:pPr marL="342900" indent="-342900">
              <a:buAutoNum type="arabicPeriod"/>
            </a:pPr>
            <a:r>
              <a:rPr lang="en-US" dirty="0"/>
              <a:t>Create a graph with the points as vertices with non-overlapping edges. Points in adjacent control lines can connect to each other. </a:t>
            </a:r>
          </a:p>
          <a:p>
            <a:pPr marL="342900" indent="-342900">
              <a:buAutoNum type="arabicPeriod"/>
            </a:pPr>
            <a:r>
              <a:rPr lang="en-US" dirty="0"/>
              <a:t>Create intersections at the points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38FC4-C736-47D4-ACE1-7709C4D081BB}"/>
              </a:ext>
            </a:extLst>
          </p:cNvPr>
          <p:cNvCxnSpPr/>
          <p:nvPr/>
        </p:nvCxnSpPr>
        <p:spPr>
          <a:xfrm>
            <a:off x="6202973" y="3002573"/>
            <a:ext cx="0" cy="79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4210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80694D-1546-4239-8D0E-A9607CF11FA3}"/>
              </a:ext>
            </a:extLst>
          </p:cNvPr>
          <p:cNvSpPr/>
          <p:nvPr/>
        </p:nvSpPr>
        <p:spPr>
          <a:xfrm>
            <a:off x="2254195" y="525183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BF162C-46D8-4FDD-883D-A70FF05183B5}"/>
              </a:ext>
            </a:extLst>
          </p:cNvPr>
          <p:cNvSpPr/>
          <p:nvPr/>
        </p:nvSpPr>
        <p:spPr>
          <a:xfrm>
            <a:off x="2668988" y="630670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F34F49-B8B5-4446-AB1E-1202C7E9D325}"/>
              </a:ext>
            </a:extLst>
          </p:cNvPr>
          <p:cNvSpPr/>
          <p:nvPr/>
        </p:nvSpPr>
        <p:spPr>
          <a:xfrm>
            <a:off x="3822588" y="531942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ED2A13-F4FF-409F-A3A7-9E5309B853EE}"/>
              </a:ext>
            </a:extLst>
          </p:cNvPr>
          <p:cNvSpPr/>
          <p:nvPr/>
        </p:nvSpPr>
        <p:spPr>
          <a:xfrm>
            <a:off x="3386592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590827-896C-4C3F-9A65-9AC5E1F8D32C}"/>
              </a:ext>
            </a:extLst>
          </p:cNvPr>
          <p:cNvSpPr/>
          <p:nvPr/>
        </p:nvSpPr>
        <p:spPr>
          <a:xfrm>
            <a:off x="3822587" y="62868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9D159D-8A61-4CC5-8DC5-8B79839DC699}"/>
              </a:ext>
            </a:extLst>
          </p:cNvPr>
          <p:cNvSpPr/>
          <p:nvPr/>
        </p:nvSpPr>
        <p:spPr>
          <a:xfrm>
            <a:off x="4175097" y="629478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5861B8-89B6-489B-8FC6-543D574CE994}"/>
              </a:ext>
            </a:extLst>
          </p:cNvPr>
          <p:cNvSpPr/>
          <p:nvPr/>
        </p:nvSpPr>
        <p:spPr>
          <a:xfrm>
            <a:off x="4202926" y="39348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FE6FDA-445A-4E91-AACA-EDCA0E188412}"/>
              </a:ext>
            </a:extLst>
          </p:cNvPr>
          <p:cNvSpPr/>
          <p:nvPr/>
        </p:nvSpPr>
        <p:spPr>
          <a:xfrm>
            <a:off x="3414421" y="400745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61B11-94BB-4A81-ACEB-ABA59C140C90}"/>
              </a:ext>
            </a:extLst>
          </p:cNvPr>
          <p:cNvSpPr/>
          <p:nvPr/>
        </p:nvSpPr>
        <p:spPr>
          <a:xfrm>
            <a:off x="3822586" y="276809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6FB30C-7C1D-4BF3-B058-018DC34D6416}"/>
              </a:ext>
            </a:extLst>
          </p:cNvPr>
          <p:cNvSpPr/>
          <p:nvPr/>
        </p:nvSpPr>
        <p:spPr>
          <a:xfrm>
            <a:off x="5302854" y="2885001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CA2D59-F8C1-4DB1-9069-84E44984D661}"/>
              </a:ext>
            </a:extLst>
          </p:cNvPr>
          <p:cNvSpPr/>
          <p:nvPr/>
        </p:nvSpPr>
        <p:spPr>
          <a:xfrm>
            <a:off x="5302854" y="383451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2FD67-4F36-44E2-B688-0E9B8A0BF976}"/>
              </a:ext>
            </a:extLst>
          </p:cNvPr>
          <p:cNvSpPr/>
          <p:nvPr/>
        </p:nvSpPr>
        <p:spPr>
          <a:xfrm>
            <a:off x="5330683" y="5370073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DBBC5D-DFAE-412F-BEA3-4DB04FCD5EA1}"/>
              </a:ext>
            </a:extLst>
          </p:cNvPr>
          <p:cNvSpPr/>
          <p:nvPr/>
        </p:nvSpPr>
        <p:spPr>
          <a:xfrm>
            <a:off x="5729908" y="627291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ABD3E-F54F-4487-BD9E-1298EC4EB29A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3461929" y="4065146"/>
            <a:ext cx="376961" cy="128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C8E8A9-35F4-49DD-AAF5-A1F4150C7512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3850415" y="3992549"/>
            <a:ext cx="360662" cy="138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BB24E7-165E-4433-835C-EEA061DB51EC}"/>
              </a:ext>
            </a:extLst>
          </p:cNvPr>
          <p:cNvCxnSpPr>
            <a:cxnSpLocks/>
            <a:stCxn id="20" idx="7"/>
            <a:endCxn id="22" idx="7"/>
          </p:cNvCxnSpPr>
          <p:nvPr/>
        </p:nvCxnSpPr>
        <p:spPr>
          <a:xfrm flipH="1">
            <a:off x="3870095" y="5329319"/>
            <a:ext cx="1" cy="96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0C7C67-2A0C-4E95-B0C3-AA9C105597D7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>
            <a:off x="2301703" y="5261734"/>
            <a:ext cx="375436" cy="10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CD214C-C952-45E5-A655-AD00C15512AC}"/>
              </a:ext>
            </a:extLst>
          </p:cNvPr>
          <p:cNvCxnSpPr>
            <a:cxnSpLocks/>
            <a:stCxn id="26" idx="2"/>
            <a:endCxn id="18" idx="7"/>
          </p:cNvCxnSpPr>
          <p:nvPr/>
        </p:nvCxnSpPr>
        <p:spPr>
          <a:xfrm flipH="1">
            <a:off x="2301703" y="4041252"/>
            <a:ext cx="1112718" cy="122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1D71A3-BB05-41AE-AF92-40E3D0297233}"/>
              </a:ext>
            </a:extLst>
          </p:cNvPr>
          <p:cNvCxnSpPr>
            <a:cxnSpLocks/>
            <a:stCxn id="25" idx="1"/>
            <a:endCxn id="30" idx="5"/>
          </p:cNvCxnSpPr>
          <p:nvPr/>
        </p:nvCxnSpPr>
        <p:spPr>
          <a:xfrm>
            <a:off x="4211077" y="3944760"/>
            <a:ext cx="1167114" cy="148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7DB220-B50D-4A8C-8F3F-7034519A39FA}"/>
              </a:ext>
            </a:extLst>
          </p:cNvPr>
          <p:cNvCxnSpPr>
            <a:cxnSpLocks/>
            <a:stCxn id="29" idx="0"/>
            <a:endCxn id="30" idx="6"/>
          </p:cNvCxnSpPr>
          <p:nvPr/>
        </p:nvCxnSpPr>
        <p:spPr>
          <a:xfrm>
            <a:off x="5330684" y="3834518"/>
            <a:ext cx="55658" cy="156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0B6CC7-9862-4A47-B790-B574AF1FC4C6}"/>
              </a:ext>
            </a:extLst>
          </p:cNvPr>
          <p:cNvCxnSpPr>
            <a:cxnSpLocks/>
            <a:stCxn id="28" idx="6"/>
            <a:endCxn id="29" idx="0"/>
          </p:cNvCxnSpPr>
          <p:nvPr/>
        </p:nvCxnSpPr>
        <p:spPr>
          <a:xfrm flipH="1">
            <a:off x="5330684" y="2918794"/>
            <a:ext cx="27829" cy="91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FC9460-5235-4266-A8B4-BD8BDB301B2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78245" y="2798859"/>
            <a:ext cx="1432760" cy="104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4648DC-26F9-4CAE-9D7D-AEEED1ACF4FE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3870094" y="2825777"/>
            <a:ext cx="340983" cy="111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D2B753-E726-4CB1-B752-5F76870270F1}"/>
              </a:ext>
            </a:extLst>
          </p:cNvPr>
          <p:cNvCxnSpPr>
            <a:cxnSpLocks/>
            <a:stCxn id="27" idx="0"/>
            <a:endCxn id="26" idx="7"/>
          </p:cNvCxnSpPr>
          <p:nvPr/>
        </p:nvCxnSpPr>
        <p:spPr>
          <a:xfrm flipH="1">
            <a:off x="3461929" y="2768090"/>
            <a:ext cx="388487" cy="12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548896-7AD6-48DD-B0CA-DC83FE79EE45}"/>
              </a:ext>
            </a:extLst>
          </p:cNvPr>
          <p:cNvCxnSpPr>
            <a:cxnSpLocks/>
            <a:stCxn id="30" idx="6"/>
            <a:endCxn id="31" idx="0"/>
          </p:cNvCxnSpPr>
          <p:nvPr/>
        </p:nvCxnSpPr>
        <p:spPr>
          <a:xfrm>
            <a:off x="5386342" y="5403866"/>
            <a:ext cx="371396" cy="86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82E63-39A2-467D-9450-BCB3AECB5977}"/>
              </a:ext>
            </a:extLst>
          </p:cNvPr>
          <p:cNvCxnSpPr>
            <a:cxnSpLocks/>
            <a:stCxn id="66" idx="7"/>
            <a:endCxn id="67" idx="2"/>
          </p:cNvCxnSpPr>
          <p:nvPr/>
        </p:nvCxnSpPr>
        <p:spPr>
          <a:xfrm flipH="1">
            <a:off x="2461590" y="2662812"/>
            <a:ext cx="47509" cy="145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F39A433-6991-4012-9149-D1B90AEBF81C}"/>
              </a:ext>
            </a:extLst>
          </p:cNvPr>
          <p:cNvSpPr/>
          <p:nvPr/>
        </p:nvSpPr>
        <p:spPr>
          <a:xfrm>
            <a:off x="2461591" y="26529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5E70C-91D6-4B09-AE34-715D1D687E05}"/>
              </a:ext>
            </a:extLst>
          </p:cNvPr>
          <p:cNvSpPr/>
          <p:nvPr/>
        </p:nvSpPr>
        <p:spPr>
          <a:xfrm>
            <a:off x="2461590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E54B1A-E8D5-4153-992D-0018F13E4C3E}"/>
              </a:ext>
            </a:extLst>
          </p:cNvPr>
          <p:cNvSpPr txBox="1"/>
          <p:nvPr/>
        </p:nvSpPr>
        <p:spPr>
          <a:xfrm>
            <a:off x="7583365" y="1690688"/>
            <a:ext cx="2910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Reconstructing HD map from OSM, OSM can give us a network. ARGO-Verse HD maps. ML model to convert OSM to HD map?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EA3A4F-82F7-4ED0-B6B3-6A66F5B5D7E2}"/>
              </a:ext>
            </a:extLst>
          </p:cNvPr>
          <p:cNvSpPr/>
          <p:nvPr/>
        </p:nvSpPr>
        <p:spPr>
          <a:xfrm>
            <a:off x="3528955" y="5017585"/>
            <a:ext cx="619870" cy="659958"/>
          </a:xfrm>
          <a:prstGeom prst="ellipse">
            <a:avLst/>
          </a:prstGeom>
          <a:solidFill>
            <a:schemeClr val="accent2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and add the edges. Then remove the vertical lines</a:t>
            </a:r>
          </a:p>
          <a:p>
            <a:pPr marL="342900" indent="-342900">
              <a:buAutoNum type="arabicPeriod"/>
            </a:pPr>
            <a:r>
              <a:rPr lang="en-US" dirty="0"/>
              <a:t>Apply the same algorithm as before</a:t>
            </a:r>
          </a:p>
        </p:txBody>
      </p:sp>
    </p:spTree>
    <p:extLst>
      <p:ext uri="{BB962C8B-B14F-4D97-AF65-F5344CB8AC3E}">
        <p14:creationId xmlns:p14="http://schemas.microsoft.com/office/powerpoint/2010/main" val="127797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line based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and add the edges. Then remove the vertical lines</a:t>
            </a:r>
          </a:p>
          <a:p>
            <a:pPr marL="342900" indent="-342900">
              <a:buAutoNum type="arabicPeriod"/>
            </a:pPr>
            <a:r>
              <a:rPr lang="en-US" dirty="0"/>
              <a:t>Apply the same algorithm as before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C50253-4456-463D-A847-235D5BEC31B6}"/>
              </a:ext>
            </a:extLst>
          </p:cNvPr>
          <p:cNvSpPr/>
          <p:nvPr/>
        </p:nvSpPr>
        <p:spPr>
          <a:xfrm>
            <a:off x="2355577" y="630037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57C0A7-D94D-4E73-96D7-50FC0D506E2F}"/>
              </a:ext>
            </a:extLst>
          </p:cNvPr>
          <p:cNvSpPr/>
          <p:nvPr/>
        </p:nvSpPr>
        <p:spPr>
          <a:xfrm>
            <a:off x="3764941" y="629345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1A8D43-ADE8-4C98-8F51-BA9F081B057A}"/>
              </a:ext>
            </a:extLst>
          </p:cNvPr>
          <p:cNvSpPr/>
          <p:nvPr/>
        </p:nvSpPr>
        <p:spPr>
          <a:xfrm>
            <a:off x="5018597" y="628153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830C8E-C975-40EE-B53C-F8C804294A08}"/>
              </a:ext>
            </a:extLst>
          </p:cNvPr>
          <p:cNvSpPr/>
          <p:nvPr/>
        </p:nvSpPr>
        <p:spPr>
          <a:xfrm>
            <a:off x="4105854" y="5329362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E52C8-93DB-46C0-A758-9367BB24FC8B}"/>
              </a:ext>
            </a:extLst>
          </p:cNvPr>
          <p:cNvSpPr/>
          <p:nvPr/>
        </p:nvSpPr>
        <p:spPr>
          <a:xfrm>
            <a:off x="5956522" y="37430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6509B4-B3B1-42E9-8768-9F51C1C72EE6}"/>
              </a:ext>
            </a:extLst>
          </p:cNvPr>
          <p:cNvSpPr/>
          <p:nvPr/>
        </p:nvSpPr>
        <p:spPr>
          <a:xfrm>
            <a:off x="4455050" y="2815135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938A40-317C-48E1-8A82-B4C6E4C1CFEB}"/>
              </a:ext>
            </a:extLst>
          </p:cNvPr>
          <p:cNvSpPr/>
          <p:nvPr/>
        </p:nvSpPr>
        <p:spPr>
          <a:xfrm>
            <a:off x="3411773" y="271537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107B68-5C04-4521-894C-44B815303974}"/>
              </a:ext>
            </a:extLst>
          </p:cNvPr>
          <p:cNvSpPr/>
          <p:nvPr/>
        </p:nvSpPr>
        <p:spPr>
          <a:xfrm>
            <a:off x="3974326" y="395880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E342F3-13D5-4BA1-8F07-9150167FC77E}"/>
              </a:ext>
            </a:extLst>
          </p:cNvPr>
          <p:cNvSpPr/>
          <p:nvPr/>
        </p:nvSpPr>
        <p:spPr>
          <a:xfrm>
            <a:off x="4614406" y="3886199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37B76-C6F2-47CB-BDEA-E7D6D13A5D70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flipV="1">
            <a:off x="2355577" y="5271716"/>
            <a:ext cx="442620" cy="106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17B677-C97F-4114-AEFA-DB9E54B9C619}"/>
              </a:ext>
            </a:extLst>
          </p:cNvPr>
          <p:cNvCxnSpPr>
            <a:cxnSpLocks/>
            <a:stCxn id="23" idx="0"/>
            <a:endCxn id="25" idx="7"/>
          </p:cNvCxnSpPr>
          <p:nvPr/>
        </p:nvCxnSpPr>
        <p:spPr>
          <a:xfrm flipV="1">
            <a:off x="3792771" y="5339260"/>
            <a:ext cx="360591" cy="95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266D4F-A07A-4EB8-9500-874FEDB9F67C}"/>
              </a:ext>
            </a:extLst>
          </p:cNvPr>
          <p:cNvCxnSpPr>
            <a:cxnSpLocks/>
            <a:stCxn id="24" idx="7"/>
            <a:endCxn id="19" idx="2"/>
          </p:cNvCxnSpPr>
          <p:nvPr/>
        </p:nvCxnSpPr>
        <p:spPr>
          <a:xfrm flipV="1">
            <a:off x="5066105" y="5420803"/>
            <a:ext cx="259612" cy="87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DE9839-0199-404A-8D2F-98E07E0D70C3}"/>
              </a:ext>
            </a:extLst>
          </p:cNvPr>
          <p:cNvCxnSpPr>
            <a:cxnSpLocks/>
            <a:stCxn id="19" idx="6"/>
            <a:endCxn id="26" idx="7"/>
          </p:cNvCxnSpPr>
          <p:nvPr/>
        </p:nvCxnSpPr>
        <p:spPr>
          <a:xfrm flipV="1">
            <a:off x="5381376" y="3752976"/>
            <a:ext cx="622654" cy="166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65CE59-E655-4AF4-B223-3CC89C714ACF}"/>
              </a:ext>
            </a:extLst>
          </p:cNvPr>
          <p:cNvCxnSpPr>
            <a:cxnSpLocks/>
            <a:stCxn id="19" idx="1"/>
            <a:endCxn id="30" idx="6"/>
          </p:cNvCxnSpPr>
          <p:nvPr/>
        </p:nvCxnSpPr>
        <p:spPr>
          <a:xfrm flipH="1" flipV="1">
            <a:off x="4670065" y="3919992"/>
            <a:ext cx="663803" cy="14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9EA01B-6065-4796-938A-3BF0FAEBF064}"/>
              </a:ext>
            </a:extLst>
          </p:cNvPr>
          <p:cNvCxnSpPr>
            <a:cxnSpLocks/>
            <a:stCxn id="19" idx="1"/>
            <a:endCxn id="29" idx="3"/>
          </p:cNvCxnSpPr>
          <p:nvPr/>
        </p:nvCxnSpPr>
        <p:spPr>
          <a:xfrm flipH="1" flipV="1">
            <a:off x="3982477" y="4016487"/>
            <a:ext cx="1351391" cy="138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A063BD-C82B-4D3F-A2FB-D5D0E7C655EC}"/>
              </a:ext>
            </a:extLst>
          </p:cNvPr>
          <p:cNvCxnSpPr>
            <a:cxnSpLocks/>
            <a:stCxn id="20" idx="2"/>
            <a:endCxn id="27" idx="1"/>
          </p:cNvCxnSpPr>
          <p:nvPr/>
        </p:nvCxnSpPr>
        <p:spPr>
          <a:xfrm flipH="1" flipV="1">
            <a:off x="4463201" y="2825033"/>
            <a:ext cx="862515" cy="102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58B3A1-2C7B-4546-AD84-D381D8442950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 flipV="1">
            <a:off x="3439603" y="2715370"/>
            <a:ext cx="542874" cy="125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8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generators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/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C20B9-4815-48C2-A429-C861ACC8573F}"/>
              </a:ext>
            </a:extLst>
          </p:cNvPr>
          <p:cNvCxnSpPr>
            <a:cxnSpLocks/>
          </p:cNvCxnSpPr>
          <p:nvPr/>
        </p:nvCxnSpPr>
        <p:spPr>
          <a:xfrm flipV="1">
            <a:off x="2309854" y="6309360"/>
            <a:ext cx="3786146" cy="3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E4BF7-9B6C-4F33-999E-FFF91B89A279}"/>
              </a:ext>
            </a:extLst>
          </p:cNvPr>
          <p:cNvCxnSpPr>
            <a:cxnSpLocks/>
          </p:cNvCxnSpPr>
          <p:nvPr/>
        </p:nvCxnSpPr>
        <p:spPr>
          <a:xfrm flipV="1">
            <a:off x="1908313" y="3792772"/>
            <a:ext cx="4071068" cy="40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FD026-2637-43F5-9886-0C1BEE4657FE}"/>
              </a:ext>
            </a:extLst>
          </p:cNvPr>
          <p:cNvCxnSpPr>
            <a:cxnSpLocks/>
          </p:cNvCxnSpPr>
          <p:nvPr/>
        </p:nvCxnSpPr>
        <p:spPr>
          <a:xfrm>
            <a:off x="1908313" y="5271716"/>
            <a:ext cx="4187687" cy="18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9CB4-59BE-4452-9377-B96EBF45DD3A}"/>
              </a:ext>
            </a:extLst>
          </p:cNvPr>
          <p:cNvCxnSpPr>
            <a:cxnSpLocks/>
          </p:cNvCxnSpPr>
          <p:nvPr/>
        </p:nvCxnSpPr>
        <p:spPr>
          <a:xfrm>
            <a:off x="1948070" y="2639833"/>
            <a:ext cx="414793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B5428-228B-4626-9619-5453E14B3992}"/>
              </a:ext>
            </a:extLst>
          </p:cNvPr>
          <p:cNvCxnSpPr>
            <a:cxnSpLocks/>
          </p:cNvCxnSpPr>
          <p:nvPr/>
        </p:nvCxnSpPr>
        <p:spPr>
          <a:xfrm>
            <a:off x="2079266" y="1995777"/>
            <a:ext cx="997889" cy="454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6F59E-8415-4A69-96DE-6357EA8B1307}"/>
              </a:ext>
            </a:extLst>
          </p:cNvPr>
          <p:cNvCxnSpPr>
            <a:cxnSpLocks/>
          </p:cNvCxnSpPr>
          <p:nvPr/>
        </p:nvCxnSpPr>
        <p:spPr>
          <a:xfrm>
            <a:off x="5339301" y="2119023"/>
            <a:ext cx="31804" cy="44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743779-50D8-4737-BB45-97815237257D}"/>
              </a:ext>
            </a:extLst>
          </p:cNvPr>
          <p:cNvSpPr/>
          <p:nvPr/>
        </p:nvSpPr>
        <p:spPr>
          <a:xfrm>
            <a:off x="2192572" y="2629578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66DF4-032B-4BA4-95E5-85BE0EAA71C9}"/>
              </a:ext>
            </a:extLst>
          </p:cNvPr>
          <p:cNvSpPr/>
          <p:nvPr/>
        </p:nvSpPr>
        <p:spPr>
          <a:xfrm>
            <a:off x="2522551" y="408100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195AE1-EBC2-4CF3-96DB-CB45EB210E92}"/>
              </a:ext>
            </a:extLst>
          </p:cNvPr>
          <p:cNvSpPr/>
          <p:nvPr/>
        </p:nvSpPr>
        <p:spPr>
          <a:xfrm>
            <a:off x="2770367" y="5271716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38961D-249A-4938-90DB-5B7E11FD8F2A}"/>
              </a:ext>
            </a:extLst>
          </p:cNvPr>
          <p:cNvSpPr/>
          <p:nvPr/>
        </p:nvSpPr>
        <p:spPr>
          <a:xfrm>
            <a:off x="2982402" y="630936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652F3B-5645-45B5-BFBE-9DDBC6978BEE}"/>
              </a:ext>
            </a:extLst>
          </p:cNvPr>
          <p:cNvSpPr/>
          <p:nvPr/>
        </p:nvSpPr>
        <p:spPr>
          <a:xfrm>
            <a:off x="5325718" y="6275567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987A15-E7C7-4DBE-AF86-7EAD74D86DD6}"/>
              </a:ext>
            </a:extLst>
          </p:cNvPr>
          <p:cNvSpPr/>
          <p:nvPr/>
        </p:nvSpPr>
        <p:spPr>
          <a:xfrm>
            <a:off x="5325717" y="5387010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11533-FD3C-41C4-A68A-4A030B0D1C5F}"/>
              </a:ext>
            </a:extLst>
          </p:cNvPr>
          <p:cNvSpPr/>
          <p:nvPr/>
        </p:nvSpPr>
        <p:spPr>
          <a:xfrm>
            <a:off x="5325716" y="381861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8FE79-33D7-4391-AA07-8F3617277A6C}"/>
              </a:ext>
            </a:extLst>
          </p:cNvPr>
          <p:cNvSpPr/>
          <p:nvPr/>
        </p:nvSpPr>
        <p:spPr>
          <a:xfrm>
            <a:off x="5304182" y="2896264"/>
            <a:ext cx="55659" cy="6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C1F09-08DC-4552-88A2-2FA352700319}"/>
              </a:ext>
            </a:extLst>
          </p:cNvPr>
          <p:cNvSpPr txBox="1"/>
          <p:nvPr/>
        </p:nvSpPr>
        <p:spPr>
          <a:xfrm>
            <a:off x="7374835" y="1371600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 both horizontal and vertical lines, first create points at the intersections </a:t>
            </a:r>
          </a:p>
          <a:p>
            <a:pPr marL="342900" indent="-342900">
              <a:buAutoNum type="arabicPeriod"/>
            </a:pPr>
            <a:r>
              <a:rPr lang="en-US" dirty="0"/>
              <a:t>Place the intersections in available spaces</a:t>
            </a:r>
          </a:p>
          <a:p>
            <a:pPr marL="342900" indent="-342900">
              <a:buAutoNum type="arabicPeriod"/>
            </a:pPr>
            <a:r>
              <a:rPr lang="en-US" dirty="0"/>
              <a:t>Find the intersection points between an intersection and the surrounding control lines. Call them orange points</a:t>
            </a:r>
          </a:p>
          <a:p>
            <a:pPr marL="342900" indent="-342900">
              <a:buAutoNum type="arabicPeriod"/>
            </a:pPr>
            <a:r>
              <a:rPr lang="en-US" dirty="0"/>
              <a:t>Merge intersection points to previously existing points if necessary. Merged points are purple points.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0D1A2-E5C5-45A3-8791-1D0BB6D1AD55}"/>
              </a:ext>
            </a:extLst>
          </p:cNvPr>
          <p:cNvGrpSpPr/>
          <p:nvPr/>
        </p:nvGrpSpPr>
        <p:grpSpPr>
          <a:xfrm>
            <a:off x="3284437" y="3059152"/>
            <a:ext cx="801976" cy="582546"/>
            <a:chOff x="1156995" y="1973424"/>
            <a:chExt cx="4373794" cy="31770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AF5D0-F7D5-4BC2-A1D0-A8653FF9B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FA7A38-87D4-4D4D-BCFF-B1FCE219E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B56456-B279-44BF-8BC5-21B2B9FFD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ECAB1A-DF25-4B2B-9AA8-DC31D28D4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F5E24B-072C-43B8-B42A-53DF8DECEE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18E263-9D68-4DFA-8DF1-ADA6DB00EFF9}"/>
              </a:ext>
            </a:extLst>
          </p:cNvPr>
          <p:cNvGrpSpPr/>
          <p:nvPr/>
        </p:nvGrpSpPr>
        <p:grpSpPr>
          <a:xfrm>
            <a:off x="1470996" y="4473230"/>
            <a:ext cx="801976" cy="582546"/>
            <a:chOff x="1156995" y="1973424"/>
            <a:chExt cx="4373794" cy="317707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2AC7198-4D0D-437E-A251-0246E228D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BF4E3C-8372-4E44-8CFF-E170DDD2E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3D276A-9321-4B48-B792-8DF3152AD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6528E2A-52C4-4F2E-98EC-2F193856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434CCD-826B-41EA-9413-8A0B89FAA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059A09-FC28-4C77-A08A-14DE0CCA0524}"/>
              </a:ext>
            </a:extLst>
          </p:cNvPr>
          <p:cNvGrpSpPr/>
          <p:nvPr/>
        </p:nvGrpSpPr>
        <p:grpSpPr>
          <a:xfrm>
            <a:off x="3685424" y="5590705"/>
            <a:ext cx="801976" cy="582546"/>
            <a:chOff x="1156995" y="1973424"/>
            <a:chExt cx="4373794" cy="317707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10DD5B5-4859-45EA-A614-BD691A3E3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F2236F-752B-4F53-8FC7-53E45FDE1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9BBEE68-4AA7-49F2-9DC2-CC2C2486C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EB6091-73E6-4178-AEFB-348603607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F4F1BF8-D541-485D-B6C3-9CDAEE128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359E17-C1CA-46FE-9A80-6CEA7583C022}"/>
              </a:ext>
            </a:extLst>
          </p:cNvPr>
          <p:cNvGrpSpPr/>
          <p:nvPr/>
        </p:nvGrpSpPr>
        <p:grpSpPr>
          <a:xfrm>
            <a:off x="4289628" y="4209298"/>
            <a:ext cx="801976" cy="582546"/>
            <a:chOff x="1156995" y="1973424"/>
            <a:chExt cx="4373794" cy="317707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70BB0F1-5D66-4582-B65F-3FB31DDC1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6F967E-8C18-4A2C-BA67-6B01817D7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A69F8C7-1AB6-4097-921C-BE80D6221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9A50F3-A7D5-4C3E-A0A6-152D90D51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8AC27CA-D559-40E7-B486-AD19D64B6A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CF6BCB3-BC66-458F-81BC-8FB6CC67E3BD}"/>
              </a:ext>
            </a:extLst>
          </p:cNvPr>
          <p:cNvSpPr/>
          <p:nvPr/>
        </p:nvSpPr>
        <p:spPr>
          <a:xfrm>
            <a:off x="4099150" y="278494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7933F6-59F8-411E-B78E-5C7316DAC2C7}"/>
              </a:ext>
            </a:extLst>
          </p:cNvPr>
          <p:cNvSpPr/>
          <p:nvPr/>
        </p:nvSpPr>
        <p:spPr>
          <a:xfrm>
            <a:off x="5312033" y="332165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EA34-DF63-4A1C-8D98-00F18E9A5E71}"/>
              </a:ext>
            </a:extLst>
          </p:cNvPr>
          <p:cNvSpPr/>
          <p:nvPr/>
        </p:nvSpPr>
        <p:spPr>
          <a:xfrm>
            <a:off x="2624992" y="455493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C4B3C81-E30F-4FF6-AB75-2D6A17296CB3}"/>
              </a:ext>
            </a:extLst>
          </p:cNvPr>
          <p:cNvSpPr/>
          <p:nvPr/>
        </p:nvSpPr>
        <p:spPr>
          <a:xfrm>
            <a:off x="2356547" y="3355451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4A4F44-130C-476F-B664-C0906DF921CA}"/>
              </a:ext>
            </a:extLst>
          </p:cNvPr>
          <p:cNvSpPr/>
          <p:nvPr/>
        </p:nvSpPr>
        <p:spPr>
          <a:xfrm>
            <a:off x="4634956" y="535183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CD0408-594C-4EED-B4C3-C33FCD6E6D02}"/>
              </a:ext>
            </a:extLst>
          </p:cNvPr>
          <p:cNvSpPr/>
          <p:nvPr/>
        </p:nvSpPr>
        <p:spPr>
          <a:xfrm>
            <a:off x="5315449" y="4462595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5C8202-2933-441A-8787-91FAB13E8E0A}"/>
              </a:ext>
            </a:extLst>
          </p:cNvPr>
          <p:cNvSpPr/>
          <p:nvPr/>
        </p:nvSpPr>
        <p:spPr>
          <a:xfrm>
            <a:off x="5175518" y="3834518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9966C5-02BB-48D6-A9A4-CBF2CB462799}"/>
              </a:ext>
            </a:extLst>
          </p:cNvPr>
          <p:cNvSpPr/>
          <p:nvPr/>
        </p:nvSpPr>
        <p:spPr>
          <a:xfrm>
            <a:off x="2645938" y="470800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25CFF7-DD9E-46E6-9CB2-FE37F8E83F43}"/>
              </a:ext>
            </a:extLst>
          </p:cNvPr>
          <p:cNvSpPr/>
          <p:nvPr/>
        </p:nvSpPr>
        <p:spPr>
          <a:xfrm>
            <a:off x="1884195" y="5218348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8DE140-DF87-425B-AEA2-4993775CFE8F}"/>
              </a:ext>
            </a:extLst>
          </p:cNvPr>
          <p:cNvSpPr/>
          <p:nvPr/>
        </p:nvSpPr>
        <p:spPr>
          <a:xfrm>
            <a:off x="2254195" y="4114799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F8335B-C54D-4CBF-87FB-2981A00D991F}"/>
              </a:ext>
            </a:extLst>
          </p:cNvPr>
          <p:cNvSpPr/>
          <p:nvPr/>
        </p:nvSpPr>
        <p:spPr>
          <a:xfrm>
            <a:off x="2913728" y="591692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6CA65-587B-4EBB-A554-72989D15C63A}"/>
              </a:ext>
            </a:extLst>
          </p:cNvPr>
          <p:cNvSpPr/>
          <p:nvPr/>
        </p:nvSpPr>
        <p:spPr>
          <a:xfrm>
            <a:off x="5348411" y="5839214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475DD2-7DCF-4079-83D6-DFE2C707E203}"/>
              </a:ext>
            </a:extLst>
          </p:cNvPr>
          <p:cNvSpPr/>
          <p:nvPr/>
        </p:nvSpPr>
        <p:spPr>
          <a:xfrm>
            <a:off x="4066232" y="629345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9B2B55-0BE1-4EA4-A578-567CB6FAB4DD}"/>
              </a:ext>
            </a:extLst>
          </p:cNvPr>
          <p:cNvSpPr/>
          <p:nvPr/>
        </p:nvSpPr>
        <p:spPr>
          <a:xfrm>
            <a:off x="4442917" y="5349067"/>
            <a:ext cx="55659" cy="675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D9D65-8011-44AA-A27E-B29D2AFA6453}"/>
              </a:ext>
            </a:extLst>
          </p:cNvPr>
          <p:cNvSpPr/>
          <p:nvPr/>
        </p:nvSpPr>
        <p:spPr>
          <a:xfrm>
            <a:off x="5140518" y="3721210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880549-4183-47A4-8C99-50727B87FC34}"/>
              </a:ext>
            </a:extLst>
          </p:cNvPr>
          <p:cNvSpPr/>
          <p:nvPr/>
        </p:nvSpPr>
        <p:spPr>
          <a:xfrm>
            <a:off x="4419662" y="5229319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631B96-A966-4A7C-8127-DBA9048A7296}"/>
              </a:ext>
            </a:extLst>
          </p:cNvPr>
          <p:cNvSpPr/>
          <p:nvPr/>
        </p:nvSpPr>
        <p:spPr>
          <a:xfrm>
            <a:off x="2525154" y="4522303"/>
            <a:ext cx="263552" cy="279056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38-7325-44C0-A922-F9CAA42F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19281-5B8D-42AA-9C22-6DC2B1F2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59941"/>
              </p:ext>
            </p:extLst>
          </p:nvPr>
        </p:nvGraphicFramePr>
        <p:xfrm>
          <a:off x="978011" y="1371600"/>
          <a:ext cx="568915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77">
                  <a:extLst>
                    <a:ext uri="{9D8B030D-6E8A-4147-A177-3AD203B41FA5}">
                      <a16:colId xmlns:a16="http://schemas.microsoft.com/office/drawing/2014/main" val="421900377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4534753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75296660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5256475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21236103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0721263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42372898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329423765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90450612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09512334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387193783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688818310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28118035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1213289149"/>
                    </a:ext>
                  </a:extLst>
                </a:gridCol>
                <a:gridCol w="379277">
                  <a:extLst>
                    <a:ext uri="{9D8B030D-6E8A-4147-A177-3AD203B41FA5}">
                      <a16:colId xmlns:a16="http://schemas.microsoft.com/office/drawing/2014/main" val="3801154745"/>
                    </a:ext>
                  </a:extLst>
                </a:gridCol>
              </a:tblGrid>
              <a:tr h="337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6597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1704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2109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4838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6363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56462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482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37775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1191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74454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2429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8570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766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9483"/>
                  </a:ext>
                </a:extLst>
              </a:tr>
              <a:tr h="337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645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E01EDA-C079-4CA9-A502-2060C0D97480}"/>
              </a:ext>
            </a:extLst>
          </p:cNvPr>
          <p:cNvSpPr txBox="1"/>
          <p:nvPr/>
        </p:nvSpPr>
        <p:spPr>
          <a:xfrm>
            <a:off x="7708790" y="1582310"/>
            <a:ext cx="372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control lines by extending incident roads</a:t>
            </a:r>
          </a:p>
          <a:p>
            <a:pPr marL="342900" indent="-342900">
              <a:buAutoNum type="arabicPeriod"/>
            </a:pPr>
            <a:r>
              <a:rPr lang="en-US" dirty="0"/>
              <a:t>Categorize lines as horizontal or vertical (or diagonals). Maybe 4 categories would yield better looking maps</a:t>
            </a:r>
          </a:p>
          <a:p>
            <a:pPr marL="342900" indent="-342900">
              <a:buAutoNum type="arabicPeriod"/>
            </a:pPr>
            <a:r>
              <a:rPr lang="en-US" dirty="0"/>
              <a:t>Find adjacent control lines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1C060F-B9DF-4F14-BF02-BD3AB66F0261}"/>
              </a:ext>
            </a:extLst>
          </p:cNvPr>
          <p:cNvGrpSpPr/>
          <p:nvPr/>
        </p:nvGrpSpPr>
        <p:grpSpPr>
          <a:xfrm>
            <a:off x="4483059" y="2468421"/>
            <a:ext cx="801976" cy="582546"/>
            <a:chOff x="1156995" y="1973424"/>
            <a:chExt cx="4373794" cy="317707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46B41C4-1510-4B7B-AAC1-0BC775D7E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3E1C83-EAF7-43BC-A887-27D45DA72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B031BD7-8878-4FF2-A064-290E811DF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7B8683-C085-4D63-BDD0-E58E97A2C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544482-92F0-483B-A569-831B10936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9D15E5-18C4-4A5E-9F44-06F7054047C3}"/>
              </a:ext>
            </a:extLst>
          </p:cNvPr>
          <p:cNvGrpSpPr/>
          <p:nvPr/>
        </p:nvGrpSpPr>
        <p:grpSpPr>
          <a:xfrm rot="2981381">
            <a:off x="1676847" y="3429714"/>
            <a:ext cx="801976" cy="582546"/>
            <a:chOff x="1156995" y="1973424"/>
            <a:chExt cx="4373794" cy="317707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D661EB7-E187-4539-9352-6E130233E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3DDE263-5A19-4FCD-B34D-EDABE0FC0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054F8-429E-4600-9B55-78001A9A6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21F20C-E2E1-4F30-91C3-8F8324515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15DDC5-290C-45CD-B5A9-4C97D52DA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E76336-A08C-41FE-9413-E0B89F679BE6}"/>
              </a:ext>
            </a:extLst>
          </p:cNvPr>
          <p:cNvGrpSpPr/>
          <p:nvPr/>
        </p:nvGrpSpPr>
        <p:grpSpPr>
          <a:xfrm rot="5400000">
            <a:off x="2967851" y="5596115"/>
            <a:ext cx="801976" cy="582546"/>
            <a:chOff x="1156995" y="1973424"/>
            <a:chExt cx="4373794" cy="317707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306BAE8-BB56-4D48-BFEA-AEF18D3A2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C965A8-3DD4-4ECD-8A45-09274A75F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4B84423-81D5-4ABD-ADBC-C89EEB080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B0232B-AF23-4916-B013-7CB25AB55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A244F9-4D21-422B-A8E9-8838970E1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5E9C53-104B-4764-B14B-F6949C4EB9F4}"/>
              </a:ext>
            </a:extLst>
          </p:cNvPr>
          <p:cNvGrpSpPr/>
          <p:nvPr/>
        </p:nvGrpSpPr>
        <p:grpSpPr>
          <a:xfrm rot="3097106">
            <a:off x="5362290" y="4614307"/>
            <a:ext cx="801976" cy="582546"/>
            <a:chOff x="1156995" y="1973424"/>
            <a:chExt cx="4373794" cy="317707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C8006D-AB65-4015-A839-4F5C52694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2043FC-BA96-4FA2-971A-DA3C3165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1ECEEE-EC2D-4122-BD91-6615D8C31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092B19-93A5-4B5A-B3B1-62069AC13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C39D70D-0924-40DD-A6C7-3A04DF620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F166BE-3CD3-4A82-A6BC-525678A4B496}"/>
              </a:ext>
            </a:extLst>
          </p:cNvPr>
          <p:cNvCxnSpPr/>
          <p:nvPr/>
        </p:nvCxnSpPr>
        <p:spPr>
          <a:xfrm flipH="1" flipV="1">
            <a:off x="998299" y="2400177"/>
            <a:ext cx="829633" cy="104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B821AE-3FF5-42C9-86A8-C6B2D77F6384}"/>
              </a:ext>
            </a:extLst>
          </p:cNvPr>
          <p:cNvCxnSpPr>
            <a:cxnSpLocks/>
          </p:cNvCxnSpPr>
          <p:nvPr/>
        </p:nvCxnSpPr>
        <p:spPr>
          <a:xfrm flipH="1" flipV="1">
            <a:off x="2342393" y="4005229"/>
            <a:ext cx="897500" cy="10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40D4F1-3B0A-4C33-8D29-69AF7B408117}"/>
              </a:ext>
            </a:extLst>
          </p:cNvPr>
          <p:cNvCxnSpPr>
            <a:cxnSpLocks/>
          </p:cNvCxnSpPr>
          <p:nvPr/>
        </p:nvCxnSpPr>
        <p:spPr>
          <a:xfrm flipH="1" flipV="1">
            <a:off x="3354700" y="1910631"/>
            <a:ext cx="1" cy="360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399024-6F9E-4DFE-9A83-9C95A0569BFA}"/>
              </a:ext>
            </a:extLst>
          </p:cNvPr>
          <p:cNvCxnSpPr>
            <a:cxnSpLocks/>
          </p:cNvCxnSpPr>
          <p:nvPr/>
        </p:nvCxnSpPr>
        <p:spPr>
          <a:xfrm flipH="1" flipV="1">
            <a:off x="4422507" y="3236769"/>
            <a:ext cx="1080379" cy="136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D15A6F-9591-4DE8-BEA0-26C74969A254}"/>
              </a:ext>
            </a:extLst>
          </p:cNvPr>
          <p:cNvCxnSpPr>
            <a:cxnSpLocks/>
          </p:cNvCxnSpPr>
          <p:nvPr/>
        </p:nvCxnSpPr>
        <p:spPr>
          <a:xfrm flipH="1" flipV="1">
            <a:off x="1754577" y="2750569"/>
            <a:ext cx="2728483" cy="2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BE0539-0732-4900-876F-ECD7E8555BEB}"/>
              </a:ext>
            </a:extLst>
          </p:cNvPr>
          <p:cNvCxnSpPr>
            <a:cxnSpLocks/>
          </p:cNvCxnSpPr>
          <p:nvPr/>
        </p:nvCxnSpPr>
        <p:spPr>
          <a:xfrm>
            <a:off x="5285033" y="2750569"/>
            <a:ext cx="123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F71F08-495B-45FC-9F1C-C4503F1F62BE}"/>
              </a:ext>
            </a:extLst>
          </p:cNvPr>
          <p:cNvCxnSpPr>
            <a:cxnSpLocks/>
          </p:cNvCxnSpPr>
          <p:nvPr/>
        </p:nvCxnSpPr>
        <p:spPr>
          <a:xfrm flipH="1">
            <a:off x="4048858" y="3050967"/>
            <a:ext cx="896132" cy="37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94386-0C12-4FD2-A8CF-E43BC7413387}"/>
              </a:ext>
            </a:extLst>
          </p:cNvPr>
          <p:cNvCxnSpPr>
            <a:cxnSpLocks/>
          </p:cNvCxnSpPr>
          <p:nvPr/>
        </p:nvCxnSpPr>
        <p:spPr>
          <a:xfrm flipH="1">
            <a:off x="4048858" y="5146929"/>
            <a:ext cx="1506506" cy="88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A5078B-8E0F-499C-9719-AAF8E360F2E3}"/>
              </a:ext>
            </a:extLst>
          </p:cNvPr>
          <p:cNvCxnSpPr>
            <a:cxnSpLocks/>
          </p:cNvCxnSpPr>
          <p:nvPr/>
        </p:nvCxnSpPr>
        <p:spPr>
          <a:xfrm>
            <a:off x="5999617" y="5214246"/>
            <a:ext cx="667549" cy="82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E7B663-3630-4B3F-B971-CD542A31BD54}"/>
              </a:ext>
            </a:extLst>
          </p:cNvPr>
          <p:cNvCxnSpPr>
            <a:cxnSpLocks/>
          </p:cNvCxnSpPr>
          <p:nvPr/>
        </p:nvCxnSpPr>
        <p:spPr>
          <a:xfrm flipV="1">
            <a:off x="6192313" y="4923200"/>
            <a:ext cx="494492" cy="2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653E7-51A9-4116-8D69-73B1C7C23B20}"/>
              </a:ext>
            </a:extLst>
          </p:cNvPr>
          <p:cNvCxnSpPr>
            <a:cxnSpLocks/>
          </p:cNvCxnSpPr>
          <p:nvPr/>
        </p:nvCxnSpPr>
        <p:spPr>
          <a:xfrm flipV="1">
            <a:off x="5170822" y="1738094"/>
            <a:ext cx="566826" cy="7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78F196-3FF1-4B2F-8D74-5715775A513B}"/>
              </a:ext>
            </a:extLst>
          </p:cNvPr>
          <p:cNvCxnSpPr>
            <a:cxnSpLocks/>
          </p:cNvCxnSpPr>
          <p:nvPr/>
        </p:nvCxnSpPr>
        <p:spPr>
          <a:xfrm flipV="1">
            <a:off x="2529601" y="3725900"/>
            <a:ext cx="4133534" cy="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530E2C-351D-4CB5-8652-BB82E9A21237}"/>
              </a:ext>
            </a:extLst>
          </p:cNvPr>
          <p:cNvCxnSpPr>
            <a:cxnSpLocks/>
          </p:cNvCxnSpPr>
          <p:nvPr/>
        </p:nvCxnSpPr>
        <p:spPr>
          <a:xfrm flipH="1">
            <a:off x="978011" y="3965144"/>
            <a:ext cx="917139" cy="3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144F84-F629-4A35-AF02-7DA45275EA4A}"/>
              </a:ext>
            </a:extLst>
          </p:cNvPr>
          <p:cNvCxnSpPr>
            <a:cxnSpLocks/>
          </p:cNvCxnSpPr>
          <p:nvPr/>
        </p:nvCxnSpPr>
        <p:spPr>
          <a:xfrm flipH="1" flipV="1">
            <a:off x="994752" y="5609308"/>
            <a:ext cx="2082814" cy="33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AD3BC0-6111-4CA1-B3CE-261854C8DABE}"/>
              </a:ext>
            </a:extLst>
          </p:cNvPr>
          <p:cNvCxnSpPr>
            <a:cxnSpLocks/>
          </p:cNvCxnSpPr>
          <p:nvPr/>
        </p:nvCxnSpPr>
        <p:spPr>
          <a:xfrm>
            <a:off x="3354700" y="6288376"/>
            <a:ext cx="0" cy="61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B983F6-C8EC-4CF6-ACDA-F7A6EC94BC1E}"/>
              </a:ext>
            </a:extLst>
          </p:cNvPr>
          <p:cNvCxnSpPr>
            <a:cxnSpLocks/>
          </p:cNvCxnSpPr>
          <p:nvPr/>
        </p:nvCxnSpPr>
        <p:spPr>
          <a:xfrm>
            <a:off x="3658830" y="6174164"/>
            <a:ext cx="1109706" cy="72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0967F81-21A2-4722-A58F-45CA2A2EC6B9}"/>
              </a:ext>
            </a:extLst>
          </p:cNvPr>
          <p:cNvSpPr/>
          <p:nvPr/>
        </p:nvSpPr>
        <p:spPr>
          <a:xfrm>
            <a:off x="3284019" y="3657665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F181B5-4F33-4B49-986D-4B817957D6B1}"/>
              </a:ext>
            </a:extLst>
          </p:cNvPr>
          <p:cNvSpPr/>
          <p:nvPr/>
        </p:nvSpPr>
        <p:spPr>
          <a:xfrm>
            <a:off x="4720796" y="3644437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6989EB-858E-4F64-A8BC-23B526D0CB0D}"/>
              </a:ext>
            </a:extLst>
          </p:cNvPr>
          <p:cNvSpPr/>
          <p:nvPr/>
        </p:nvSpPr>
        <p:spPr>
          <a:xfrm>
            <a:off x="4197586" y="5808560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369FEE-0A75-466C-A29D-303A28CE7782}"/>
              </a:ext>
            </a:extLst>
          </p:cNvPr>
          <p:cNvSpPr/>
          <p:nvPr/>
        </p:nvSpPr>
        <p:spPr>
          <a:xfrm>
            <a:off x="4056224" y="6411412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5ABB906-5117-459C-8C55-7ADB0A956123}"/>
              </a:ext>
            </a:extLst>
          </p:cNvPr>
          <p:cNvSpPr/>
          <p:nvPr/>
        </p:nvSpPr>
        <p:spPr>
          <a:xfrm>
            <a:off x="3284019" y="2654940"/>
            <a:ext cx="141362" cy="162925"/>
          </a:xfrm>
          <a:prstGeom prst="ellipse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5BA2-B0FB-4F78-840A-56892FC8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802826" y="1958246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 flipV="1">
            <a:off x="1311188" y="2197773"/>
            <a:ext cx="1451832" cy="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another constraint</a:t>
            </a:r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737</Words>
  <Application>Microsoft Office PowerPoint</Application>
  <PresentationFormat>Widescreen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line based generators</vt:lpstr>
      <vt:lpstr>Control line based generators</vt:lpstr>
      <vt:lpstr>Control line based generators</vt:lpstr>
      <vt:lpstr>Control line based generators</vt:lpstr>
      <vt:lpstr>Hybrid generators</vt:lpstr>
      <vt:lpstr>Another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78</cp:revision>
  <dcterms:created xsi:type="dcterms:W3CDTF">2021-04-20T21:29:36Z</dcterms:created>
  <dcterms:modified xsi:type="dcterms:W3CDTF">2021-06-02T21:22:33Z</dcterms:modified>
</cp:coreProperties>
</file>