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9AF2-5FD2-4093-84B7-897334331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F4E1D-5C7F-46D1-9C11-73FAAA58F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5EF3D-9E8B-4FE9-A148-0B53213D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2911-8C7C-45DA-9FD7-56325A26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0EF6-F65C-4DD0-8F10-7B0716F1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34A5-DD2A-4D86-B87A-EF522986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1D725-0959-48D9-B713-2DDF3EFB5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BDD7-4D6C-447E-AB33-96A03E95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D1F9-EC4E-428C-956C-8A832A6A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08AC-9ABE-4325-91E5-A83646C6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E46F4-0A18-482E-84F3-EBB559E8F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F8143-1953-4B0D-B3C9-848D0DC1F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7B801-E36C-4D61-B616-C6DD2189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DC4B2-2441-425D-8FEF-662114C1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0B06-B392-4A36-A065-6C9EB44C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B83B-F5B9-41EF-BFBC-5A600EF5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4BDE-3B1C-46C2-95B7-FA0272B1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EA8F-65BE-4B4A-9C57-70DB4709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B725-3E1F-4F7F-B906-2A695F2F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D427F-F521-41D3-AE6A-7A9837ED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3E62-889A-4B59-955E-A94E5C35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D997D-8E73-4429-91DC-4B51AB15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B945-90DF-4657-BB0B-64EACC86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22E9-AED7-4014-8C69-6A04F306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8DAB-8626-4862-92B4-00DBAC1F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E253-DBB1-4A9D-8D9F-F4895048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59FA-854B-4FA0-8113-E1080B4E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F43DB-D197-4B48-859D-1492E3D9F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E0EFF-FE84-4A98-8DC0-ABF6174D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6BAE2-13D3-4A4C-8F36-81822EB3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AE0F2-9888-4C37-98A2-5885C93F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011E-BD1B-4843-9FAD-D4E244DF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FDA79-D95C-4B5B-ACE5-395198FF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3468E-65D5-4193-AA93-EE1AF8A57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76C1E-197B-412F-9146-BB29590A7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01BD1-3BB7-4CCA-AE6B-DCADE2A1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D1CF7-6BA5-4F30-9E1B-EE238E4B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E1D3A-DDB0-45AC-B897-B13E3AC8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BBB22-F448-4841-B8C0-F5534F5A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4F74-F1EC-42A1-8830-550DFC8C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5DE72-D0D8-4194-A0D5-724FF6DD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7FCB3-289B-41B6-9D07-D7244394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F80F1-9F30-464B-9D6A-04667277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51104-17DB-4686-9615-DE77555D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36AF3-CDB2-4E1D-8111-555CA67D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81B78-07FC-4501-AD7B-2C7F2A88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5EBF-3554-4546-BBAB-0CFE185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F8C5-EBE7-4E2B-8E76-45BF3930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D7B81-9276-4E37-B6DF-0B6305AE8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8D45E-D11D-43A0-82B5-FB8D9A87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5A044-294C-4751-9E10-8E3D1AED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BB03C-472A-431B-842E-C642A24A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5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C723-91A8-4BFF-B1C3-5DA1638D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88543-9CAF-45D5-BEC0-F81C98CB2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958E-1012-4792-84C1-E086BDB1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178E5-724F-4214-A565-4AF96960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8991-D8FC-4616-A991-E51E1760079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B3DAE-3EAC-4516-918F-EE4E2B02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BA572-58BA-428D-A75F-6AD38DDB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EE5E2-BDF0-4AC4-995B-E9E51FCF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C644C-3C86-4BC6-8E97-48C06162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D844-79FA-4328-86A7-21F901DC6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8991-D8FC-4616-A991-E51E17600797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31D5-417F-4DD7-867F-CDC0715F5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DC22-11CF-4150-A006-500996BDC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A667-62E9-4769-93B0-E6FA80CF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6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C0FB94C-931F-44CC-AEB9-D2AD26DFBBA8}"/>
              </a:ext>
            </a:extLst>
          </p:cNvPr>
          <p:cNvSpPr/>
          <p:nvPr/>
        </p:nvSpPr>
        <p:spPr>
          <a:xfrm>
            <a:off x="2724647" y="683812"/>
            <a:ext cx="1195346" cy="11940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4CD822-D3AD-47DE-8821-77EB1342D790}"/>
              </a:ext>
            </a:extLst>
          </p:cNvPr>
          <p:cNvSpPr/>
          <p:nvPr/>
        </p:nvSpPr>
        <p:spPr>
          <a:xfrm>
            <a:off x="2653748" y="3337183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C7B1B2-E6DB-4F5D-876C-C5D2508AB0E0}"/>
              </a:ext>
            </a:extLst>
          </p:cNvPr>
          <p:cNvSpPr/>
          <p:nvPr/>
        </p:nvSpPr>
        <p:spPr>
          <a:xfrm>
            <a:off x="3893155" y="6109446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72FEC9-765E-4F13-80BF-C62F68CA1ECD}"/>
              </a:ext>
            </a:extLst>
          </p:cNvPr>
          <p:cNvSpPr/>
          <p:nvPr/>
        </p:nvSpPr>
        <p:spPr>
          <a:xfrm>
            <a:off x="2989691" y="916388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553D4A-4090-4D66-A4FC-52A28618AE93}"/>
              </a:ext>
            </a:extLst>
          </p:cNvPr>
          <p:cNvSpPr/>
          <p:nvPr/>
        </p:nvSpPr>
        <p:spPr>
          <a:xfrm>
            <a:off x="5001371" y="380318"/>
            <a:ext cx="671886" cy="715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4F30C-2815-419C-8DC9-7045E755F0DD}"/>
              </a:ext>
            </a:extLst>
          </p:cNvPr>
          <p:cNvGrpSpPr/>
          <p:nvPr/>
        </p:nvGrpSpPr>
        <p:grpSpPr>
          <a:xfrm>
            <a:off x="7303273" y="856878"/>
            <a:ext cx="2164080" cy="2027583"/>
            <a:chOff x="7303273" y="835871"/>
            <a:chExt cx="2164080" cy="20275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E00A1F-B661-4B14-8EAB-5051C77E317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40B0D5-0E58-41F8-A39A-BCD5A41A141A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99B414C-ADB3-45C0-85AB-92AD6079FB85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38FB7B6-782F-4BC7-9FA8-D00FB13EA1D2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5B9F9-A8C1-49B5-A8BA-8D79BB8E9F9F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EC17D7-4EB2-4D52-90B1-CEDBDE8B10A5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5E6D2B-4531-4A52-83D4-CDAC9FD8160C}"/>
              </a:ext>
            </a:extLst>
          </p:cNvPr>
          <p:cNvSpPr txBox="1"/>
          <p:nvPr/>
        </p:nvSpPr>
        <p:spPr>
          <a:xfrm>
            <a:off x="6711563" y="3429000"/>
            <a:ext cx="426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Bounding box Side = 2 * max incident length + longest connection length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F07F8E-4F80-4C9A-98EA-DBCAEDDCB287}"/>
              </a:ext>
            </a:extLst>
          </p:cNvPr>
          <p:cNvGrpSpPr/>
          <p:nvPr/>
        </p:nvGrpSpPr>
        <p:grpSpPr>
          <a:xfrm>
            <a:off x="669807" y="3752165"/>
            <a:ext cx="1241283" cy="1241283"/>
            <a:chOff x="480613" y="985962"/>
            <a:chExt cx="1241283" cy="12412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F00BA8-D6F7-4FBE-8C6E-A23BAA841D8A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FD48A5-934E-4D3E-8B99-BF5F04CC6EA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211B0A-D47C-4A90-8B5D-EFCCB5781EFA}"/>
              </a:ext>
            </a:extLst>
          </p:cNvPr>
          <p:cNvGrpSpPr/>
          <p:nvPr/>
        </p:nvGrpSpPr>
        <p:grpSpPr>
          <a:xfrm rot="2336588">
            <a:off x="776472" y="1606603"/>
            <a:ext cx="1241283" cy="1241283"/>
            <a:chOff x="480613" y="985962"/>
            <a:chExt cx="1241283" cy="124128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20036-EB5D-4707-A14A-DD71025ACC2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289F1B-A756-4CA7-B225-E333E7F4365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24DD64-8717-4F91-B0C4-78268696BD28}"/>
              </a:ext>
            </a:extLst>
          </p:cNvPr>
          <p:cNvCxnSpPr>
            <a:stCxn id="5" idx="6"/>
            <a:endCxn id="8" idx="3"/>
          </p:cNvCxnSpPr>
          <p:nvPr/>
        </p:nvCxnSpPr>
        <p:spPr>
          <a:xfrm flipV="1">
            <a:off x="3325634" y="991136"/>
            <a:ext cx="1774132" cy="270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75FE0C-67BF-427D-A7E9-6F516CFE653A}"/>
              </a:ext>
            </a:extLst>
          </p:cNvPr>
          <p:cNvSpPr txBox="1"/>
          <p:nvPr/>
        </p:nvSpPr>
        <p:spPr>
          <a:xfrm>
            <a:off x="2778981" y="4435501"/>
            <a:ext cx="4239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Minimum length of a edge = ½ (combined bounding box’s side)</a:t>
            </a:r>
          </a:p>
          <a:p>
            <a:r>
              <a:rPr lang="en-US" sz="1400" dirty="0"/>
              <a:t>2. No overlap of bounding boxes</a:t>
            </a:r>
          </a:p>
          <a:p>
            <a:r>
              <a:rPr lang="en-US" sz="1400" dirty="0"/>
              <a:t>3. Number of incident roads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E0ACEB-5235-4295-BC8B-8478C17C61CC}"/>
              </a:ext>
            </a:extLst>
          </p:cNvPr>
          <p:cNvGrpSpPr/>
          <p:nvPr/>
        </p:nvGrpSpPr>
        <p:grpSpPr>
          <a:xfrm>
            <a:off x="7590846" y="4160373"/>
            <a:ext cx="2164080" cy="2027583"/>
            <a:chOff x="7303273" y="835871"/>
            <a:chExt cx="2164080" cy="202758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338541-8191-4DFE-8A94-B84142F3E784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3B8CE-0916-4498-A1BF-5AAC7C1D04C9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5FCC0F0-34FB-437A-89D0-B18B38FE3560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D6119D8-AA82-42F7-A8B1-85EA5909DB69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F46EC7-9A1B-48A0-AC88-2471812789A8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676940-B1BC-4DEE-9481-949E8F633DCA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7C748D-971E-437D-B74A-4BD6D60D8A39}"/>
              </a:ext>
            </a:extLst>
          </p:cNvPr>
          <p:cNvCxnSpPr>
            <a:cxnSpLocks/>
          </p:cNvCxnSpPr>
          <p:nvPr/>
        </p:nvCxnSpPr>
        <p:spPr>
          <a:xfrm flipH="1">
            <a:off x="6711563" y="1522675"/>
            <a:ext cx="5917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9677F5-4500-4018-B6A6-9165F49CDD54}"/>
              </a:ext>
            </a:extLst>
          </p:cNvPr>
          <p:cNvCxnSpPr>
            <a:cxnSpLocks/>
          </p:cNvCxnSpPr>
          <p:nvPr/>
        </p:nvCxnSpPr>
        <p:spPr>
          <a:xfrm flipH="1">
            <a:off x="7696863" y="2884461"/>
            <a:ext cx="287575" cy="449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AA8F99-B5AD-4F55-A669-E0A279A4A441}"/>
              </a:ext>
            </a:extLst>
          </p:cNvPr>
          <p:cNvCxnSpPr>
            <a:cxnSpLocks/>
          </p:cNvCxnSpPr>
          <p:nvPr/>
        </p:nvCxnSpPr>
        <p:spPr>
          <a:xfrm flipH="1" flipV="1">
            <a:off x="9439523" y="1208599"/>
            <a:ext cx="1260282" cy="31871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B0B2B-274D-4C77-9CC5-3A5F1FA65434}"/>
              </a:ext>
            </a:extLst>
          </p:cNvPr>
          <p:cNvSpPr txBox="1"/>
          <p:nvPr/>
        </p:nvSpPr>
        <p:spPr>
          <a:xfrm>
            <a:off x="759350" y="413468"/>
            <a:ext cx="1014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WFC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9F9AD-4A6D-410A-BC13-50A597E2419E}"/>
              </a:ext>
            </a:extLst>
          </p:cNvPr>
          <p:cNvSpPr txBox="1"/>
          <p:nvPr/>
        </p:nvSpPr>
        <p:spPr>
          <a:xfrm>
            <a:off x="910424" y="1109207"/>
            <a:ext cx="915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Patterns:</a:t>
            </a:r>
          </a:p>
          <a:p>
            <a:r>
              <a:rPr lang="en-US" dirty="0"/>
              <a:t>1. Incoming lane, outgoing lane with different colors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326AFF4-3D0E-4B3F-B0A4-99F403BD84B4}"/>
              </a:ext>
            </a:extLst>
          </p:cNvPr>
          <p:cNvSpPr/>
          <p:nvPr/>
        </p:nvSpPr>
        <p:spPr>
          <a:xfrm rot="5975101">
            <a:off x="3783921" y="2290202"/>
            <a:ext cx="351870" cy="971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0BE89-F6AA-4757-870C-34207812FDE2}"/>
              </a:ext>
            </a:extLst>
          </p:cNvPr>
          <p:cNvSpPr/>
          <p:nvPr/>
        </p:nvSpPr>
        <p:spPr>
          <a:xfrm>
            <a:off x="1753263" y="2855237"/>
            <a:ext cx="5164372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4E1C6F-FD47-42D4-A581-625CCD05BB17}"/>
              </a:ext>
            </a:extLst>
          </p:cNvPr>
          <p:cNvSpPr/>
          <p:nvPr/>
        </p:nvSpPr>
        <p:spPr>
          <a:xfrm>
            <a:off x="1753264" y="2502667"/>
            <a:ext cx="1760518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2267EA0-CB7F-495B-98FD-714D58FE095D}"/>
              </a:ext>
            </a:extLst>
          </p:cNvPr>
          <p:cNvSpPr/>
          <p:nvPr/>
        </p:nvSpPr>
        <p:spPr>
          <a:xfrm rot="15594070">
            <a:off x="4750205" y="2275966"/>
            <a:ext cx="351870" cy="971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9F9602-34CD-42F8-999E-6A63EC0E49CD}"/>
              </a:ext>
            </a:extLst>
          </p:cNvPr>
          <p:cNvSpPr/>
          <p:nvPr/>
        </p:nvSpPr>
        <p:spPr>
          <a:xfrm>
            <a:off x="5371419" y="2500230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5EA638-5932-474F-A082-A93CE9E2A412}"/>
              </a:ext>
            </a:extLst>
          </p:cNvPr>
          <p:cNvGrpSpPr/>
          <p:nvPr/>
        </p:nvGrpSpPr>
        <p:grpSpPr>
          <a:xfrm rot="10800000">
            <a:off x="1753263" y="3527193"/>
            <a:ext cx="5164372" cy="706877"/>
            <a:chOff x="1753263" y="2500230"/>
            <a:chExt cx="7358932" cy="998344"/>
          </a:xfrm>
          <a:solidFill>
            <a:schemeClr val="accent2"/>
          </a:solidFill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61683CF5-5D48-4462-A56B-CAB8EE2E3D24}"/>
                </a:ext>
              </a:extLst>
            </p:cNvPr>
            <p:cNvSpPr/>
            <p:nvPr/>
          </p:nvSpPr>
          <p:spPr>
            <a:xfrm rot="5975101">
              <a:off x="4649052" y="2197473"/>
              <a:ext cx="496957" cy="138466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C95197-2B25-4693-9248-4AF79C4E7B86}"/>
                </a:ext>
              </a:extLst>
            </p:cNvPr>
            <p:cNvSpPr/>
            <p:nvPr/>
          </p:nvSpPr>
          <p:spPr>
            <a:xfrm>
              <a:off x="1753263" y="3001617"/>
              <a:ext cx="7358932" cy="496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F6B7F5-D423-4AFD-9511-E77DAA999107}"/>
                </a:ext>
              </a:extLst>
            </p:cNvPr>
            <p:cNvSpPr/>
            <p:nvPr/>
          </p:nvSpPr>
          <p:spPr>
            <a:xfrm>
              <a:off x="1753264" y="2503672"/>
              <a:ext cx="2508636" cy="496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DD12CB5-1F8E-4C9F-913E-A4399AD45F4F}"/>
                </a:ext>
              </a:extLst>
            </p:cNvPr>
            <p:cNvSpPr/>
            <p:nvPr/>
          </p:nvSpPr>
          <p:spPr>
            <a:xfrm rot="15594070">
              <a:off x="6025951" y="2177367"/>
              <a:ext cx="496957" cy="138466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72E5A8-1710-4731-A7B1-A44DD046A49A}"/>
                </a:ext>
              </a:extLst>
            </p:cNvPr>
            <p:cNvSpPr/>
            <p:nvPr/>
          </p:nvSpPr>
          <p:spPr>
            <a:xfrm>
              <a:off x="6908926" y="2500230"/>
              <a:ext cx="2203269" cy="4969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63086-D9C9-46A8-95AD-F070729CDC0C}"/>
              </a:ext>
            </a:extLst>
          </p:cNvPr>
          <p:cNvSpPr/>
          <p:nvPr/>
        </p:nvSpPr>
        <p:spPr>
          <a:xfrm rot="20404405">
            <a:off x="6770349" y="2248843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B5D46B-EF11-46E3-9328-A21DA1DE38D2}"/>
              </a:ext>
            </a:extLst>
          </p:cNvPr>
          <p:cNvSpPr/>
          <p:nvPr/>
        </p:nvSpPr>
        <p:spPr>
          <a:xfrm rot="20404405">
            <a:off x="6805200" y="2600653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B11FA7-B246-4946-8A74-C3A922CC65C4}"/>
              </a:ext>
            </a:extLst>
          </p:cNvPr>
          <p:cNvSpPr/>
          <p:nvPr/>
        </p:nvSpPr>
        <p:spPr>
          <a:xfrm rot="19290196">
            <a:off x="8078733" y="1881299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5A74-F8B9-4D42-A573-F442A026CD95}"/>
              </a:ext>
            </a:extLst>
          </p:cNvPr>
          <p:cNvSpPr/>
          <p:nvPr/>
        </p:nvSpPr>
        <p:spPr>
          <a:xfrm rot="19290196">
            <a:off x="7877529" y="1623305"/>
            <a:ext cx="1546216" cy="35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FC4F18-1DB8-4205-8680-B5D5BF875F19}"/>
              </a:ext>
            </a:extLst>
          </p:cNvPr>
          <p:cNvSpPr/>
          <p:nvPr/>
        </p:nvSpPr>
        <p:spPr>
          <a:xfrm rot="20404405">
            <a:off x="6770350" y="3286742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388DAB-3DB3-444D-A184-568C86B26192}"/>
              </a:ext>
            </a:extLst>
          </p:cNvPr>
          <p:cNvSpPr/>
          <p:nvPr/>
        </p:nvSpPr>
        <p:spPr>
          <a:xfrm rot="20404405">
            <a:off x="6805201" y="3638552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C02AAA-05AF-4D1B-B435-D32198E884E1}"/>
              </a:ext>
            </a:extLst>
          </p:cNvPr>
          <p:cNvSpPr/>
          <p:nvPr/>
        </p:nvSpPr>
        <p:spPr>
          <a:xfrm rot="19290196">
            <a:off x="8078734" y="2919198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967BA9-9104-42B5-B677-479A9309DB4B}"/>
              </a:ext>
            </a:extLst>
          </p:cNvPr>
          <p:cNvSpPr/>
          <p:nvPr/>
        </p:nvSpPr>
        <p:spPr>
          <a:xfrm rot="19290196">
            <a:off x="7877530" y="2661204"/>
            <a:ext cx="1546216" cy="351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800D9C-7729-432C-B53A-40F92F66228F}"/>
              </a:ext>
            </a:extLst>
          </p:cNvPr>
          <p:cNvSpPr/>
          <p:nvPr/>
        </p:nvSpPr>
        <p:spPr>
          <a:xfrm>
            <a:off x="2154803" y="249953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157C16-B896-4B31-8844-4911319820D5}"/>
              </a:ext>
            </a:extLst>
          </p:cNvPr>
          <p:cNvSpPr/>
          <p:nvPr/>
        </p:nvSpPr>
        <p:spPr>
          <a:xfrm>
            <a:off x="3299479" y="2489196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F9205B-1FD0-4429-9805-4B47BF03988D}"/>
              </a:ext>
            </a:extLst>
          </p:cNvPr>
          <p:cNvSpPr/>
          <p:nvPr/>
        </p:nvSpPr>
        <p:spPr>
          <a:xfrm>
            <a:off x="3710996" y="2484570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41802C-A417-4D2D-B241-25AD9021A966}"/>
              </a:ext>
            </a:extLst>
          </p:cNvPr>
          <p:cNvSpPr/>
          <p:nvPr/>
        </p:nvSpPr>
        <p:spPr>
          <a:xfrm>
            <a:off x="4119604" y="248364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203883-347F-458C-9CD3-F8BEDEAE5A0A}"/>
              </a:ext>
            </a:extLst>
          </p:cNvPr>
          <p:cNvSpPr/>
          <p:nvPr/>
        </p:nvSpPr>
        <p:spPr>
          <a:xfrm>
            <a:off x="4530411" y="248363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AE085B-8775-46C0-9E25-2FE0839FC199}"/>
              </a:ext>
            </a:extLst>
          </p:cNvPr>
          <p:cNvSpPr/>
          <p:nvPr/>
        </p:nvSpPr>
        <p:spPr>
          <a:xfrm>
            <a:off x="4932162" y="248363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A4BA51-408B-46EE-A07B-CC3205B7643D}"/>
              </a:ext>
            </a:extLst>
          </p:cNvPr>
          <p:cNvSpPr/>
          <p:nvPr/>
        </p:nvSpPr>
        <p:spPr>
          <a:xfrm>
            <a:off x="5331107" y="248258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277CA3-572E-42AA-9668-338C10C5BDA4}"/>
              </a:ext>
            </a:extLst>
          </p:cNvPr>
          <p:cNvSpPr/>
          <p:nvPr/>
        </p:nvSpPr>
        <p:spPr>
          <a:xfrm>
            <a:off x="5721694" y="248405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3A663F-FC77-45BD-A680-43959CF2FED1}"/>
              </a:ext>
            </a:extLst>
          </p:cNvPr>
          <p:cNvSpPr/>
          <p:nvPr/>
        </p:nvSpPr>
        <p:spPr>
          <a:xfrm>
            <a:off x="6111543" y="2482589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5CBBC8-9188-4267-A142-F1ADFE156CF8}"/>
              </a:ext>
            </a:extLst>
          </p:cNvPr>
          <p:cNvSpPr/>
          <p:nvPr/>
        </p:nvSpPr>
        <p:spPr>
          <a:xfrm>
            <a:off x="6498489" y="2483112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B1E6E7-0C92-4605-8B5E-5EEB1551CB08}"/>
              </a:ext>
            </a:extLst>
          </p:cNvPr>
          <p:cNvSpPr/>
          <p:nvPr/>
        </p:nvSpPr>
        <p:spPr>
          <a:xfrm>
            <a:off x="6888338" y="2475551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BCB38-C915-41DD-80DA-30EB119C694D}"/>
              </a:ext>
            </a:extLst>
          </p:cNvPr>
          <p:cNvSpPr/>
          <p:nvPr/>
        </p:nvSpPr>
        <p:spPr>
          <a:xfrm>
            <a:off x="6886972" y="2114124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0499B4-D724-4291-8F21-E0B1EC3A3045}"/>
              </a:ext>
            </a:extLst>
          </p:cNvPr>
          <p:cNvSpPr/>
          <p:nvPr/>
        </p:nvSpPr>
        <p:spPr>
          <a:xfrm>
            <a:off x="7279841" y="2116687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D556D6-F1EE-4991-B525-7E9ABE83F155}"/>
              </a:ext>
            </a:extLst>
          </p:cNvPr>
          <p:cNvSpPr/>
          <p:nvPr/>
        </p:nvSpPr>
        <p:spPr>
          <a:xfrm>
            <a:off x="7671344" y="2114124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B884F5-AF59-4B1F-8617-4C33613D2723}"/>
              </a:ext>
            </a:extLst>
          </p:cNvPr>
          <p:cNvSpPr/>
          <p:nvPr/>
        </p:nvSpPr>
        <p:spPr>
          <a:xfrm>
            <a:off x="2155359" y="2876010"/>
            <a:ext cx="393490" cy="352569"/>
          </a:xfrm>
          <a:prstGeom prst="rect">
            <a:avLst/>
          </a:prstGeom>
          <a:solidFill>
            <a:schemeClr val="bg1">
              <a:alpha val="48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8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02815A-9F9D-465C-A009-A0F99BC0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5664"/>
              </p:ext>
            </p:extLst>
          </p:nvPr>
        </p:nvGraphicFramePr>
        <p:xfrm>
          <a:off x="2031998" y="719664"/>
          <a:ext cx="6149896" cy="5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37">
                  <a:extLst>
                    <a:ext uri="{9D8B030D-6E8A-4147-A177-3AD203B41FA5}">
                      <a16:colId xmlns:a16="http://schemas.microsoft.com/office/drawing/2014/main" val="2819130262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17984387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061301653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770304283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3897182164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365037775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2139540505"/>
                    </a:ext>
                  </a:extLst>
                </a:gridCol>
                <a:gridCol w="768737">
                  <a:extLst>
                    <a:ext uri="{9D8B030D-6E8A-4147-A177-3AD203B41FA5}">
                      <a16:colId xmlns:a16="http://schemas.microsoft.com/office/drawing/2014/main" val="923808718"/>
                    </a:ext>
                  </a:extLst>
                </a:gridCol>
              </a:tblGrid>
              <a:tr h="709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45550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4090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2399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33335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46556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73774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4325"/>
                  </a:ext>
                </a:extLst>
              </a:tr>
              <a:tr h="709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46891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911C8D8-1B62-42E1-9361-F44587E2065C}"/>
              </a:ext>
            </a:extLst>
          </p:cNvPr>
          <p:cNvGrpSpPr/>
          <p:nvPr/>
        </p:nvGrpSpPr>
        <p:grpSpPr>
          <a:xfrm>
            <a:off x="9120146" y="863701"/>
            <a:ext cx="2164080" cy="2027583"/>
            <a:chOff x="7303273" y="835871"/>
            <a:chExt cx="2164080" cy="20275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55D655-B03E-445F-B79D-B592936C973D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30FC67-5BC1-47DB-8BDA-264C51A02BB7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CAC6433-423C-45A2-9EA8-F0E9AE379841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3AA8279-DF29-48EF-B61D-03DB39DCC25B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FD9475-BAC0-4BB3-81EF-CFF09738B901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167E10-D860-4C66-A8DA-D18AC0F17072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170486-B7EB-413F-BF84-9492E40E6636}"/>
              </a:ext>
            </a:extLst>
          </p:cNvPr>
          <p:cNvGrpSpPr/>
          <p:nvPr/>
        </p:nvGrpSpPr>
        <p:grpSpPr>
          <a:xfrm>
            <a:off x="9120146" y="3168538"/>
            <a:ext cx="922478" cy="864294"/>
            <a:chOff x="7303273" y="835871"/>
            <a:chExt cx="2164080" cy="2027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C83C05-12AC-472B-A676-4CABFB89873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715AED-FE2E-4B00-8446-9C01AE15AA9A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2EF3235-9A3C-483F-BB18-7461DA4477EA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DE01BAF-3FD3-4078-9B33-D3A0A762C47B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F32457-503D-4EF7-BF97-D338F7810D6D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876299-71A5-47A8-9C74-FE95BBB90010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DCDA40-9DC6-48AA-ABCF-ECBF2B2C116E}"/>
              </a:ext>
            </a:extLst>
          </p:cNvPr>
          <p:cNvGrpSpPr/>
          <p:nvPr/>
        </p:nvGrpSpPr>
        <p:grpSpPr>
          <a:xfrm>
            <a:off x="9120146" y="4524986"/>
            <a:ext cx="1622633" cy="1520288"/>
            <a:chOff x="7303273" y="835871"/>
            <a:chExt cx="2164080" cy="20275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E70EE1-62C7-4AC9-9EE0-6BDE5B073E25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B5C4603-62CB-418B-A437-31CE1C7B01A4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A8067C3-C384-48AC-94D2-C7B0988CC7D0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037A549-0957-4016-BC9B-3A37188DA1E9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1F30D-9CD4-46B1-9301-19C8ED082B8A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29BAE4-19B3-4077-9883-3D3BAC03BE78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96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6E6B45-09EB-4B1E-95E2-3F8462C3E046}"/>
              </a:ext>
            </a:extLst>
          </p:cNvPr>
          <p:cNvSpPr/>
          <p:nvPr/>
        </p:nvSpPr>
        <p:spPr>
          <a:xfrm>
            <a:off x="1009815" y="719592"/>
            <a:ext cx="2858493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intersection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1B265F-6A4B-49F1-976B-2E42AD61FE21}"/>
              </a:ext>
            </a:extLst>
          </p:cNvPr>
          <p:cNvSpPr/>
          <p:nvPr/>
        </p:nvSpPr>
        <p:spPr>
          <a:xfrm>
            <a:off x="4036611" y="719592"/>
            <a:ext cx="2858493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T-intersection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9B2A7F-E004-48E4-9342-66EFDF75E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54580"/>
              </p:ext>
            </p:extLst>
          </p:nvPr>
        </p:nvGraphicFramePr>
        <p:xfrm>
          <a:off x="1009815" y="1494844"/>
          <a:ext cx="5350792" cy="478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849">
                  <a:extLst>
                    <a:ext uri="{9D8B030D-6E8A-4147-A177-3AD203B41FA5}">
                      <a16:colId xmlns:a16="http://schemas.microsoft.com/office/drawing/2014/main" val="2819130262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17984387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061301653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770304283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3897182164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365037775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2139540505"/>
                    </a:ext>
                  </a:extLst>
                </a:gridCol>
                <a:gridCol w="668849">
                  <a:extLst>
                    <a:ext uri="{9D8B030D-6E8A-4147-A177-3AD203B41FA5}">
                      <a16:colId xmlns:a16="http://schemas.microsoft.com/office/drawing/2014/main" val="923808718"/>
                    </a:ext>
                  </a:extLst>
                </a:gridCol>
              </a:tblGrid>
              <a:tr h="598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45550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4090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62399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33335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46556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73774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4325"/>
                  </a:ext>
                </a:extLst>
              </a:tr>
              <a:tr h="5983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4689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56CE94C-1AEE-49B9-AD80-20E45C1C7B75}"/>
              </a:ext>
            </a:extLst>
          </p:cNvPr>
          <p:cNvGrpSpPr/>
          <p:nvPr/>
        </p:nvGrpSpPr>
        <p:grpSpPr>
          <a:xfrm>
            <a:off x="7226923" y="1407891"/>
            <a:ext cx="1538577" cy="1441533"/>
            <a:chOff x="7303273" y="835871"/>
            <a:chExt cx="2164080" cy="20275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64D1B3-8FE0-4F91-A490-1465B980A132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927889-5DA5-4752-9944-82B54665A293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3AD06A5-76EC-47E5-8A0F-9FDBBC5478E9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EFE33D8-B0A1-4035-8E38-4E92DE0D079F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7E09A5-6043-43E7-915B-68ED4E9870DC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54B033-4793-46F4-8419-2B3A9926EFF3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DE327B-4FFE-4BE9-A727-B14FBED4DAF9}"/>
              </a:ext>
            </a:extLst>
          </p:cNvPr>
          <p:cNvGrpSpPr/>
          <p:nvPr/>
        </p:nvGrpSpPr>
        <p:grpSpPr>
          <a:xfrm>
            <a:off x="7200416" y="3263586"/>
            <a:ext cx="655846" cy="614479"/>
            <a:chOff x="7303273" y="835871"/>
            <a:chExt cx="2164080" cy="20275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CB15B3-E2D1-4510-82DB-3331CA191153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F116C3-31E4-4F85-986F-D558C4BF6B2E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2B2391A-1546-4FAF-A1EF-0E16FA354133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34B49E7-75EE-454A-ADE9-98F478104767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73E669-B04A-48C8-9067-A09BC8F9D1C2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F85457-7CD6-482C-B2CE-DC5FAA48C70B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D4FCA7-F308-422C-8C3D-6BE664C4E723}"/>
              </a:ext>
            </a:extLst>
          </p:cNvPr>
          <p:cNvGrpSpPr/>
          <p:nvPr/>
        </p:nvGrpSpPr>
        <p:grpSpPr>
          <a:xfrm>
            <a:off x="7171812" y="4129047"/>
            <a:ext cx="1153629" cy="1080866"/>
            <a:chOff x="7303273" y="835871"/>
            <a:chExt cx="2164080" cy="20275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4E450B-B30F-4000-9142-EB37D288961F}"/>
                </a:ext>
              </a:extLst>
            </p:cNvPr>
            <p:cNvSpPr/>
            <p:nvPr/>
          </p:nvSpPr>
          <p:spPr>
            <a:xfrm>
              <a:off x="7303273" y="835871"/>
              <a:ext cx="2136250" cy="20275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302B4B4-04C3-4F94-BF10-E90FB733FA2E}"/>
                </a:ext>
              </a:extLst>
            </p:cNvPr>
            <p:cNvGrpSpPr/>
            <p:nvPr/>
          </p:nvGrpSpPr>
          <p:grpSpPr>
            <a:xfrm>
              <a:off x="7696863" y="1095936"/>
              <a:ext cx="1415332" cy="1507454"/>
              <a:chOff x="7696863" y="1095936"/>
              <a:chExt cx="1415332" cy="150745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C8443A-B11A-4981-AED3-83BE300DF499}"/>
                  </a:ext>
                </a:extLst>
              </p:cNvPr>
              <p:cNvSpPr/>
              <p:nvPr/>
            </p:nvSpPr>
            <p:spPr>
              <a:xfrm>
                <a:off x="7696863" y="1095936"/>
                <a:ext cx="1415332" cy="150745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D825E13-62C2-4399-94F5-DCF298D74CD6}"/>
                  </a:ext>
                </a:extLst>
              </p:cNvPr>
              <p:cNvSpPr/>
              <p:nvPr/>
            </p:nvSpPr>
            <p:spPr>
              <a:xfrm>
                <a:off x="7940896" y="1208599"/>
                <a:ext cx="1123591" cy="1018646"/>
              </a:xfrm>
              <a:custGeom>
                <a:avLst/>
                <a:gdLst>
                  <a:gd name="connsiteX0" fmla="*/ 93897 w 1123591"/>
                  <a:gd name="connsiteY0" fmla="*/ 0 h 1018646"/>
                  <a:gd name="connsiteX1" fmla="*/ 6432 w 1123591"/>
                  <a:gd name="connsiteY1" fmla="*/ 489005 h 1018646"/>
                  <a:gd name="connsiteX2" fmla="*/ 248947 w 1123591"/>
                  <a:gd name="connsiteY2" fmla="*/ 890546 h 1018646"/>
                  <a:gd name="connsiteX3" fmla="*/ 857222 w 1123591"/>
                  <a:gd name="connsiteY3" fmla="*/ 1017766 h 1018646"/>
                  <a:gd name="connsiteX4" fmla="*/ 1123591 w 1123591"/>
                  <a:gd name="connsiteY4" fmla="*/ 950180 h 1018646"/>
                  <a:gd name="connsiteX5" fmla="*/ 1123591 w 1123591"/>
                  <a:gd name="connsiteY5" fmla="*/ 950180 h 101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3591" h="1018646">
                    <a:moveTo>
                      <a:pt x="93897" y="0"/>
                    </a:moveTo>
                    <a:cubicBezTo>
                      <a:pt x="37243" y="170290"/>
                      <a:pt x="-19410" y="340581"/>
                      <a:pt x="6432" y="489005"/>
                    </a:cubicBezTo>
                    <a:cubicBezTo>
                      <a:pt x="32274" y="637429"/>
                      <a:pt x="107149" y="802419"/>
                      <a:pt x="248947" y="890546"/>
                    </a:cubicBezTo>
                    <a:cubicBezTo>
                      <a:pt x="390745" y="978673"/>
                      <a:pt x="711448" y="1007827"/>
                      <a:pt x="857222" y="1017766"/>
                    </a:cubicBezTo>
                    <a:cubicBezTo>
                      <a:pt x="1002996" y="1027705"/>
                      <a:pt x="1123591" y="950180"/>
                      <a:pt x="1123591" y="950180"/>
                    </a:cubicBezTo>
                    <a:lnTo>
                      <a:pt x="1123591" y="950180"/>
                    </a:ln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2054252-76FC-44F1-A098-403D89BF61E9}"/>
                </a:ext>
              </a:extLst>
            </p:cNvPr>
            <p:cNvCxnSpPr/>
            <p:nvPr/>
          </p:nvCxnSpPr>
          <p:spPr>
            <a:xfrm>
              <a:off x="8404528" y="916388"/>
              <a:ext cx="0" cy="18685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948035-6DBE-4084-AA4B-661CEFA78761}"/>
                </a:ext>
              </a:extLst>
            </p:cNvPr>
            <p:cNvCxnSpPr>
              <a:cxnSpLocks/>
            </p:cNvCxnSpPr>
            <p:nvPr/>
          </p:nvCxnSpPr>
          <p:spPr>
            <a:xfrm>
              <a:off x="7390738" y="1877833"/>
              <a:ext cx="2076615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E9FDDC7-2192-48B4-B1AE-442A8AC68E85}"/>
              </a:ext>
            </a:extLst>
          </p:cNvPr>
          <p:cNvSpPr txBox="1"/>
          <p:nvPr/>
        </p:nvSpPr>
        <p:spPr>
          <a:xfrm>
            <a:off x="8287702" y="3995687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76B014-A774-49CC-AC7A-E98405FC57C4}"/>
              </a:ext>
            </a:extLst>
          </p:cNvPr>
          <p:cNvSpPr txBox="1"/>
          <p:nvPr/>
        </p:nvSpPr>
        <p:spPr>
          <a:xfrm>
            <a:off x="7822584" y="3131541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28BA3D-F499-4106-AE44-A5021CD86ACA}"/>
              </a:ext>
            </a:extLst>
          </p:cNvPr>
          <p:cNvSpPr txBox="1"/>
          <p:nvPr/>
        </p:nvSpPr>
        <p:spPr>
          <a:xfrm>
            <a:off x="8713770" y="1343028"/>
            <a:ext cx="2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FE2117-1A77-4D6D-BA0D-D4254CDCB86B}"/>
              </a:ext>
            </a:extLst>
          </p:cNvPr>
          <p:cNvSpPr/>
          <p:nvPr/>
        </p:nvSpPr>
        <p:spPr>
          <a:xfrm>
            <a:off x="7120276" y="721716"/>
            <a:ext cx="2286117" cy="33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network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A33670-24FC-4743-BDAB-032F3BDAD261}"/>
              </a:ext>
            </a:extLst>
          </p:cNvPr>
          <p:cNvSpPr txBox="1"/>
          <p:nvPr/>
        </p:nvSpPr>
        <p:spPr>
          <a:xfrm>
            <a:off x="9631565" y="696697"/>
            <a:ext cx="167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Random</a:t>
            </a:r>
          </a:p>
          <a:p>
            <a:r>
              <a:rPr lang="en-US" sz="1200" dirty="0"/>
              <a:t>Urban residential style</a:t>
            </a:r>
          </a:p>
          <a:p>
            <a:r>
              <a:rPr lang="en-US" sz="1200" dirty="0"/>
              <a:t>Downtown style</a:t>
            </a:r>
          </a:p>
          <a:p>
            <a:r>
              <a:rPr lang="en-US" sz="1200" dirty="0"/>
              <a:t>Old style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6CD5C-9FFA-4743-92E7-F33CD3709A00}"/>
              </a:ext>
            </a:extLst>
          </p:cNvPr>
          <p:cNvSpPr/>
          <p:nvPr/>
        </p:nvSpPr>
        <p:spPr>
          <a:xfrm>
            <a:off x="7195929" y="5900866"/>
            <a:ext cx="2895703" cy="37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to </a:t>
            </a:r>
            <a:r>
              <a:rPr lang="en-US" dirty="0" err="1"/>
              <a:t>Opendrive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6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38CE-33B7-41FB-8461-68BCABDD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plans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BB4D0-9757-4607-B763-0FDED275F668}"/>
              </a:ext>
            </a:extLst>
          </p:cNvPr>
          <p:cNvSpPr txBox="1"/>
          <p:nvPr/>
        </p:nvSpPr>
        <p:spPr>
          <a:xfrm>
            <a:off x="923192" y="1784838"/>
            <a:ext cx="9346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n-way intersections (n[3,5])</a:t>
            </a:r>
          </a:p>
          <a:p>
            <a:pPr marL="342900" indent="-342900">
              <a:buAutoNum type="arabicPeriod"/>
            </a:pPr>
            <a:r>
              <a:rPr lang="en-US" dirty="0"/>
              <a:t>Number of intersections</a:t>
            </a:r>
          </a:p>
          <a:p>
            <a:pPr marL="342900" indent="-342900">
              <a:buAutoNum type="arabicPeriod"/>
            </a:pPr>
            <a:r>
              <a:rPr lang="en-US" dirty="0"/>
              <a:t>Overall shape? (grid, random)</a:t>
            </a:r>
          </a:p>
          <a:p>
            <a:pPr marL="342900" indent="-342900">
              <a:buAutoNum type="arabicPeriod"/>
            </a:pPr>
            <a:r>
              <a:rPr lang="en-US" dirty="0"/>
              <a:t>Distribution of intersection types (4 way 0.8, 3 way 0.13, others …)</a:t>
            </a:r>
          </a:p>
          <a:p>
            <a:pPr marL="342900" indent="-342900">
              <a:buAutoNum type="arabicPeriod"/>
            </a:pPr>
            <a:r>
              <a:rPr lang="en-US" dirty="0"/>
              <a:t>Graph connectivity and node placement from models learning from OSM.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9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CA2577-C81A-4847-87B2-FE57433D840B}"/>
              </a:ext>
            </a:extLst>
          </p:cNvPr>
          <p:cNvGrpSpPr/>
          <p:nvPr/>
        </p:nvGrpSpPr>
        <p:grpSpPr>
          <a:xfrm>
            <a:off x="2669842" y="1333490"/>
            <a:ext cx="508362" cy="508362"/>
            <a:chOff x="480613" y="985962"/>
            <a:chExt cx="1241283" cy="12412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B29F15-0360-400F-ABFE-8FC8B63F59E8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5682AD-0EE1-4A64-857D-56BC8729F694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C49947C-FD5B-4BFE-AF48-953EE37C7EE4}"/>
              </a:ext>
            </a:extLst>
          </p:cNvPr>
          <p:cNvGrpSpPr/>
          <p:nvPr/>
        </p:nvGrpSpPr>
        <p:grpSpPr>
          <a:xfrm>
            <a:off x="1052864" y="1557149"/>
            <a:ext cx="508362" cy="508362"/>
            <a:chOff x="480613" y="985962"/>
            <a:chExt cx="1241283" cy="1241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246677-B599-4FA6-A036-A0CDC82F3CD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F37BC9-E21D-4C28-8118-104CCE8A2F14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6D6915-2253-4B25-97AB-E09C9569C965}"/>
              </a:ext>
            </a:extLst>
          </p:cNvPr>
          <p:cNvGrpSpPr/>
          <p:nvPr/>
        </p:nvGrpSpPr>
        <p:grpSpPr>
          <a:xfrm>
            <a:off x="1597062" y="3695890"/>
            <a:ext cx="508362" cy="508362"/>
            <a:chOff x="480613" y="985962"/>
            <a:chExt cx="1241283" cy="12412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0D221-BFEB-41B7-9264-DE380A15602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831D5E-09A8-43A8-9B60-11208D990D85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D2F9980-029B-40F9-AFC9-561A0DBB2D8F}"/>
              </a:ext>
            </a:extLst>
          </p:cNvPr>
          <p:cNvSpPr/>
          <p:nvPr/>
        </p:nvSpPr>
        <p:spPr>
          <a:xfrm>
            <a:off x="4143592" y="356867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3256B-18AA-4614-B1EB-0E731815C7FB}"/>
              </a:ext>
            </a:extLst>
          </p:cNvPr>
          <p:cNvSpPr/>
          <p:nvPr/>
        </p:nvSpPr>
        <p:spPr>
          <a:xfrm>
            <a:off x="7801336" y="2122142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1853D5-A86D-4EE0-B2F5-AC5C06673494}"/>
              </a:ext>
            </a:extLst>
          </p:cNvPr>
          <p:cNvSpPr/>
          <p:nvPr/>
        </p:nvSpPr>
        <p:spPr>
          <a:xfrm>
            <a:off x="6459655" y="663041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A60C44-F817-44F6-879C-67BD6777A229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4359562" y="1055721"/>
            <a:ext cx="2163349" cy="2512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321E7B-9780-4C6E-A0E7-7D70D666E0D7}"/>
              </a:ext>
            </a:extLst>
          </p:cNvPr>
          <p:cNvCxnSpPr>
            <a:cxnSpLocks/>
            <a:stCxn id="13" idx="5"/>
            <a:endCxn id="12" idx="0"/>
          </p:cNvCxnSpPr>
          <p:nvPr/>
        </p:nvCxnSpPr>
        <p:spPr>
          <a:xfrm>
            <a:off x="6828338" y="1055721"/>
            <a:ext cx="1188968" cy="106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380CE9-E3B1-4B53-A310-CBB14E818104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575531" y="2375470"/>
            <a:ext cx="3237986" cy="142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68B8ED-F381-43B4-B33E-F0D3968FEA0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>
            <a:off x="1307045" y="1557149"/>
            <a:ext cx="1362797" cy="1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845111-84B5-4ED3-A867-399D7A101511}"/>
              </a:ext>
            </a:extLst>
          </p:cNvPr>
          <p:cNvCxnSpPr>
            <a:cxnSpLocks/>
            <a:stCxn id="6" idx="2"/>
            <a:endCxn id="10" idx="2"/>
          </p:cNvCxnSpPr>
          <p:nvPr/>
        </p:nvCxnSpPr>
        <p:spPr>
          <a:xfrm>
            <a:off x="1307045" y="2065511"/>
            <a:ext cx="290017" cy="186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CF9EDB-2598-4149-B7B5-A46DA80F944E}"/>
              </a:ext>
            </a:extLst>
          </p:cNvPr>
          <p:cNvSpPr txBox="1"/>
          <p:nvPr/>
        </p:nvSpPr>
        <p:spPr>
          <a:xfrm>
            <a:off x="6225700" y="3203829"/>
            <a:ext cx="54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connectivity and placement problem be separated? No!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9B338D-2036-4D51-AFF0-321A33BF9B19}"/>
              </a:ext>
            </a:extLst>
          </p:cNvPr>
          <p:cNvGrpSpPr/>
          <p:nvPr/>
        </p:nvGrpSpPr>
        <p:grpSpPr>
          <a:xfrm>
            <a:off x="3431045" y="2491573"/>
            <a:ext cx="508362" cy="508362"/>
            <a:chOff x="480613" y="985962"/>
            <a:chExt cx="1241283" cy="124128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BD2A6C-7314-4F75-BFD8-5298C868A59F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9E1025-FC24-4B30-9C83-F9B4214498C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160681-8282-477C-8536-30164A8AB463}"/>
              </a:ext>
            </a:extLst>
          </p:cNvPr>
          <p:cNvGrpSpPr/>
          <p:nvPr/>
        </p:nvGrpSpPr>
        <p:grpSpPr>
          <a:xfrm>
            <a:off x="2669842" y="3611363"/>
            <a:ext cx="508362" cy="508362"/>
            <a:chOff x="480613" y="985962"/>
            <a:chExt cx="1241283" cy="124128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8296A5-2319-4BBA-8E59-3E5A2E8D679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C64867-FE7E-4975-BB13-A1B57783318F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8ECA02-C779-40AD-B5D8-192CAE88146C}"/>
              </a:ext>
            </a:extLst>
          </p:cNvPr>
          <p:cNvGrpSpPr/>
          <p:nvPr/>
        </p:nvGrpSpPr>
        <p:grpSpPr>
          <a:xfrm>
            <a:off x="2675034" y="4626773"/>
            <a:ext cx="508362" cy="508362"/>
            <a:chOff x="480613" y="985962"/>
            <a:chExt cx="1241283" cy="124128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2C4852-4201-4675-B83D-73C2491EE993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D9D178-DEC7-4157-9A85-D0620CC62497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CDD890-DEE6-479A-B8DA-7EC83B16735B}"/>
              </a:ext>
            </a:extLst>
          </p:cNvPr>
          <p:cNvCxnSpPr>
            <a:stCxn id="34" idx="0"/>
            <a:endCxn id="31" idx="2"/>
          </p:cNvCxnSpPr>
          <p:nvPr/>
        </p:nvCxnSpPr>
        <p:spPr>
          <a:xfrm flipV="1">
            <a:off x="2924023" y="2999935"/>
            <a:ext cx="761203" cy="61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0B2453-D013-425C-9B9A-79D98F904F7B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>
            <a:off x="2924023" y="4119725"/>
            <a:ext cx="5192" cy="50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554D6C-F49C-4915-8D96-F9E8D4BAA1A2}"/>
              </a:ext>
            </a:extLst>
          </p:cNvPr>
          <p:cNvCxnSpPr>
            <a:cxnSpLocks/>
            <a:stCxn id="32" idx="2"/>
            <a:endCxn id="38" idx="2"/>
          </p:cNvCxnSpPr>
          <p:nvPr/>
        </p:nvCxnSpPr>
        <p:spPr>
          <a:xfrm flipH="1">
            <a:off x="2675034" y="2731100"/>
            <a:ext cx="756011" cy="213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4CFBC09-C76D-441E-9A95-D0E63EF9DEBD}"/>
              </a:ext>
            </a:extLst>
          </p:cNvPr>
          <p:cNvSpPr/>
          <p:nvPr/>
        </p:nvSpPr>
        <p:spPr>
          <a:xfrm>
            <a:off x="3786897" y="29618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CE0050-0CE7-4823-810F-D85040034FD3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2105424" y="1841852"/>
            <a:ext cx="818599" cy="209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D92B7EE-5E55-4B61-BBE0-3646BA18904D}"/>
              </a:ext>
            </a:extLst>
          </p:cNvPr>
          <p:cNvGrpSpPr/>
          <p:nvPr/>
        </p:nvGrpSpPr>
        <p:grpSpPr>
          <a:xfrm rot="16200000">
            <a:off x="7018755" y="517546"/>
            <a:ext cx="299771" cy="508362"/>
            <a:chOff x="3307089" y="1707912"/>
            <a:chExt cx="299771" cy="5083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98209B-CD4A-43F3-BABA-B92362405A47}"/>
                </a:ext>
              </a:extLst>
            </p:cNvPr>
            <p:cNvSpPr/>
            <p:nvPr/>
          </p:nvSpPr>
          <p:spPr>
            <a:xfrm>
              <a:off x="3515680" y="1707912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3D9005-F062-4706-842E-32C73632CBE3}"/>
                </a:ext>
              </a:extLst>
            </p:cNvPr>
            <p:cNvSpPr/>
            <p:nvPr/>
          </p:nvSpPr>
          <p:spPr>
            <a:xfrm rot="5400000">
              <a:off x="3411385" y="1797553"/>
              <a:ext cx="91180" cy="299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BE98D5BA-1D2E-47BE-B05F-BA1FBB427E8C}"/>
              </a:ext>
            </a:extLst>
          </p:cNvPr>
          <p:cNvSpPr/>
          <p:nvPr/>
        </p:nvSpPr>
        <p:spPr>
          <a:xfrm>
            <a:off x="4481083" y="571934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7AF2CC4-C42E-466B-A4C9-031F0244C48A}"/>
              </a:ext>
            </a:extLst>
          </p:cNvPr>
          <p:cNvSpPr/>
          <p:nvPr/>
        </p:nvSpPr>
        <p:spPr>
          <a:xfrm>
            <a:off x="7188806" y="566048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FD37142-BBFB-4A70-9CAD-55C0AB79AC84}"/>
              </a:ext>
            </a:extLst>
          </p:cNvPr>
          <p:cNvSpPr/>
          <p:nvPr/>
        </p:nvSpPr>
        <p:spPr>
          <a:xfrm>
            <a:off x="5793761" y="4439347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415344-F3F3-42D2-9407-D3A11B745687}"/>
              </a:ext>
            </a:extLst>
          </p:cNvPr>
          <p:cNvCxnSpPr>
            <a:cxnSpLocks/>
            <a:stCxn id="57" idx="3"/>
            <a:endCxn id="55" idx="6"/>
          </p:cNvCxnSpPr>
          <p:nvPr/>
        </p:nvCxnSpPr>
        <p:spPr>
          <a:xfrm flipH="1">
            <a:off x="4913022" y="4832027"/>
            <a:ext cx="943995" cy="111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80F614A-514E-4F82-8E98-4ACA43743254}"/>
              </a:ext>
            </a:extLst>
          </p:cNvPr>
          <p:cNvCxnSpPr>
            <a:cxnSpLocks/>
            <a:stCxn id="57" idx="5"/>
            <a:endCxn id="56" idx="2"/>
          </p:cNvCxnSpPr>
          <p:nvPr/>
        </p:nvCxnSpPr>
        <p:spPr>
          <a:xfrm>
            <a:off x="6162444" y="4832027"/>
            <a:ext cx="1026362" cy="105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C45065B-7075-401E-9B4A-E08A996C76A7}"/>
              </a:ext>
            </a:extLst>
          </p:cNvPr>
          <p:cNvCxnSpPr>
            <a:cxnSpLocks/>
          </p:cNvCxnSpPr>
          <p:nvPr/>
        </p:nvCxnSpPr>
        <p:spPr>
          <a:xfrm flipH="1">
            <a:off x="4808582" y="5689916"/>
            <a:ext cx="2707723" cy="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7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E922A5-D7E3-4532-9931-27BD46608320}"/>
              </a:ext>
            </a:extLst>
          </p:cNvPr>
          <p:cNvSpPr/>
          <p:nvPr/>
        </p:nvSpPr>
        <p:spPr>
          <a:xfrm>
            <a:off x="1928382" y="433951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A5EAAF-6000-459A-834C-9C97E09DC16D}"/>
              </a:ext>
            </a:extLst>
          </p:cNvPr>
          <p:cNvSpPr/>
          <p:nvPr/>
        </p:nvSpPr>
        <p:spPr>
          <a:xfrm>
            <a:off x="4636105" y="4280653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B92C10-DA7D-43E1-A773-DF3C000F61E5}"/>
              </a:ext>
            </a:extLst>
          </p:cNvPr>
          <p:cNvSpPr/>
          <p:nvPr/>
        </p:nvSpPr>
        <p:spPr>
          <a:xfrm>
            <a:off x="3241060" y="3059514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8311F5-EB20-45DA-BB3B-AE9EE5B3AEF9}"/>
              </a:ext>
            </a:extLst>
          </p:cNvPr>
          <p:cNvCxnSpPr>
            <a:cxnSpLocks/>
            <a:stCxn id="4" idx="3"/>
            <a:endCxn id="2" idx="0"/>
          </p:cNvCxnSpPr>
          <p:nvPr/>
        </p:nvCxnSpPr>
        <p:spPr>
          <a:xfrm flipH="1">
            <a:off x="2144352" y="3452194"/>
            <a:ext cx="1159964" cy="88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6E8C11-EDB1-4493-8900-78E466C8D422}"/>
              </a:ext>
            </a:extLst>
          </p:cNvPr>
          <p:cNvCxnSpPr>
            <a:cxnSpLocks/>
            <a:stCxn id="4" idx="5"/>
            <a:endCxn id="3" idx="0"/>
          </p:cNvCxnSpPr>
          <p:nvPr/>
        </p:nvCxnSpPr>
        <p:spPr>
          <a:xfrm>
            <a:off x="3609743" y="3452194"/>
            <a:ext cx="1242332" cy="828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FE8448-8376-48F9-8E04-66BD90CE4C33}"/>
              </a:ext>
            </a:extLst>
          </p:cNvPr>
          <p:cNvCxnSpPr>
            <a:cxnSpLocks/>
            <a:stCxn id="3" idx="3"/>
            <a:endCxn id="2" idx="6"/>
          </p:cNvCxnSpPr>
          <p:nvPr/>
        </p:nvCxnSpPr>
        <p:spPr>
          <a:xfrm flipH="1" flipV="1">
            <a:off x="2360321" y="4569540"/>
            <a:ext cx="2339040" cy="103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ED89A72-A878-458C-BC26-30FA80545B9D}"/>
              </a:ext>
            </a:extLst>
          </p:cNvPr>
          <p:cNvSpPr/>
          <p:nvPr/>
        </p:nvSpPr>
        <p:spPr>
          <a:xfrm>
            <a:off x="2180122" y="229149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9B24CC-B812-42D7-858E-C9DDCA7D7169}"/>
              </a:ext>
            </a:extLst>
          </p:cNvPr>
          <p:cNvCxnSpPr>
            <a:cxnSpLocks/>
            <a:stCxn id="4" idx="1"/>
            <a:endCxn id="8" idx="5"/>
          </p:cNvCxnSpPr>
          <p:nvPr/>
        </p:nvCxnSpPr>
        <p:spPr>
          <a:xfrm flipH="1" flipV="1">
            <a:off x="2548805" y="2684176"/>
            <a:ext cx="755511" cy="44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48B2294-3E85-4E78-94DF-B0FB72B41C05}"/>
              </a:ext>
            </a:extLst>
          </p:cNvPr>
          <p:cNvSpPr/>
          <p:nvPr/>
        </p:nvSpPr>
        <p:spPr>
          <a:xfrm>
            <a:off x="3282244" y="3854286"/>
            <a:ext cx="431939" cy="460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C04B53-A751-4489-BE25-7112A301C622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3457030" y="3519567"/>
            <a:ext cx="41184" cy="334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E98D0-46F8-41BE-B2B2-09AA0286FE40}"/>
              </a:ext>
            </a:extLst>
          </p:cNvPr>
          <p:cNvCxnSpPr>
            <a:cxnSpLocks/>
            <a:stCxn id="10" idx="2"/>
            <a:endCxn id="8" idx="4"/>
          </p:cNvCxnSpPr>
          <p:nvPr/>
        </p:nvCxnSpPr>
        <p:spPr>
          <a:xfrm flipH="1" flipV="1">
            <a:off x="2396092" y="2751549"/>
            <a:ext cx="886152" cy="133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216A4D-1147-4779-9A68-1A2759A414F4}"/>
              </a:ext>
            </a:extLst>
          </p:cNvPr>
          <p:cNvSpPr txBox="1"/>
          <p:nvPr/>
        </p:nvSpPr>
        <p:spPr>
          <a:xfrm>
            <a:off x="5227773" y="1533290"/>
            <a:ext cx="5407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Connectivity first cannot ensure edge crossings because the positions and slots of the nodes are not considered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3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C8A0B7-7B82-4B10-A517-8B30FBD2DE0F}"/>
              </a:ext>
            </a:extLst>
          </p:cNvPr>
          <p:cNvGrpSpPr/>
          <p:nvPr/>
        </p:nvGrpSpPr>
        <p:grpSpPr>
          <a:xfrm>
            <a:off x="1852158" y="953510"/>
            <a:ext cx="508362" cy="508362"/>
            <a:chOff x="480613" y="985962"/>
            <a:chExt cx="1241283" cy="12412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4B61AC-0570-4E00-910B-2488AEF8ADED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5F4269-FC8B-4E0D-B45B-ABEBFB36BE60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189C26-E2D2-44CC-A345-70474354CD8E}"/>
              </a:ext>
            </a:extLst>
          </p:cNvPr>
          <p:cNvGrpSpPr/>
          <p:nvPr/>
        </p:nvGrpSpPr>
        <p:grpSpPr>
          <a:xfrm>
            <a:off x="1852157" y="2138652"/>
            <a:ext cx="508362" cy="508362"/>
            <a:chOff x="480613" y="985962"/>
            <a:chExt cx="1241283" cy="1241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B2F7EA-61F8-4D18-AA5C-FEABBECBB5F1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90A411-9F85-4585-99CA-A3C1EE511B7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6B786D-A29B-44CE-AFFA-B7A4955E46CA}"/>
              </a:ext>
            </a:extLst>
          </p:cNvPr>
          <p:cNvGrpSpPr/>
          <p:nvPr/>
        </p:nvGrpSpPr>
        <p:grpSpPr>
          <a:xfrm>
            <a:off x="1857349" y="3154062"/>
            <a:ext cx="508362" cy="508362"/>
            <a:chOff x="480613" y="985962"/>
            <a:chExt cx="1241283" cy="124128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48A8A6-E106-4E52-829F-C48F8B761F85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3988BB-CF85-478A-9BBB-964AC226E158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A0C891-0647-43C2-AEA4-5FD19C5F1345}"/>
              </a:ext>
            </a:extLst>
          </p:cNvPr>
          <p:cNvCxnSpPr>
            <a:stCxn id="6" idx="0"/>
            <a:endCxn id="3" idx="2"/>
          </p:cNvCxnSpPr>
          <p:nvPr/>
        </p:nvCxnSpPr>
        <p:spPr>
          <a:xfrm flipV="1">
            <a:off x="2106338" y="1461872"/>
            <a:ext cx="1" cy="676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42497B-5191-496F-93F0-F15F420910D2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106338" y="2647014"/>
            <a:ext cx="5192" cy="50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2EDA11-34D7-4977-8E0E-712E0F9B0BEC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>
            <a:off x="2360520" y="1193037"/>
            <a:ext cx="5191" cy="220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64624A-B353-47E4-8673-837BF723719B}"/>
              </a:ext>
            </a:extLst>
          </p:cNvPr>
          <p:cNvGrpSpPr/>
          <p:nvPr/>
        </p:nvGrpSpPr>
        <p:grpSpPr>
          <a:xfrm>
            <a:off x="779736" y="2123997"/>
            <a:ext cx="508362" cy="508362"/>
            <a:chOff x="480613" y="985962"/>
            <a:chExt cx="1241283" cy="12412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A3FF97-19D4-480D-8088-BF7BEE742216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D34DCA-F3C6-4162-9159-9B25BE21E9FD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17F16-F140-4EEF-BFAA-DD463752F10B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 flipV="1">
            <a:off x="1288098" y="2363524"/>
            <a:ext cx="564059" cy="1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764E1A-4956-48ED-8246-4BCC150B6BEB}"/>
              </a:ext>
            </a:extLst>
          </p:cNvPr>
          <p:cNvSpPr txBox="1"/>
          <p:nvPr/>
        </p:nvSpPr>
        <p:spPr>
          <a:xfrm>
            <a:off x="4880477" y="746378"/>
            <a:ext cx="540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Placement first approach may be enough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6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9D589920-308F-4DC8-9848-3431A793E224}"/>
              </a:ext>
            </a:extLst>
          </p:cNvPr>
          <p:cNvSpPr/>
          <p:nvPr/>
        </p:nvSpPr>
        <p:spPr>
          <a:xfrm>
            <a:off x="1526652" y="4431605"/>
            <a:ext cx="1302284" cy="7052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043D5D-1984-4216-B7FE-6D4294FF0DC7}"/>
              </a:ext>
            </a:extLst>
          </p:cNvPr>
          <p:cNvSpPr/>
          <p:nvPr/>
        </p:nvSpPr>
        <p:spPr>
          <a:xfrm>
            <a:off x="588397" y="3545594"/>
            <a:ext cx="902153" cy="13061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0C232F-8397-4208-85DC-52DEC2837571}"/>
              </a:ext>
            </a:extLst>
          </p:cNvPr>
          <p:cNvSpPr/>
          <p:nvPr/>
        </p:nvSpPr>
        <p:spPr>
          <a:xfrm>
            <a:off x="4415977" y="1737076"/>
            <a:ext cx="2011680" cy="11330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BC57C-6E98-4ED9-A9E4-7B35A05D508A}"/>
              </a:ext>
            </a:extLst>
          </p:cNvPr>
          <p:cNvSpPr txBox="1"/>
          <p:nvPr/>
        </p:nvSpPr>
        <p:spPr>
          <a:xfrm>
            <a:off x="688735" y="460627"/>
            <a:ext cx="540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Sequential placement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2FA8A3-CC41-4974-9022-ECE63686C7CF}"/>
              </a:ext>
            </a:extLst>
          </p:cNvPr>
          <p:cNvSpPr/>
          <p:nvPr/>
        </p:nvSpPr>
        <p:spPr>
          <a:xfrm rot="1817702">
            <a:off x="2971611" y="2011633"/>
            <a:ext cx="91180" cy="50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2412D-F52E-48AD-A7FC-3CB761DD8394}"/>
              </a:ext>
            </a:extLst>
          </p:cNvPr>
          <p:cNvSpPr/>
          <p:nvPr/>
        </p:nvSpPr>
        <p:spPr>
          <a:xfrm rot="5400000">
            <a:off x="2971611" y="1996979"/>
            <a:ext cx="91180" cy="50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449CE1-93FF-4CEA-A833-DC7A838F769D}"/>
              </a:ext>
            </a:extLst>
          </p:cNvPr>
          <p:cNvGrpSpPr/>
          <p:nvPr/>
        </p:nvGrpSpPr>
        <p:grpSpPr>
          <a:xfrm>
            <a:off x="1456744" y="2018490"/>
            <a:ext cx="508362" cy="508362"/>
            <a:chOff x="480613" y="985962"/>
            <a:chExt cx="1241283" cy="12412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49E2BD-E56F-415C-BB9C-C424CECBAE14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1AC5D3-2180-466F-9210-15C58934F8C9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B9E3A6-9BF0-4969-942F-CE196C8DA06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965106" y="2251160"/>
            <a:ext cx="797914" cy="6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E3E783-8658-4B65-BBE9-36ADE760005B}"/>
              </a:ext>
            </a:extLst>
          </p:cNvPr>
          <p:cNvGrpSpPr/>
          <p:nvPr/>
        </p:nvGrpSpPr>
        <p:grpSpPr>
          <a:xfrm>
            <a:off x="4941354" y="2049426"/>
            <a:ext cx="1364943" cy="508362"/>
            <a:chOff x="4985238" y="2064081"/>
            <a:chExt cx="1364943" cy="5083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8C82A4-E18A-4C57-AF3B-D48E4CFB52F8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8722CD-EAA2-4DD8-B772-49153ECC4D38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937D83-9229-4A23-8296-E93757789F85}"/>
              </a:ext>
            </a:extLst>
          </p:cNvPr>
          <p:cNvGrpSpPr/>
          <p:nvPr/>
        </p:nvGrpSpPr>
        <p:grpSpPr>
          <a:xfrm>
            <a:off x="4515217" y="2049426"/>
            <a:ext cx="508362" cy="508362"/>
            <a:chOff x="480613" y="985962"/>
            <a:chExt cx="1241283" cy="12412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451655-39B2-4C6C-81EE-E859D1085BE9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71E49A-B84A-470B-84C7-A1914B349356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9F0121-541B-4780-96DC-32CE2449BB12}"/>
              </a:ext>
            </a:extLst>
          </p:cNvPr>
          <p:cNvGrpSpPr/>
          <p:nvPr/>
        </p:nvGrpSpPr>
        <p:grpSpPr>
          <a:xfrm>
            <a:off x="9150566" y="2920638"/>
            <a:ext cx="508362" cy="508362"/>
            <a:chOff x="480613" y="985962"/>
            <a:chExt cx="1241283" cy="124128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3782EE-D964-4972-AF92-ABD736F4EE79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38A8D9-62C6-47A7-9685-6E71670143B8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6AC6A38-BBC2-453D-86D6-521EBFCB5562}"/>
              </a:ext>
            </a:extLst>
          </p:cNvPr>
          <p:cNvSpPr/>
          <p:nvPr/>
        </p:nvSpPr>
        <p:spPr>
          <a:xfrm>
            <a:off x="4723808" y="2136306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1EF4B2-B8EE-4150-A8AF-EACCC1C6744E}"/>
              </a:ext>
            </a:extLst>
          </p:cNvPr>
          <p:cNvGrpSpPr/>
          <p:nvPr/>
        </p:nvGrpSpPr>
        <p:grpSpPr>
          <a:xfrm>
            <a:off x="617400" y="3545594"/>
            <a:ext cx="508362" cy="508362"/>
            <a:chOff x="480613" y="985962"/>
            <a:chExt cx="1241283" cy="124128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1514FB1-DDA0-419F-A619-122D5F1D515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98D9C9-3377-41B8-9DE8-5B49BB590B1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57231A-94D5-419B-9183-839682581AF2}"/>
              </a:ext>
            </a:extLst>
          </p:cNvPr>
          <p:cNvGrpSpPr/>
          <p:nvPr/>
        </p:nvGrpSpPr>
        <p:grpSpPr>
          <a:xfrm>
            <a:off x="1408325" y="4547106"/>
            <a:ext cx="1364943" cy="508362"/>
            <a:chOff x="4985238" y="2064081"/>
            <a:chExt cx="1364943" cy="5083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4CAAE2-D2FA-4D6E-BE72-7F97B8136146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F259CD-0629-4741-A0CC-1F8A7B0C6C63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A69EB3-ABA1-4E81-9840-91CA5811446D}"/>
              </a:ext>
            </a:extLst>
          </p:cNvPr>
          <p:cNvGrpSpPr/>
          <p:nvPr/>
        </p:nvGrpSpPr>
        <p:grpSpPr>
          <a:xfrm>
            <a:off x="982188" y="4547106"/>
            <a:ext cx="508362" cy="508362"/>
            <a:chOff x="480613" y="985962"/>
            <a:chExt cx="1241283" cy="124128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486B8C-04D6-49D2-BFA3-B724EDE319A7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992917-C491-40C4-9C73-FFD0B7D26C96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27C4C7-9C4C-4854-9007-A989C1799BDA}"/>
              </a:ext>
            </a:extLst>
          </p:cNvPr>
          <p:cNvGrpSpPr/>
          <p:nvPr/>
        </p:nvGrpSpPr>
        <p:grpSpPr>
          <a:xfrm>
            <a:off x="982188" y="5705946"/>
            <a:ext cx="508362" cy="508362"/>
            <a:chOff x="480613" y="985962"/>
            <a:chExt cx="1241283" cy="124128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34289D-D451-430A-974F-8FA028398BD1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05A305-AEF6-4055-B22D-918C7CF801EB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2D706B4-61A3-4A40-87A3-095C86A1486A}"/>
              </a:ext>
            </a:extLst>
          </p:cNvPr>
          <p:cNvSpPr/>
          <p:nvPr/>
        </p:nvSpPr>
        <p:spPr>
          <a:xfrm>
            <a:off x="1190779" y="4633986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1F3637-0A82-4DCF-BB60-8609135EA1C9}"/>
              </a:ext>
            </a:extLst>
          </p:cNvPr>
          <p:cNvSpPr/>
          <p:nvPr/>
        </p:nvSpPr>
        <p:spPr>
          <a:xfrm>
            <a:off x="1079521" y="4832223"/>
            <a:ext cx="313695" cy="1094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EB10D1-0E82-4E74-8D8F-37D7A0E184A7}"/>
              </a:ext>
            </a:extLst>
          </p:cNvPr>
          <p:cNvGrpSpPr/>
          <p:nvPr/>
        </p:nvGrpSpPr>
        <p:grpSpPr>
          <a:xfrm>
            <a:off x="8392220" y="1828754"/>
            <a:ext cx="1364943" cy="508362"/>
            <a:chOff x="4985238" y="2064081"/>
            <a:chExt cx="1364943" cy="50836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F14EF1-98D6-4684-BD4F-6B0E14E999C5}"/>
                </a:ext>
              </a:extLst>
            </p:cNvPr>
            <p:cNvSpPr/>
            <p:nvPr/>
          </p:nvSpPr>
          <p:spPr>
            <a:xfrm>
              <a:off x="6050410" y="2064081"/>
              <a:ext cx="91180" cy="5083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510F19-A35E-4196-ADCB-943EB4C611BC}"/>
                </a:ext>
              </a:extLst>
            </p:cNvPr>
            <p:cNvSpPr/>
            <p:nvPr/>
          </p:nvSpPr>
          <p:spPr>
            <a:xfrm rot="5400000">
              <a:off x="5622120" y="1621136"/>
              <a:ext cx="91180" cy="1364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98876E-5BE8-4E68-9EE8-0021F8020AA1}"/>
              </a:ext>
            </a:extLst>
          </p:cNvPr>
          <p:cNvGrpSpPr/>
          <p:nvPr/>
        </p:nvGrpSpPr>
        <p:grpSpPr>
          <a:xfrm>
            <a:off x="7966083" y="1828754"/>
            <a:ext cx="508362" cy="508362"/>
            <a:chOff x="480613" y="985962"/>
            <a:chExt cx="1241283" cy="124128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135045-9E12-4CD3-8812-43834FB74A52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72A722-BF3C-480F-A5C8-100C569BEACF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3C9A428-374E-4F73-91B7-0C4351E899AF}"/>
              </a:ext>
            </a:extLst>
          </p:cNvPr>
          <p:cNvSpPr/>
          <p:nvPr/>
        </p:nvSpPr>
        <p:spPr>
          <a:xfrm>
            <a:off x="8174674" y="1915634"/>
            <a:ext cx="1372192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2AEF3B-4A3C-41A4-8732-A83DD5E08F18}"/>
              </a:ext>
            </a:extLst>
          </p:cNvPr>
          <p:cNvCxnSpPr>
            <a:cxnSpLocks/>
            <a:stCxn id="18" idx="0"/>
            <a:endCxn id="40" idx="2"/>
          </p:cNvCxnSpPr>
          <p:nvPr/>
        </p:nvCxnSpPr>
        <p:spPr>
          <a:xfrm flipV="1">
            <a:off x="9404747" y="2337116"/>
            <a:ext cx="98235" cy="583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42F145-78B7-4357-9479-FDDDFC4E280E}"/>
              </a:ext>
            </a:extLst>
          </p:cNvPr>
          <p:cNvCxnSpPr>
            <a:cxnSpLocks/>
            <a:stCxn id="32" idx="0"/>
            <a:endCxn id="26" idx="2"/>
          </p:cNvCxnSpPr>
          <p:nvPr/>
        </p:nvCxnSpPr>
        <p:spPr>
          <a:xfrm flipH="1" flipV="1">
            <a:off x="871581" y="4053956"/>
            <a:ext cx="364788" cy="49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1AC4A04-E19E-42EE-8D7A-B44EDE4D6E9D}"/>
              </a:ext>
            </a:extLst>
          </p:cNvPr>
          <p:cNvSpPr txBox="1"/>
          <p:nvPr/>
        </p:nvSpPr>
        <p:spPr>
          <a:xfrm>
            <a:off x="4277802" y="4832223"/>
            <a:ext cx="425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choose a compatible incident pair. Then place the new item outside the bounding boxes and near the slot??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66925AA-4226-4C7D-BB07-0037838D919B}"/>
              </a:ext>
            </a:extLst>
          </p:cNvPr>
          <p:cNvSpPr/>
          <p:nvPr/>
        </p:nvSpPr>
        <p:spPr>
          <a:xfrm rot="4283840">
            <a:off x="571637" y="4185772"/>
            <a:ext cx="992247" cy="2967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6E9BB0-5E1C-4E4F-9303-BB6E9E63D6C2}"/>
              </a:ext>
            </a:extLst>
          </p:cNvPr>
          <p:cNvGrpSpPr/>
          <p:nvPr/>
        </p:nvGrpSpPr>
        <p:grpSpPr>
          <a:xfrm>
            <a:off x="2763020" y="3141181"/>
            <a:ext cx="508362" cy="508362"/>
            <a:chOff x="480613" y="985962"/>
            <a:chExt cx="1241283" cy="124128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FA0A4-42A4-4829-AB3E-46F426695453}"/>
                </a:ext>
              </a:extLst>
            </p:cNvPr>
            <p:cNvSpPr/>
            <p:nvPr/>
          </p:nvSpPr>
          <p:spPr>
            <a:xfrm>
              <a:off x="989937" y="985962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70192A-5528-48BB-8D89-12A0BFC96691}"/>
                </a:ext>
              </a:extLst>
            </p:cNvPr>
            <p:cNvSpPr/>
            <p:nvPr/>
          </p:nvSpPr>
          <p:spPr>
            <a:xfrm rot="5400000">
              <a:off x="989936" y="950181"/>
              <a:ext cx="222637" cy="12412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76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889C8-017F-49A6-AC31-ED6BE7E23A89}"/>
              </a:ext>
            </a:extLst>
          </p:cNvPr>
          <p:cNvSpPr txBox="1"/>
          <p:nvPr/>
        </p:nvSpPr>
        <p:spPr>
          <a:xfrm>
            <a:off x="588397" y="596348"/>
            <a:ext cx="10893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Constraints: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An intersections - &gt; a set of contact points with relative position constraint. (We can get that from generated intersections). We can generate a set of polygons and connections. Then solve for a solution without overlaps</a:t>
            </a:r>
          </a:p>
          <a:p>
            <a:pPr marL="342900" indent="-342900">
              <a:buAutoNum type="arabicPeriod"/>
            </a:pPr>
            <a:r>
              <a:rPr lang="en-US" dirty="0"/>
              <a:t>Or just boxes for a layout. Then place intersections, rotate and try to connect to closest intersection without overlaps. But that’s </a:t>
            </a:r>
            <a:r>
              <a:rPr lang="en-US"/>
              <a:t>another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6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255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User input plans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Golam Md Muktadir</cp:lastModifiedBy>
  <cp:revision>34</cp:revision>
  <dcterms:created xsi:type="dcterms:W3CDTF">2021-04-20T21:29:36Z</dcterms:created>
  <dcterms:modified xsi:type="dcterms:W3CDTF">2021-04-30T17:49:45Z</dcterms:modified>
</cp:coreProperties>
</file>