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AE17EF-41F9-4FCA-A3E4-EBC9333B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52228"/>
              </p:ext>
            </p:extLst>
          </p:nvPr>
        </p:nvGraphicFramePr>
        <p:xfrm>
          <a:off x="2032000" y="719665"/>
          <a:ext cx="2897808" cy="46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2">
                  <a:extLst>
                    <a:ext uri="{9D8B030D-6E8A-4147-A177-3AD203B41FA5}">
                      <a16:colId xmlns:a16="http://schemas.microsoft.com/office/drawing/2014/main" val="4247390610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2226899967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4292240374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3427784203"/>
                    </a:ext>
                  </a:extLst>
                </a:gridCol>
              </a:tblGrid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4541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1507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6955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0056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292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20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39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4AD59A8-0584-4B1F-8E05-70535FC15141}"/>
              </a:ext>
            </a:extLst>
          </p:cNvPr>
          <p:cNvGrpSpPr/>
          <p:nvPr/>
        </p:nvGrpSpPr>
        <p:grpSpPr>
          <a:xfrm>
            <a:off x="3647459" y="2811029"/>
            <a:ext cx="449249" cy="449249"/>
            <a:chOff x="480613" y="985962"/>
            <a:chExt cx="1241283" cy="12412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28F1E-A125-444C-BC2E-AC3D458C454E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62AA6-4D25-4DC9-914C-53A245CB01C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2113C8-45F6-45B3-9F3A-5BDC6B3F3EEC}"/>
              </a:ext>
            </a:extLst>
          </p:cNvPr>
          <p:cNvGrpSpPr/>
          <p:nvPr/>
        </p:nvGrpSpPr>
        <p:grpSpPr>
          <a:xfrm>
            <a:off x="2180774" y="2827005"/>
            <a:ext cx="449249" cy="449249"/>
            <a:chOff x="480613" y="985962"/>
            <a:chExt cx="1241283" cy="1241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716914-008D-4E4D-A677-403E43F56DF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7DE7F-DCD3-44A0-8AAD-86DFBB338D4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6C3C0-E09C-4436-8273-A3F00EECE88B}"/>
              </a:ext>
            </a:extLst>
          </p:cNvPr>
          <p:cNvGrpSpPr/>
          <p:nvPr/>
        </p:nvGrpSpPr>
        <p:grpSpPr>
          <a:xfrm>
            <a:off x="2875189" y="2823980"/>
            <a:ext cx="449249" cy="449249"/>
            <a:chOff x="480613" y="985962"/>
            <a:chExt cx="1241283" cy="12412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7EA28-8459-4698-BC39-8CED9CF3B25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24543-0B57-4D7D-BFD7-325EE6516E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6BAB4-9CD3-4B0B-93B7-FE87E4E334F9}"/>
              </a:ext>
            </a:extLst>
          </p:cNvPr>
          <p:cNvGrpSpPr/>
          <p:nvPr/>
        </p:nvGrpSpPr>
        <p:grpSpPr>
          <a:xfrm>
            <a:off x="2875188" y="2132591"/>
            <a:ext cx="449249" cy="449249"/>
            <a:chOff x="480613" y="985962"/>
            <a:chExt cx="1241283" cy="1241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35F2DA-A80F-4D7A-8FD7-65D79D9B622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25F5D7-E4F2-4F77-AC66-5F5DBAF945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21ED8-895A-4204-B97C-E1DB845D8A48}"/>
              </a:ext>
            </a:extLst>
          </p:cNvPr>
          <p:cNvCxnSpPr/>
          <p:nvPr/>
        </p:nvCxnSpPr>
        <p:spPr>
          <a:xfrm flipV="1">
            <a:off x="5957332" y="1057524"/>
            <a:ext cx="2389367" cy="240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1E72-9D72-4297-AFCB-9DA9DF30C8E4}"/>
              </a:ext>
            </a:extLst>
          </p:cNvPr>
          <p:cNvSpPr/>
          <p:nvPr/>
        </p:nvSpPr>
        <p:spPr>
          <a:xfrm>
            <a:off x="6315916" y="2445268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quadrants for incident roads.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A8294-F098-491C-A9FA-045AB69712CE}"/>
              </a:ext>
            </a:extLst>
          </p:cNvPr>
          <p:cNvSpPr/>
          <p:nvPr/>
        </p:nvSpPr>
        <p:spPr>
          <a:xfrm>
            <a:off x="6315916" y="4178412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keep the rotation as a constraint problem? We can allow an intersection to be rotated to fit into </a:t>
            </a:r>
            <a:r>
              <a:rPr lang="en-US"/>
              <a:t>a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591831" y="735044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38385-4F76-48BC-82DE-684E8784F7F0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788158" y="3934414"/>
            <a:chExt cx="2917374" cy="28116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C108E-E0C7-46B3-819C-049D00F07C87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CF735E-2A26-4413-9D8A-A9DA17577330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A93F11-38C4-4F50-AAD1-7AEC399A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4EF4B5-1996-4AD5-91C6-22129CFE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91AAB-764C-48CC-9BE6-C7AE6A780DBC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8594F8-5086-4880-8FD0-5354417E5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C4CE21-3DEC-4849-A568-D7F02AC460E6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CD567F-315F-488C-B2C1-D5E107800E57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A27067-C81E-4ECF-88EA-C8841EC010DD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DA0EE4-FF54-49FD-97B6-623366A89AAB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5D5EF8-9553-4E89-9264-56B6109A1736}"/>
              </a:ext>
            </a:extLst>
          </p:cNvPr>
          <p:cNvCxnSpPr>
            <a:cxnSpLocks/>
          </p:cNvCxnSpPr>
          <p:nvPr/>
        </p:nvCxnSpPr>
        <p:spPr>
          <a:xfrm>
            <a:off x="6842560" y="4945225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2B817-1850-4CC2-869A-B6BCA825AB64}"/>
              </a:ext>
            </a:extLst>
          </p:cNvPr>
          <p:cNvCxnSpPr>
            <a:cxnSpLocks/>
          </p:cNvCxnSpPr>
          <p:nvPr/>
        </p:nvCxnSpPr>
        <p:spPr>
          <a:xfrm>
            <a:off x="6842560" y="5088294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061D4-201E-402C-8016-9B5A83319EA0}"/>
              </a:ext>
            </a:extLst>
          </p:cNvPr>
          <p:cNvCxnSpPr>
            <a:cxnSpLocks/>
          </p:cNvCxnSpPr>
          <p:nvPr/>
        </p:nvCxnSpPr>
        <p:spPr>
          <a:xfrm flipH="1">
            <a:off x="6827037" y="5600889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D05934-EB92-4F57-B22D-4644F544C041}"/>
              </a:ext>
            </a:extLst>
          </p:cNvPr>
          <p:cNvCxnSpPr>
            <a:cxnSpLocks/>
          </p:cNvCxnSpPr>
          <p:nvPr/>
        </p:nvCxnSpPr>
        <p:spPr>
          <a:xfrm flipH="1">
            <a:off x="6827036" y="5743958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480124-09DC-45D9-9FF1-6BC1D021D460}"/>
              </a:ext>
            </a:extLst>
          </p:cNvPr>
          <p:cNvCxnSpPr>
            <a:cxnSpLocks/>
          </p:cNvCxnSpPr>
          <p:nvPr/>
        </p:nvCxnSpPr>
        <p:spPr>
          <a:xfrm flipH="1">
            <a:off x="6027458" y="6359558"/>
            <a:ext cx="966" cy="27450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FD3564-6DA3-4F9F-A165-604946B97D8E}"/>
              </a:ext>
            </a:extLst>
          </p:cNvPr>
          <p:cNvCxnSpPr>
            <a:cxnSpLocks/>
          </p:cNvCxnSpPr>
          <p:nvPr/>
        </p:nvCxnSpPr>
        <p:spPr>
          <a:xfrm flipV="1">
            <a:off x="5587591" y="6359558"/>
            <a:ext cx="0" cy="27450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F3E727-F141-4A6B-9773-3EFE5671FFAB}"/>
              </a:ext>
            </a:extLst>
          </p:cNvPr>
          <p:cNvCxnSpPr>
            <a:cxnSpLocks/>
          </p:cNvCxnSpPr>
          <p:nvPr/>
        </p:nvCxnSpPr>
        <p:spPr>
          <a:xfrm flipH="1">
            <a:off x="4390458" y="4945226"/>
            <a:ext cx="38012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738951-E733-4EBA-A47A-9D719336E6B6}"/>
              </a:ext>
            </a:extLst>
          </p:cNvPr>
          <p:cNvCxnSpPr>
            <a:cxnSpLocks/>
          </p:cNvCxnSpPr>
          <p:nvPr/>
        </p:nvCxnSpPr>
        <p:spPr>
          <a:xfrm>
            <a:off x="4422773" y="5600889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84A1DC-43BB-41EF-8A03-C67B0359B5CB}"/>
              </a:ext>
            </a:extLst>
          </p:cNvPr>
          <p:cNvCxnSpPr>
            <a:cxnSpLocks/>
          </p:cNvCxnSpPr>
          <p:nvPr/>
        </p:nvCxnSpPr>
        <p:spPr>
          <a:xfrm flipH="1">
            <a:off x="4390458" y="5088294"/>
            <a:ext cx="37769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DEFCC-62EA-4ABB-BD16-5C3A7641B1D4}"/>
              </a:ext>
            </a:extLst>
          </p:cNvPr>
          <p:cNvCxnSpPr>
            <a:cxnSpLocks/>
          </p:cNvCxnSpPr>
          <p:nvPr/>
        </p:nvCxnSpPr>
        <p:spPr>
          <a:xfrm>
            <a:off x="4422773" y="5740258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625126" y="1885425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96B5C3-0F60-47BD-9E31-532731ACB652}"/>
              </a:ext>
            </a:extLst>
          </p:cNvPr>
          <p:cNvGrpSpPr/>
          <p:nvPr/>
        </p:nvGrpSpPr>
        <p:grpSpPr>
          <a:xfrm>
            <a:off x="7310938" y="3912117"/>
            <a:ext cx="2917374" cy="2811619"/>
            <a:chOff x="4353134" y="3912117"/>
            <a:chExt cx="2917374" cy="28116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A38385-4F76-48BC-82DE-684E8784F7F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6C108E-E0C7-46B3-819C-049D00F07C8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CF735E-2A26-4413-9D8A-A9DA1757733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DA93F11-38C4-4F50-AAD1-7AEC399A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4EF4B5-1996-4AD5-91C6-22129CFEC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BC91AAB-764C-48CC-9BE6-C7AE6A780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8594F8-5086-4880-8FD0-5354417E5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4CE21-3DEC-4849-A568-D7F02AC460E6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CD567F-315F-488C-B2C1-D5E107800E57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A27067-C81E-4ECF-88EA-C8841EC010DD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A0EE4-FF54-49FD-97B6-623366A89AA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5D5EF8-9553-4E89-9264-56B6109A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62B817-1850-4CC2-869A-B6BCA825AB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2B061D4-201E-402C-8016-9B5A83319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5D05934-EB92-4F57-B22D-4644F544C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480124-09DC-45D9-9FF1-6BC1D021D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FD3564-6DA3-4F9F-A165-604946B97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F3E727-F141-4A6B-9773-3EFE5671F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738951-E733-4EBA-A47A-9D719336E6B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884A1DC-43BB-41EF-8A03-C67B0359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ADEFCC-62EA-4ABB-BD16-5C3A7641B1D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07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02C65-97A0-4A0F-8971-5B064930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28" y="2122850"/>
            <a:ext cx="2921150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36385-6F75-4001-8EFE-74E428F7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50" y="2230805"/>
            <a:ext cx="2032104" cy="192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156EC-E59D-4295-8141-45168981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2" y="2083001"/>
            <a:ext cx="3035456" cy="2406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3DDCF-BD13-4546-8870-1F5341FD518D}"/>
              </a:ext>
            </a:extLst>
          </p:cNvPr>
          <p:cNvSpPr txBox="1"/>
          <p:nvPr/>
        </p:nvSpPr>
        <p:spPr>
          <a:xfrm>
            <a:off x="752892" y="4508218"/>
            <a:ext cx="314798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Calculate outward heading at each incident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596D-4694-431E-8693-09FC50EECCE7}"/>
              </a:ext>
            </a:extLst>
          </p:cNvPr>
          <p:cNvSpPr txBox="1"/>
          <p:nvPr/>
        </p:nvSpPr>
        <p:spPr>
          <a:xfrm>
            <a:off x="4574828" y="4489775"/>
            <a:ext cx="30354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Assign incident roads to one of four direction quadrants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A73D9-498F-432C-82E6-40AA70D8601A}"/>
              </a:ext>
            </a:extLst>
          </p:cNvPr>
          <p:cNvSpPr txBox="1"/>
          <p:nvPr/>
        </p:nvSpPr>
        <p:spPr>
          <a:xfrm>
            <a:off x="8500220" y="4489775"/>
            <a:ext cx="30354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Create a Direction Intersection which have number of incoming and outgoing lanes in each direction quadrants</a:t>
            </a:r>
          </a:p>
        </p:txBody>
      </p:sp>
    </p:spTree>
    <p:extLst>
      <p:ext uri="{BB962C8B-B14F-4D97-AF65-F5344CB8AC3E}">
        <p14:creationId xmlns:p14="http://schemas.microsoft.com/office/powerpoint/2010/main" val="332311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5600-F308-4477-A0D7-54BD5B66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13189" r="27985" b="11505"/>
          <a:stretch/>
        </p:blipFill>
        <p:spPr>
          <a:xfrm>
            <a:off x="793243" y="712283"/>
            <a:ext cx="3256244" cy="29889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249FD4-39C1-4963-9D9D-130F456A950D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788158" y="3934414"/>
            <a:chExt cx="2917374" cy="2811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A3480-DED0-4211-B4DA-F862A4F9B013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3A9BF3-7F84-4047-8796-561E8CA72D10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0460BA-98E5-4986-9292-894C4B051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D4B6BB-5DC0-479C-AB0D-16CD881C7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AD1937-4174-4408-9683-7520194C0CF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EC8AD3-A5AB-4EE4-9AC1-440A7AD44341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DAE8FE-2230-4AAE-B22F-1F2450676491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397B8-5BB0-46C8-BA52-8EE36ADCC45D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B3F68-203D-4443-9EDD-82F2907C0887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C56DDB-2BA8-4343-A0E7-0FA8F93A86E4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F4C3E-70A3-4B63-A732-464A41304AE2}"/>
              </a:ext>
            </a:extLst>
          </p:cNvPr>
          <p:cNvCxnSpPr>
            <a:cxnSpLocks/>
          </p:cNvCxnSpPr>
          <p:nvPr/>
        </p:nvCxnSpPr>
        <p:spPr>
          <a:xfrm>
            <a:off x="6842560" y="5088294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D8155-FD97-44D1-9763-0FB812B5F577}"/>
              </a:ext>
            </a:extLst>
          </p:cNvPr>
          <p:cNvCxnSpPr>
            <a:cxnSpLocks/>
          </p:cNvCxnSpPr>
          <p:nvPr/>
        </p:nvCxnSpPr>
        <p:spPr>
          <a:xfrm flipH="1">
            <a:off x="6827037" y="5600889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08DFF5-4335-4CF2-A3AE-8988727B9200}"/>
              </a:ext>
            </a:extLst>
          </p:cNvPr>
          <p:cNvCxnSpPr>
            <a:cxnSpLocks/>
          </p:cNvCxnSpPr>
          <p:nvPr/>
        </p:nvCxnSpPr>
        <p:spPr>
          <a:xfrm flipH="1">
            <a:off x="6027458" y="6359558"/>
            <a:ext cx="966" cy="27450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511465-A872-431F-9769-217C586681BB}"/>
              </a:ext>
            </a:extLst>
          </p:cNvPr>
          <p:cNvCxnSpPr>
            <a:cxnSpLocks/>
          </p:cNvCxnSpPr>
          <p:nvPr/>
        </p:nvCxnSpPr>
        <p:spPr>
          <a:xfrm flipV="1">
            <a:off x="5587591" y="6359558"/>
            <a:ext cx="0" cy="27450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6C5BA3-4958-440A-9F19-158F9532779E}"/>
              </a:ext>
            </a:extLst>
          </p:cNvPr>
          <p:cNvCxnSpPr>
            <a:cxnSpLocks/>
          </p:cNvCxnSpPr>
          <p:nvPr/>
        </p:nvCxnSpPr>
        <p:spPr>
          <a:xfrm flipH="1" flipV="1">
            <a:off x="6004942" y="4011255"/>
            <a:ext cx="2525" cy="34991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8EEB6-A7BB-4CA3-84D0-6417F54E23FE}"/>
              </a:ext>
            </a:extLst>
          </p:cNvPr>
          <p:cNvCxnSpPr>
            <a:cxnSpLocks/>
          </p:cNvCxnSpPr>
          <p:nvPr/>
        </p:nvCxnSpPr>
        <p:spPr>
          <a:xfrm>
            <a:off x="4422773" y="5600889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91774-B1B1-4774-8439-C9BAADBBEA43}"/>
              </a:ext>
            </a:extLst>
          </p:cNvPr>
          <p:cNvCxnSpPr>
            <a:cxnSpLocks/>
          </p:cNvCxnSpPr>
          <p:nvPr/>
        </p:nvCxnSpPr>
        <p:spPr>
          <a:xfrm flipH="1">
            <a:off x="4390458" y="5088294"/>
            <a:ext cx="37769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DC5330-0DA2-49FC-AB6E-56D213895DBA}"/>
              </a:ext>
            </a:extLst>
          </p:cNvPr>
          <p:cNvSpPr txBox="1"/>
          <p:nvPr/>
        </p:nvSpPr>
        <p:spPr>
          <a:xfrm>
            <a:off x="9287545" y="1882841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FC02C-FF6E-4F40-9F16-3141FD3BF6E0}"/>
              </a:ext>
            </a:extLst>
          </p:cNvPr>
          <p:cNvSpPr txBox="1"/>
          <p:nvPr/>
        </p:nvSpPr>
        <p:spPr>
          <a:xfrm>
            <a:off x="7789429" y="339344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7CF3A-4C46-4E35-A76A-7F022D602759}"/>
              </a:ext>
            </a:extLst>
          </p:cNvPr>
          <p:cNvSpPr txBox="1"/>
          <p:nvPr/>
        </p:nvSpPr>
        <p:spPr>
          <a:xfrm>
            <a:off x="5996749" y="220395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7600-7BCC-4A52-A6D3-3DC667FBA041}"/>
              </a:ext>
            </a:extLst>
          </p:cNvPr>
          <p:cNvSpPr txBox="1"/>
          <p:nvPr/>
        </p:nvSpPr>
        <p:spPr>
          <a:xfrm>
            <a:off x="7777875" y="458884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71ED7-AED9-4CB2-9B75-14B2B10505A6}"/>
              </a:ext>
            </a:extLst>
          </p:cNvPr>
          <p:cNvCxnSpPr>
            <a:cxnSpLocks/>
          </p:cNvCxnSpPr>
          <p:nvPr/>
        </p:nvCxnSpPr>
        <p:spPr>
          <a:xfrm flipV="1">
            <a:off x="2557679" y="402252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207712-D441-4A0D-BE84-3C6870124B82}"/>
              </a:ext>
            </a:extLst>
          </p:cNvPr>
          <p:cNvCxnSpPr>
            <a:cxnSpLocks/>
          </p:cNvCxnSpPr>
          <p:nvPr/>
        </p:nvCxnSpPr>
        <p:spPr>
          <a:xfrm flipH="1" flipV="1">
            <a:off x="451177" y="2535718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D03618-8B64-462B-8D42-8467A550E77A}"/>
              </a:ext>
            </a:extLst>
          </p:cNvPr>
          <p:cNvCxnSpPr>
            <a:cxnSpLocks/>
          </p:cNvCxnSpPr>
          <p:nvPr/>
        </p:nvCxnSpPr>
        <p:spPr>
          <a:xfrm flipV="1">
            <a:off x="3997980" y="2190618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982E2D-8E34-4A00-B1C6-419AD650F7D8}"/>
              </a:ext>
            </a:extLst>
          </p:cNvPr>
          <p:cNvCxnSpPr>
            <a:cxnSpLocks/>
          </p:cNvCxnSpPr>
          <p:nvPr/>
        </p:nvCxnSpPr>
        <p:spPr>
          <a:xfrm>
            <a:off x="2557679" y="3616896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4FB529-9584-4BA8-88D0-74C0C2489A05}"/>
              </a:ext>
            </a:extLst>
          </p:cNvPr>
          <p:cNvCxnSpPr>
            <a:cxnSpLocks/>
          </p:cNvCxnSpPr>
          <p:nvPr/>
        </p:nvCxnSpPr>
        <p:spPr>
          <a:xfrm flipV="1">
            <a:off x="8006796" y="766661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EDD7-2D03-4376-A5F1-3D5B320D17CB}"/>
              </a:ext>
            </a:extLst>
          </p:cNvPr>
          <p:cNvCxnSpPr>
            <a:cxnSpLocks/>
          </p:cNvCxnSpPr>
          <p:nvPr/>
        </p:nvCxnSpPr>
        <p:spPr>
          <a:xfrm flipH="1" flipV="1">
            <a:off x="6426675" y="2359191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C1B974-CA7C-4D6F-A1D0-B1A56114872F}"/>
              </a:ext>
            </a:extLst>
          </p:cNvPr>
          <p:cNvCxnSpPr>
            <a:cxnSpLocks/>
          </p:cNvCxnSpPr>
          <p:nvPr/>
        </p:nvCxnSpPr>
        <p:spPr>
          <a:xfrm flipV="1">
            <a:off x="8939975" y="2047411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5AD76D-2FDA-41BB-BD94-9BB7364425A5}"/>
              </a:ext>
            </a:extLst>
          </p:cNvPr>
          <p:cNvCxnSpPr>
            <a:cxnSpLocks/>
          </p:cNvCxnSpPr>
          <p:nvPr/>
        </p:nvCxnSpPr>
        <p:spPr>
          <a:xfrm>
            <a:off x="8006796" y="3023413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5CDDC28-BDCD-44C3-A3B7-C01D6999D299}"/>
              </a:ext>
            </a:extLst>
          </p:cNvPr>
          <p:cNvSpPr/>
          <p:nvPr/>
        </p:nvSpPr>
        <p:spPr>
          <a:xfrm>
            <a:off x="7899494" y="1095283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D37E37-A3E7-4441-80FC-5D1FFBE6BB4E}"/>
              </a:ext>
            </a:extLst>
          </p:cNvPr>
          <p:cNvSpPr/>
          <p:nvPr/>
        </p:nvSpPr>
        <p:spPr>
          <a:xfrm>
            <a:off x="8725371" y="194011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A442BA-D8D2-4EE8-BD5A-9EF22A5C23BE}"/>
              </a:ext>
            </a:extLst>
          </p:cNvPr>
          <p:cNvSpPr/>
          <p:nvPr/>
        </p:nvSpPr>
        <p:spPr>
          <a:xfrm>
            <a:off x="7899494" y="280880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A1D21B-2FCE-4119-9F4F-021B957AC379}"/>
              </a:ext>
            </a:extLst>
          </p:cNvPr>
          <p:cNvSpPr/>
          <p:nvPr/>
        </p:nvSpPr>
        <p:spPr>
          <a:xfrm>
            <a:off x="6782931" y="2251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89CEFF-97F9-40F3-AB68-106997B07A82}"/>
              </a:ext>
            </a:extLst>
          </p:cNvPr>
          <p:cNvCxnSpPr>
            <a:cxnSpLocks/>
          </p:cNvCxnSpPr>
          <p:nvPr/>
        </p:nvCxnSpPr>
        <p:spPr>
          <a:xfrm>
            <a:off x="5598585" y="4011256"/>
            <a:ext cx="0" cy="34991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4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52113-024C-46F7-8E7F-F268386950D7}"/>
              </a:ext>
            </a:extLst>
          </p:cNvPr>
          <p:cNvCxnSpPr>
            <a:cxnSpLocks/>
          </p:cNvCxnSpPr>
          <p:nvPr/>
        </p:nvCxnSpPr>
        <p:spPr>
          <a:xfrm flipV="1">
            <a:off x="9762146" y="773214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7C1A5C-202F-455F-A2BE-54699C46708F}"/>
              </a:ext>
            </a:extLst>
          </p:cNvPr>
          <p:cNvCxnSpPr>
            <a:cxnSpLocks/>
          </p:cNvCxnSpPr>
          <p:nvPr/>
        </p:nvCxnSpPr>
        <p:spPr>
          <a:xfrm flipV="1">
            <a:off x="10267266" y="1494792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971AE-5BB3-4BD1-A47B-A1546F12C1BB}"/>
              </a:ext>
            </a:extLst>
          </p:cNvPr>
          <p:cNvCxnSpPr>
            <a:cxnSpLocks/>
          </p:cNvCxnSpPr>
          <p:nvPr/>
        </p:nvCxnSpPr>
        <p:spPr>
          <a:xfrm>
            <a:off x="10221011" y="329731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F727C3-D652-439B-ACDB-8C50DE92A916}"/>
              </a:ext>
            </a:extLst>
          </p:cNvPr>
          <p:cNvCxnSpPr>
            <a:cxnSpLocks/>
          </p:cNvCxnSpPr>
          <p:nvPr/>
        </p:nvCxnSpPr>
        <p:spPr>
          <a:xfrm>
            <a:off x="9546002" y="3803972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E3451-D0BF-437F-A85E-520792412D76}"/>
              </a:ext>
            </a:extLst>
          </p:cNvPr>
          <p:cNvCxnSpPr>
            <a:cxnSpLocks/>
          </p:cNvCxnSpPr>
          <p:nvPr/>
        </p:nvCxnSpPr>
        <p:spPr>
          <a:xfrm flipH="1">
            <a:off x="8450074" y="3679149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705D4F-1DDE-46CA-8583-24DA842D3B02}"/>
              </a:ext>
            </a:extLst>
          </p:cNvPr>
          <p:cNvCxnSpPr>
            <a:cxnSpLocks/>
          </p:cNvCxnSpPr>
          <p:nvPr/>
        </p:nvCxnSpPr>
        <p:spPr>
          <a:xfrm flipH="1">
            <a:off x="7515725" y="2761086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A0AB61-14FE-440D-A94B-14930AF2F780}"/>
              </a:ext>
            </a:extLst>
          </p:cNvPr>
          <p:cNvCxnSpPr>
            <a:cxnSpLocks/>
          </p:cNvCxnSpPr>
          <p:nvPr/>
        </p:nvCxnSpPr>
        <p:spPr>
          <a:xfrm flipH="1" flipV="1">
            <a:off x="8349285" y="1042250"/>
            <a:ext cx="272013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44C61-F7F3-4A9F-84D0-1481BC92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12883" r="31429" b="11658"/>
          <a:stretch/>
        </p:blipFill>
        <p:spPr>
          <a:xfrm>
            <a:off x="937911" y="621857"/>
            <a:ext cx="3589970" cy="39594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1B0D1D-50FA-42AA-89B5-17B74E16B4F4}"/>
              </a:ext>
            </a:extLst>
          </p:cNvPr>
          <p:cNvGrpSpPr/>
          <p:nvPr/>
        </p:nvGrpSpPr>
        <p:grpSpPr>
          <a:xfrm>
            <a:off x="4788158" y="3934414"/>
            <a:ext cx="2917374" cy="2811619"/>
            <a:chOff x="4788158" y="3934414"/>
            <a:chExt cx="2917374" cy="2811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A8565-ADD2-4269-BD4C-B3E6258BD56D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E8D2DC-C897-45E4-9E67-0ADDB52D4BDB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5917F-13C7-4730-8421-52440FCE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15D7B-AA9E-4D48-BD60-AD3449D4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705D18-AFE0-4DCE-9F3A-AA8B0F0AD7D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E7864-2145-45B7-BB30-B0A13A3B3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2E8123-8598-496C-B093-028C4B5A772E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5A912-F014-4429-A167-95CC0EE616CD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81378-E2E1-4D50-82C4-0C3EC1EE7E72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9CDF4-F348-45F6-8216-E7584C5A8863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5B1B56-93DC-46A5-AF45-FBD24878DEB1}"/>
              </a:ext>
            </a:extLst>
          </p:cNvPr>
          <p:cNvCxnSpPr>
            <a:cxnSpLocks/>
          </p:cNvCxnSpPr>
          <p:nvPr/>
        </p:nvCxnSpPr>
        <p:spPr>
          <a:xfrm flipV="1">
            <a:off x="3425465" y="410547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E6E16-1BAF-4B6F-AAFF-10A61537F020}"/>
              </a:ext>
            </a:extLst>
          </p:cNvPr>
          <p:cNvCxnSpPr>
            <a:cxnSpLocks/>
          </p:cNvCxnSpPr>
          <p:nvPr/>
        </p:nvCxnSpPr>
        <p:spPr>
          <a:xfrm flipV="1">
            <a:off x="4175024" y="1352939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FD4AE-34E1-4201-A4A5-E709A3AB950D}"/>
              </a:ext>
            </a:extLst>
          </p:cNvPr>
          <p:cNvCxnSpPr>
            <a:cxnSpLocks/>
          </p:cNvCxnSpPr>
          <p:nvPr/>
        </p:nvCxnSpPr>
        <p:spPr>
          <a:xfrm>
            <a:off x="4173787" y="357862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1711B-3D82-46EA-9D6C-F953723FD0B3}"/>
              </a:ext>
            </a:extLst>
          </p:cNvPr>
          <p:cNvCxnSpPr>
            <a:cxnSpLocks/>
          </p:cNvCxnSpPr>
          <p:nvPr/>
        </p:nvCxnSpPr>
        <p:spPr>
          <a:xfrm>
            <a:off x="3160595" y="4402497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F76D8-22F5-4973-B447-7B11F03D470F}"/>
              </a:ext>
            </a:extLst>
          </p:cNvPr>
          <p:cNvCxnSpPr>
            <a:cxnSpLocks/>
          </p:cNvCxnSpPr>
          <p:nvPr/>
        </p:nvCxnSpPr>
        <p:spPr>
          <a:xfrm flipH="1">
            <a:off x="1628821" y="4115131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ABDCA-08B5-4672-B7CF-B79E4CC1738B}"/>
              </a:ext>
            </a:extLst>
          </p:cNvPr>
          <p:cNvCxnSpPr>
            <a:cxnSpLocks/>
          </p:cNvCxnSpPr>
          <p:nvPr/>
        </p:nvCxnSpPr>
        <p:spPr>
          <a:xfrm flipH="1">
            <a:off x="634482" y="2858608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20F3D1-1EE1-40D5-B2D1-BAE76CC14516}"/>
              </a:ext>
            </a:extLst>
          </p:cNvPr>
          <p:cNvCxnSpPr>
            <a:cxnSpLocks/>
          </p:cNvCxnSpPr>
          <p:nvPr/>
        </p:nvCxnSpPr>
        <p:spPr>
          <a:xfrm flipH="1" flipV="1">
            <a:off x="1698171" y="773214"/>
            <a:ext cx="202664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EC1828-A464-4B42-9C88-6DEC4E9DD44C}"/>
              </a:ext>
            </a:extLst>
          </p:cNvPr>
          <p:cNvSpPr/>
          <p:nvPr/>
        </p:nvSpPr>
        <p:spPr>
          <a:xfrm>
            <a:off x="8609746" y="1289518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A056FA-369C-43AF-966D-205C0860C897}"/>
              </a:ext>
            </a:extLst>
          </p:cNvPr>
          <p:cNvSpPr/>
          <p:nvPr/>
        </p:nvSpPr>
        <p:spPr>
          <a:xfrm>
            <a:off x="9634738" y="1130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16011-2A9C-4996-803A-EBBCF8ABF807}"/>
              </a:ext>
            </a:extLst>
          </p:cNvPr>
          <p:cNvSpPr/>
          <p:nvPr/>
        </p:nvSpPr>
        <p:spPr>
          <a:xfrm>
            <a:off x="10113709" y="1619191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BBFEED-46F3-455C-8E3E-A94450E07881}"/>
              </a:ext>
            </a:extLst>
          </p:cNvPr>
          <p:cNvSpPr/>
          <p:nvPr/>
        </p:nvSpPr>
        <p:spPr>
          <a:xfrm>
            <a:off x="10006407" y="314319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8D07DA-ED6A-4386-AE3A-25E6ECE14B77}"/>
              </a:ext>
            </a:extLst>
          </p:cNvPr>
          <p:cNvSpPr/>
          <p:nvPr/>
        </p:nvSpPr>
        <p:spPr>
          <a:xfrm>
            <a:off x="9416976" y="359228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29CC81-1834-4078-AF05-EA1CEB29670F}"/>
              </a:ext>
            </a:extLst>
          </p:cNvPr>
          <p:cNvSpPr/>
          <p:nvPr/>
        </p:nvSpPr>
        <p:spPr>
          <a:xfrm>
            <a:off x="8688441" y="348287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F1CA3-73FF-4062-9A2D-1F981DE019AE}"/>
              </a:ext>
            </a:extLst>
          </p:cNvPr>
          <p:cNvSpPr/>
          <p:nvPr/>
        </p:nvSpPr>
        <p:spPr>
          <a:xfrm>
            <a:off x="7899873" y="2653784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BBB8F-B2FF-4F39-B9E4-C3E76EE3F6C1}"/>
              </a:ext>
            </a:extLst>
          </p:cNvPr>
          <p:cNvSpPr txBox="1"/>
          <p:nvPr/>
        </p:nvSpPr>
        <p:spPr>
          <a:xfrm>
            <a:off x="9414213" y="427348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66F38-445E-43AC-8081-A2EDD3D27A56}"/>
              </a:ext>
            </a:extLst>
          </p:cNvPr>
          <p:cNvSpPr txBox="1"/>
          <p:nvPr/>
        </p:nvSpPr>
        <p:spPr>
          <a:xfrm>
            <a:off x="8175012" y="398766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D5839-0AF9-4297-B548-67B26A1807EA}"/>
              </a:ext>
            </a:extLst>
          </p:cNvPr>
          <p:cNvSpPr txBox="1"/>
          <p:nvPr/>
        </p:nvSpPr>
        <p:spPr>
          <a:xfrm>
            <a:off x="10506989" y="3300286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06EC8-1169-466E-B8F7-AFAA236B7E4C}"/>
              </a:ext>
            </a:extLst>
          </p:cNvPr>
          <p:cNvSpPr txBox="1"/>
          <p:nvPr/>
        </p:nvSpPr>
        <p:spPr>
          <a:xfrm>
            <a:off x="10543833" y="1289518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EAB12-7C6E-4577-B3EA-293C4ECE400F}"/>
              </a:ext>
            </a:extLst>
          </p:cNvPr>
          <p:cNvSpPr txBox="1"/>
          <p:nvPr/>
        </p:nvSpPr>
        <p:spPr>
          <a:xfrm>
            <a:off x="7173997" y="261412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A26B94-55A6-43BD-8986-050209718765}"/>
              </a:ext>
            </a:extLst>
          </p:cNvPr>
          <p:cNvSpPr txBox="1"/>
          <p:nvPr/>
        </p:nvSpPr>
        <p:spPr>
          <a:xfrm>
            <a:off x="7977187" y="80065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4E0361-40F6-4764-8E11-B74E0EA4E178}"/>
              </a:ext>
            </a:extLst>
          </p:cNvPr>
          <p:cNvSpPr txBox="1"/>
          <p:nvPr/>
        </p:nvSpPr>
        <p:spPr>
          <a:xfrm>
            <a:off x="9742040" y="490386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76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1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802826" y="1958246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 flipV="1">
            <a:off x="1311188" y="2197773"/>
            <a:ext cx="1451832" cy="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another constraint</a:t>
            </a:r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358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54</cp:revision>
  <dcterms:created xsi:type="dcterms:W3CDTF">2021-04-20T21:29:36Z</dcterms:created>
  <dcterms:modified xsi:type="dcterms:W3CDTF">2021-05-12T23:15:55Z</dcterms:modified>
</cp:coreProperties>
</file>