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303</Words>
  <Application>Microsoft Office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gmuktadi@ucsc.edu</cp:lastModifiedBy>
  <cp:revision>39</cp:revision>
  <dcterms:created xsi:type="dcterms:W3CDTF">2020-11-11T21:42:50Z</dcterms:created>
  <dcterms:modified xsi:type="dcterms:W3CDTF">2020-11-23T19:09:50Z</dcterms:modified>
</cp:coreProperties>
</file>