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11/23/2020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11/23/2020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316</Words>
  <Application>Microsoft Office PowerPoint</Application>
  <PresentationFormat>Widescreen</PresentationFormat>
  <Paragraphs>33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gmuktadi@ucsc.edu</cp:lastModifiedBy>
  <cp:revision>44</cp:revision>
  <dcterms:created xsi:type="dcterms:W3CDTF">2020-11-11T21:42:50Z</dcterms:created>
  <dcterms:modified xsi:type="dcterms:W3CDTF">2020-11-23T23:13:59Z</dcterms:modified>
</cp:coreProperties>
</file>