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9" r:id="rId16"/>
    <p:sldId id="268" r:id="rId17"/>
    <p:sldId id="273" r:id="rId18"/>
    <p:sldId id="270" r:id="rId19"/>
    <p:sldId id="274" r:id="rId20"/>
    <p:sldId id="276" r:id="rId21"/>
    <p:sldId id="275" r:id="rId22"/>
    <p:sldId id="277" r:id="rId23"/>
    <p:sldId id="280" r:id="rId24"/>
    <p:sldId id="279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9AF2-5FD2-4093-84B7-897334331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F4E1D-5C7F-46D1-9C11-73FAAA58F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5EF3D-9E8B-4FE9-A148-0B53213D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2911-8C7C-45DA-9FD7-56325A26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0EF6-F65C-4DD0-8F10-7B0716F1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34A5-DD2A-4D86-B87A-EF522986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1D725-0959-48D9-B713-2DDF3EFB5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BDD7-4D6C-447E-AB33-96A03E95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D1F9-EC4E-428C-956C-8A832A6A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08AC-9ABE-4325-91E5-A83646C6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E46F4-0A18-482E-84F3-EBB559E8F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F8143-1953-4B0D-B3C9-848D0DC1F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B801-E36C-4D61-B616-C6DD2189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DC4B2-2441-425D-8FEF-662114C1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0B06-B392-4A36-A065-6C9EB44C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B83B-F5B9-41EF-BFBC-5A600EF5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4BDE-3B1C-46C2-95B7-FA0272B1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EA8F-65BE-4B4A-9C57-70DB4709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B725-3E1F-4F7F-B906-2A695F2F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D427F-F521-41D3-AE6A-7A9837ED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3E62-889A-4B59-955E-A94E5C35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D997D-8E73-4429-91DC-4B51AB15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B945-90DF-4657-BB0B-64EACC86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22E9-AED7-4014-8C69-6A04F306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8DAB-8626-4862-92B4-00DBAC1F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E253-DBB1-4A9D-8D9F-F4895048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59FA-854B-4FA0-8113-E1080B4E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F43DB-D197-4B48-859D-1492E3D9F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E0EFF-FE84-4A98-8DC0-ABF6174D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6BAE2-13D3-4A4C-8F36-81822EB3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AE0F2-9888-4C37-98A2-5885C93F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011E-BD1B-4843-9FAD-D4E244DF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DA79-D95C-4B5B-ACE5-395198FF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3468E-65D5-4193-AA93-EE1AF8A57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76C1E-197B-412F-9146-BB29590A7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01BD1-3BB7-4CCA-AE6B-DCADE2A1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D1CF7-6BA5-4F30-9E1B-EE238E4B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E1D3A-DDB0-45AC-B897-B13E3AC8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BBB22-F448-4841-B8C0-F5534F5A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4F74-F1EC-42A1-8830-550DFC8C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5DE72-D0D8-4194-A0D5-724FF6DD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7FCB3-289B-41B6-9D07-D7244394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F80F1-9F30-464B-9D6A-04667277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51104-17DB-4686-9615-DE77555D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36AF3-CDB2-4E1D-8111-555CA67D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81B78-07FC-4501-AD7B-2C7F2A88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5EBF-3554-4546-BBAB-0CFE185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F8C5-EBE7-4E2B-8E76-45BF3930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D7B81-9276-4E37-B6DF-0B6305AE8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8D45E-D11D-43A0-82B5-FB8D9A87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5A044-294C-4751-9E10-8E3D1AED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BB03C-472A-431B-842E-C642A24A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5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C723-91A8-4BFF-B1C3-5DA1638D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88543-9CAF-45D5-BEC0-F81C98CB2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958E-1012-4792-84C1-E086BDB1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178E5-724F-4214-A565-4AF96960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B3DAE-3EAC-4516-918F-EE4E2B02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BA572-58BA-428D-A75F-6AD38DDB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EE5E2-BDF0-4AC4-995B-E9E51FCF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C644C-3C86-4BC6-8E97-48C06162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D844-79FA-4328-86A7-21F901DC6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8991-D8FC-4616-A991-E51E1760079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31D5-417F-4DD7-867F-CDC0715F5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DC22-11CF-4150-A006-500996BDC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6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C0FB94C-931F-44CC-AEB9-D2AD26DFBBA8}"/>
              </a:ext>
            </a:extLst>
          </p:cNvPr>
          <p:cNvSpPr/>
          <p:nvPr/>
        </p:nvSpPr>
        <p:spPr>
          <a:xfrm>
            <a:off x="2724647" y="683812"/>
            <a:ext cx="1195346" cy="11940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4CD822-D3AD-47DE-8821-77EB1342D790}"/>
              </a:ext>
            </a:extLst>
          </p:cNvPr>
          <p:cNvSpPr/>
          <p:nvPr/>
        </p:nvSpPr>
        <p:spPr>
          <a:xfrm>
            <a:off x="2653748" y="3337183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C7B1B2-E6DB-4F5D-876C-C5D2508AB0E0}"/>
              </a:ext>
            </a:extLst>
          </p:cNvPr>
          <p:cNvSpPr/>
          <p:nvPr/>
        </p:nvSpPr>
        <p:spPr>
          <a:xfrm>
            <a:off x="3893155" y="6109446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FEC9-765E-4F13-80BF-C62F68CA1ECD}"/>
              </a:ext>
            </a:extLst>
          </p:cNvPr>
          <p:cNvSpPr/>
          <p:nvPr/>
        </p:nvSpPr>
        <p:spPr>
          <a:xfrm>
            <a:off x="2989691" y="916388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553D4A-4090-4D66-A4FC-52A28618AE93}"/>
              </a:ext>
            </a:extLst>
          </p:cNvPr>
          <p:cNvSpPr/>
          <p:nvPr/>
        </p:nvSpPr>
        <p:spPr>
          <a:xfrm>
            <a:off x="5001371" y="380318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4F30C-2815-419C-8DC9-7045E755F0DD}"/>
              </a:ext>
            </a:extLst>
          </p:cNvPr>
          <p:cNvGrpSpPr/>
          <p:nvPr/>
        </p:nvGrpSpPr>
        <p:grpSpPr>
          <a:xfrm>
            <a:off x="7303273" y="856878"/>
            <a:ext cx="2164080" cy="2027583"/>
            <a:chOff x="7303273" y="835871"/>
            <a:chExt cx="2164080" cy="20275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E00A1F-B661-4B14-8EAB-5051C77E317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40B0D5-0E58-41F8-A39A-BCD5A41A141A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99B414C-ADB3-45C0-85AB-92AD6079FB85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38FB7B6-782F-4BC7-9FA8-D00FB13EA1D2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5B9F9-A8C1-49B5-A8BA-8D79BB8E9F9F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EC17D7-4EB2-4D52-90B1-CEDBDE8B10A5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5E6D2B-4531-4A52-83D4-CDAC9FD8160C}"/>
              </a:ext>
            </a:extLst>
          </p:cNvPr>
          <p:cNvSpPr txBox="1"/>
          <p:nvPr/>
        </p:nvSpPr>
        <p:spPr>
          <a:xfrm>
            <a:off x="6711563" y="3429000"/>
            <a:ext cx="426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Bounding box Side = 2 * max incident length + longest connection length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F07F8E-4F80-4C9A-98EA-DBCAEDDCB287}"/>
              </a:ext>
            </a:extLst>
          </p:cNvPr>
          <p:cNvGrpSpPr/>
          <p:nvPr/>
        </p:nvGrpSpPr>
        <p:grpSpPr>
          <a:xfrm>
            <a:off x="669807" y="3752165"/>
            <a:ext cx="1241283" cy="1241283"/>
            <a:chOff x="480613" y="985962"/>
            <a:chExt cx="1241283" cy="12412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F00BA8-D6F7-4FBE-8C6E-A23BAA841D8A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FD48A5-934E-4D3E-8B99-BF5F04CC6EA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211B0A-D47C-4A90-8B5D-EFCCB5781EFA}"/>
              </a:ext>
            </a:extLst>
          </p:cNvPr>
          <p:cNvGrpSpPr/>
          <p:nvPr/>
        </p:nvGrpSpPr>
        <p:grpSpPr>
          <a:xfrm rot="2336588">
            <a:off x="776472" y="1606603"/>
            <a:ext cx="1241283" cy="1241283"/>
            <a:chOff x="480613" y="985962"/>
            <a:chExt cx="1241283" cy="124128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20036-EB5D-4707-A14A-DD71025ACC2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289F1B-A756-4CA7-B225-E333E7F4365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24DD64-8717-4F91-B0C4-78268696BD28}"/>
              </a:ext>
            </a:extLst>
          </p:cNvPr>
          <p:cNvCxnSpPr>
            <a:stCxn id="5" idx="6"/>
            <a:endCxn id="8" idx="3"/>
          </p:cNvCxnSpPr>
          <p:nvPr/>
        </p:nvCxnSpPr>
        <p:spPr>
          <a:xfrm flipV="1">
            <a:off x="3325634" y="991136"/>
            <a:ext cx="1774132" cy="270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75FE0C-67BF-427D-A7E9-6F516CFE653A}"/>
              </a:ext>
            </a:extLst>
          </p:cNvPr>
          <p:cNvSpPr txBox="1"/>
          <p:nvPr/>
        </p:nvSpPr>
        <p:spPr>
          <a:xfrm>
            <a:off x="2778981" y="4435501"/>
            <a:ext cx="4239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Minimum length of a edge = ½ (combined bounding box’s side)</a:t>
            </a:r>
          </a:p>
          <a:p>
            <a:r>
              <a:rPr lang="en-US" sz="1400" dirty="0"/>
              <a:t>2. No overlap of bounding boxes</a:t>
            </a:r>
          </a:p>
          <a:p>
            <a:r>
              <a:rPr lang="en-US" sz="1400" dirty="0"/>
              <a:t>3. Number of incident roads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E0ACEB-5235-4295-BC8B-8478C17C61CC}"/>
              </a:ext>
            </a:extLst>
          </p:cNvPr>
          <p:cNvGrpSpPr/>
          <p:nvPr/>
        </p:nvGrpSpPr>
        <p:grpSpPr>
          <a:xfrm>
            <a:off x="7590846" y="4160373"/>
            <a:ext cx="2164080" cy="2027583"/>
            <a:chOff x="7303273" y="835871"/>
            <a:chExt cx="2164080" cy="202758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338541-8191-4DFE-8A94-B84142F3E784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3B8CE-0916-4498-A1BF-5AAC7C1D04C9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5FCC0F0-34FB-437A-89D0-B18B38FE3560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D6119D8-AA82-42F7-A8B1-85EA5909DB69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F46EC7-9A1B-48A0-AC88-2471812789A8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676940-B1BC-4DEE-9481-949E8F633DCA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7C748D-971E-437D-B74A-4BD6D60D8A39}"/>
              </a:ext>
            </a:extLst>
          </p:cNvPr>
          <p:cNvCxnSpPr>
            <a:cxnSpLocks/>
          </p:cNvCxnSpPr>
          <p:nvPr/>
        </p:nvCxnSpPr>
        <p:spPr>
          <a:xfrm flipH="1">
            <a:off x="6711563" y="1522675"/>
            <a:ext cx="5917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9677F5-4500-4018-B6A6-9165F49CDD54}"/>
              </a:ext>
            </a:extLst>
          </p:cNvPr>
          <p:cNvCxnSpPr>
            <a:cxnSpLocks/>
          </p:cNvCxnSpPr>
          <p:nvPr/>
        </p:nvCxnSpPr>
        <p:spPr>
          <a:xfrm flipH="1">
            <a:off x="7696863" y="2884461"/>
            <a:ext cx="287575" cy="449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AA8F99-B5AD-4F55-A669-E0A279A4A441}"/>
              </a:ext>
            </a:extLst>
          </p:cNvPr>
          <p:cNvCxnSpPr>
            <a:cxnSpLocks/>
          </p:cNvCxnSpPr>
          <p:nvPr/>
        </p:nvCxnSpPr>
        <p:spPr>
          <a:xfrm flipH="1" flipV="1">
            <a:off x="9439523" y="1208599"/>
            <a:ext cx="1260282" cy="31871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B0B2B-274D-4C77-9CC5-3A5F1FA65434}"/>
              </a:ext>
            </a:extLst>
          </p:cNvPr>
          <p:cNvSpPr txBox="1"/>
          <p:nvPr/>
        </p:nvSpPr>
        <p:spPr>
          <a:xfrm>
            <a:off x="759350" y="413468"/>
            <a:ext cx="1014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WFC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9F9AD-4A6D-410A-BC13-50A597E2419E}"/>
              </a:ext>
            </a:extLst>
          </p:cNvPr>
          <p:cNvSpPr txBox="1"/>
          <p:nvPr/>
        </p:nvSpPr>
        <p:spPr>
          <a:xfrm>
            <a:off x="910424" y="1109207"/>
            <a:ext cx="915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Patterns:</a:t>
            </a:r>
          </a:p>
          <a:p>
            <a:r>
              <a:rPr lang="en-US" dirty="0"/>
              <a:t>1. Incoming lane, outgoing lane with different colors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326AFF4-3D0E-4B3F-B0A4-99F403BD84B4}"/>
              </a:ext>
            </a:extLst>
          </p:cNvPr>
          <p:cNvSpPr/>
          <p:nvPr/>
        </p:nvSpPr>
        <p:spPr>
          <a:xfrm rot="5975101">
            <a:off x="3783921" y="2290202"/>
            <a:ext cx="351870" cy="971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0BE89-F6AA-4757-870C-34207812FDE2}"/>
              </a:ext>
            </a:extLst>
          </p:cNvPr>
          <p:cNvSpPr/>
          <p:nvPr/>
        </p:nvSpPr>
        <p:spPr>
          <a:xfrm>
            <a:off x="1753263" y="2855237"/>
            <a:ext cx="5164372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4E1C6F-FD47-42D4-A581-625CCD05BB17}"/>
              </a:ext>
            </a:extLst>
          </p:cNvPr>
          <p:cNvSpPr/>
          <p:nvPr/>
        </p:nvSpPr>
        <p:spPr>
          <a:xfrm>
            <a:off x="1753264" y="2502667"/>
            <a:ext cx="1760518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2267EA0-CB7F-495B-98FD-714D58FE095D}"/>
              </a:ext>
            </a:extLst>
          </p:cNvPr>
          <p:cNvSpPr/>
          <p:nvPr/>
        </p:nvSpPr>
        <p:spPr>
          <a:xfrm rot="15594070">
            <a:off x="4750205" y="2275966"/>
            <a:ext cx="351870" cy="971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9F9602-34CD-42F8-999E-6A63EC0E49CD}"/>
              </a:ext>
            </a:extLst>
          </p:cNvPr>
          <p:cNvSpPr/>
          <p:nvPr/>
        </p:nvSpPr>
        <p:spPr>
          <a:xfrm>
            <a:off x="5371419" y="2500230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5EA638-5932-474F-A082-A93CE9E2A412}"/>
              </a:ext>
            </a:extLst>
          </p:cNvPr>
          <p:cNvGrpSpPr/>
          <p:nvPr/>
        </p:nvGrpSpPr>
        <p:grpSpPr>
          <a:xfrm rot="10800000">
            <a:off x="1753263" y="3527193"/>
            <a:ext cx="5164372" cy="706877"/>
            <a:chOff x="1753263" y="2500230"/>
            <a:chExt cx="7358932" cy="998344"/>
          </a:xfrm>
          <a:solidFill>
            <a:schemeClr val="accent2"/>
          </a:solidFill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61683CF5-5D48-4462-A56B-CAB8EE2E3D24}"/>
                </a:ext>
              </a:extLst>
            </p:cNvPr>
            <p:cNvSpPr/>
            <p:nvPr/>
          </p:nvSpPr>
          <p:spPr>
            <a:xfrm rot="5975101">
              <a:off x="4649052" y="2197473"/>
              <a:ext cx="496957" cy="138466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C95197-2B25-4693-9248-4AF79C4E7B86}"/>
                </a:ext>
              </a:extLst>
            </p:cNvPr>
            <p:cNvSpPr/>
            <p:nvPr/>
          </p:nvSpPr>
          <p:spPr>
            <a:xfrm>
              <a:off x="1753263" y="3001617"/>
              <a:ext cx="7358932" cy="496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F6B7F5-D423-4AFD-9511-E77DAA999107}"/>
                </a:ext>
              </a:extLst>
            </p:cNvPr>
            <p:cNvSpPr/>
            <p:nvPr/>
          </p:nvSpPr>
          <p:spPr>
            <a:xfrm>
              <a:off x="1753264" y="2503672"/>
              <a:ext cx="2508636" cy="496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DD12CB5-1F8E-4C9F-913E-A4399AD45F4F}"/>
                </a:ext>
              </a:extLst>
            </p:cNvPr>
            <p:cNvSpPr/>
            <p:nvPr/>
          </p:nvSpPr>
          <p:spPr>
            <a:xfrm rot="15594070">
              <a:off x="6025951" y="2177367"/>
              <a:ext cx="496957" cy="138466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72E5A8-1710-4731-A7B1-A44DD046A49A}"/>
                </a:ext>
              </a:extLst>
            </p:cNvPr>
            <p:cNvSpPr/>
            <p:nvPr/>
          </p:nvSpPr>
          <p:spPr>
            <a:xfrm>
              <a:off x="6908926" y="2500230"/>
              <a:ext cx="2203269" cy="496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63086-D9C9-46A8-95AD-F070729CDC0C}"/>
              </a:ext>
            </a:extLst>
          </p:cNvPr>
          <p:cNvSpPr/>
          <p:nvPr/>
        </p:nvSpPr>
        <p:spPr>
          <a:xfrm rot="20404405">
            <a:off x="6770349" y="2248843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B5D46B-EF11-46E3-9328-A21DA1DE38D2}"/>
              </a:ext>
            </a:extLst>
          </p:cNvPr>
          <p:cNvSpPr/>
          <p:nvPr/>
        </p:nvSpPr>
        <p:spPr>
          <a:xfrm rot="20404405">
            <a:off x="6805200" y="2600653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B11FA7-B246-4946-8A74-C3A922CC65C4}"/>
              </a:ext>
            </a:extLst>
          </p:cNvPr>
          <p:cNvSpPr/>
          <p:nvPr/>
        </p:nvSpPr>
        <p:spPr>
          <a:xfrm rot="19290196">
            <a:off x="8078733" y="1881299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5A74-F8B9-4D42-A573-F442A026CD95}"/>
              </a:ext>
            </a:extLst>
          </p:cNvPr>
          <p:cNvSpPr/>
          <p:nvPr/>
        </p:nvSpPr>
        <p:spPr>
          <a:xfrm rot="19290196">
            <a:off x="7877529" y="1623305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FC4F18-1DB8-4205-8680-B5D5BF875F19}"/>
              </a:ext>
            </a:extLst>
          </p:cNvPr>
          <p:cNvSpPr/>
          <p:nvPr/>
        </p:nvSpPr>
        <p:spPr>
          <a:xfrm rot="20404405">
            <a:off x="6770350" y="3286742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388DAB-3DB3-444D-A184-568C86B26192}"/>
              </a:ext>
            </a:extLst>
          </p:cNvPr>
          <p:cNvSpPr/>
          <p:nvPr/>
        </p:nvSpPr>
        <p:spPr>
          <a:xfrm rot="20404405">
            <a:off x="6805201" y="3638552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02AAA-05AF-4D1B-B435-D32198E884E1}"/>
              </a:ext>
            </a:extLst>
          </p:cNvPr>
          <p:cNvSpPr/>
          <p:nvPr/>
        </p:nvSpPr>
        <p:spPr>
          <a:xfrm rot="19290196">
            <a:off x="8078734" y="2919198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967BA9-9104-42B5-B677-479A9309DB4B}"/>
              </a:ext>
            </a:extLst>
          </p:cNvPr>
          <p:cNvSpPr/>
          <p:nvPr/>
        </p:nvSpPr>
        <p:spPr>
          <a:xfrm rot="19290196">
            <a:off x="7877530" y="2661204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800D9C-7729-432C-B53A-40F92F66228F}"/>
              </a:ext>
            </a:extLst>
          </p:cNvPr>
          <p:cNvSpPr/>
          <p:nvPr/>
        </p:nvSpPr>
        <p:spPr>
          <a:xfrm>
            <a:off x="2154803" y="249953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157C16-B896-4B31-8844-4911319820D5}"/>
              </a:ext>
            </a:extLst>
          </p:cNvPr>
          <p:cNvSpPr/>
          <p:nvPr/>
        </p:nvSpPr>
        <p:spPr>
          <a:xfrm>
            <a:off x="3299479" y="2489196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F9205B-1FD0-4429-9805-4B47BF03988D}"/>
              </a:ext>
            </a:extLst>
          </p:cNvPr>
          <p:cNvSpPr/>
          <p:nvPr/>
        </p:nvSpPr>
        <p:spPr>
          <a:xfrm>
            <a:off x="3710996" y="2484570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41802C-A417-4D2D-B241-25AD9021A966}"/>
              </a:ext>
            </a:extLst>
          </p:cNvPr>
          <p:cNvSpPr/>
          <p:nvPr/>
        </p:nvSpPr>
        <p:spPr>
          <a:xfrm>
            <a:off x="4119604" y="248364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203883-347F-458C-9CD3-F8BEDEAE5A0A}"/>
              </a:ext>
            </a:extLst>
          </p:cNvPr>
          <p:cNvSpPr/>
          <p:nvPr/>
        </p:nvSpPr>
        <p:spPr>
          <a:xfrm>
            <a:off x="4530411" y="248363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AE085B-8775-46C0-9E25-2FE0839FC199}"/>
              </a:ext>
            </a:extLst>
          </p:cNvPr>
          <p:cNvSpPr/>
          <p:nvPr/>
        </p:nvSpPr>
        <p:spPr>
          <a:xfrm>
            <a:off x="4932162" y="248363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A4BA51-408B-46EE-A07B-CC3205B7643D}"/>
              </a:ext>
            </a:extLst>
          </p:cNvPr>
          <p:cNvSpPr/>
          <p:nvPr/>
        </p:nvSpPr>
        <p:spPr>
          <a:xfrm>
            <a:off x="5331107" y="248258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277CA3-572E-42AA-9668-338C10C5BDA4}"/>
              </a:ext>
            </a:extLst>
          </p:cNvPr>
          <p:cNvSpPr/>
          <p:nvPr/>
        </p:nvSpPr>
        <p:spPr>
          <a:xfrm>
            <a:off x="5721694" y="248405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3A663F-FC77-45BD-A680-43959CF2FED1}"/>
              </a:ext>
            </a:extLst>
          </p:cNvPr>
          <p:cNvSpPr/>
          <p:nvPr/>
        </p:nvSpPr>
        <p:spPr>
          <a:xfrm>
            <a:off x="6111543" y="248258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5CBBC8-9188-4267-A142-F1ADFE156CF8}"/>
              </a:ext>
            </a:extLst>
          </p:cNvPr>
          <p:cNvSpPr/>
          <p:nvPr/>
        </p:nvSpPr>
        <p:spPr>
          <a:xfrm>
            <a:off x="6498489" y="2483112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B1E6E7-0C92-4605-8B5E-5EEB1551CB08}"/>
              </a:ext>
            </a:extLst>
          </p:cNvPr>
          <p:cNvSpPr/>
          <p:nvPr/>
        </p:nvSpPr>
        <p:spPr>
          <a:xfrm>
            <a:off x="6888338" y="247555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BCB38-C915-41DD-80DA-30EB119C694D}"/>
              </a:ext>
            </a:extLst>
          </p:cNvPr>
          <p:cNvSpPr/>
          <p:nvPr/>
        </p:nvSpPr>
        <p:spPr>
          <a:xfrm>
            <a:off x="6886972" y="2114124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0499B4-D724-4291-8F21-E0B1EC3A3045}"/>
              </a:ext>
            </a:extLst>
          </p:cNvPr>
          <p:cNvSpPr/>
          <p:nvPr/>
        </p:nvSpPr>
        <p:spPr>
          <a:xfrm>
            <a:off x="7279841" y="2116687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D556D6-F1EE-4991-B525-7E9ABE83F155}"/>
              </a:ext>
            </a:extLst>
          </p:cNvPr>
          <p:cNvSpPr/>
          <p:nvPr/>
        </p:nvSpPr>
        <p:spPr>
          <a:xfrm>
            <a:off x="7671344" y="2114124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B884F5-AF59-4B1F-8617-4C33613D2723}"/>
              </a:ext>
            </a:extLst>
          </p:cNvPr>
          <p:cNvSpPr/>
          <p:nvPr/>
        </p:nvSpPr>
        <p:spPr>
          <a:xfrm>
            <a:off x="2155359" y="2876010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8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AE17EF-41F9-4FCA-A3E4-EBC9333B2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52228"/>
              </p:ext>
            </p:extLst>
          </p:nvPr>
        </p:nvGraphicFramePr>
        <p:xfrm>
          <a:off x="2032000" y="719665"/>
          <a:ext cx="2897808" cy="4639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452">
                  <a:extLst>
                    <a:ext uri="{9D8B030D-6E8A-4147-A177-3AD203B41FA5}">
                      <a16:colId xmlns:a16="http://schemas.microsoft.com/office/drawing/2014/main" val="4247390610"/>
                    </a:ext>
                  </a:extLst>
                </a:gridCol>
                <a:gridCol w="724452">
                  <a:extLst>
                    <a:ext uri="{9D8B030D-6E8A-4147-A177-3AD203B41FA5}">
                      <a16:colId xmlns:a16="http://schemas.microsoft.com/office/drawing/2014/main" val="2226899967"/>
                    </a:ext>
                  </a:extLst>
                </a:gridCol>
                <a:gridCol w="724452">
                  <a:extLst>
                    <a:ext uri="{9D8B030D-6E8A-4147-A177-3AD203B41FA5}">
                      <a16:colId xmlns:a16="http://schemas.microsoft.com/office/drawing/2014/main" val="4292240374"/>
                    </a:ext>
                  </a:extLst>
                </a:gridCol>
                <a:gridCol w="724452">
                  <a:extLst>
                    <a:ext uri="{9D8B030D-6E8A-4147-A177-3AD203B41FA5}">
                      <a16:colId xmlns:a16="http://schemas.microsoft.com/office/drawing/2014/main" val="3427784203"/>
                    </a:ext>
                  </a:extLst>
                </a:gridCol>
              </a:tblGrid>
              <a:tr h="6627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44541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31507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976955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70056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2920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0200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67394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24AD59A8-0584-4B1F-8E05-70535FC15141}"/>
              </a:ext>
            </a:extLst>
          </p:cNvPr>
          <p:cNvGrpSpPr/>
          <p:nvPr/>
        </p:nvGrpSpPr>
        <p:grpSpPr>
          <a:xfrm>
            <a:off x="3647459" y="2811029"/>
            <a:ext cx="449249" cy="449249"/>
            <a:chOff x="480613" y="985962"/>
            <a:chExt cx="1241283" cy="12412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B28F1E-A125-444C-BC2E-AC3D458C454E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E62AA6-4D25-4DC9-914C-53A245CB01C4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2113C8-45F6-45B3-9F3A-5BDC6B3F3EEC}"/>
              </a:ext>
            </a:extLst>
          </p:cNvPr>
          <p:cNvGrpSpPr/>
          <p:nvPr/>
        </p:nvGrpSpPr>
        <p:grpSpPr>
          <a:xfrm>
            <a:off x="2180774" y="2827005"/>
            <a:ext cx="449249" cy="449249"/>
            <a:chOff x="480613" y="985962"/>
            <a:chExt cx="1241283" cy="12412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716914-008D-4E4D-A677-403E43F56DF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B7DE7F-DCD3-44A0-8AAD-86DFBB338D40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36C3C0-E09C-4436-8273-A3F00EECE88B}"/>
              </a:ext>
            </a:extLst>
          </p:cNvPr>
          <p:cNvGrpSpPr/>
          <p:nvPr/>
        </p:nvGrpSpPr>
        <p:grpSpPr>
          <a:xfrm>
            <a:off x="2875189" y="2823980"/>
            <a:ext cx="449249" cy="449249"/>
            <a:chOff x="480613" y="985962"/>
            <a:chExt cx="1241283" cy="12412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47EA28-8459-4698-BC39-8CED9CF3B255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A24543-0B57-4D7D-BFD7-325EE6516E85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F6BAB4-9CD3-4B0B-93B7-FE87E4E334F9}"/>
              </a:ext>
            </a:extLst>
          </p:cNvPr>
          <p:cNvGrpSpPr/>
          <p:nvPr/>
        </p:nvGrpSpPr>
        <p:grpSpPr>
          <a:xfrm>
            <a:off x="2875188" y="2132591"/>
            <a:ext cx="449249" cy="449249"/>
            <a:chOff x="480613" y="985962"/>
            <a:chExt cx="1241283" cy="124128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35F2DA-A80F-4D7A-8FD7-65D79D9B6229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25F5D7-E4F2-4F77-AC66-5F5DBAF9458F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421ED8-895A-4204-B97C-E1DB845D8A48}"/>
              </a:ext>
            </a:extLst>
          </p:cNvPr>
          <p:cNvCxnSpPr/>
          <p:nvPr/>
        </p:nvCxnSpPr>
        <p:spPr>
          <a:xfrm flipV="1">
            <a:off x="5957332" y="1057524"/>
            <a:ext cx="2389367" cy="240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C1E72-9D72-4297-AFCB-9DA9DF30C8E4}"/>
              </a:ext>
            </a:extLst>
          </p:cNvPr>
          <p:cNvSpPr/>
          <p:nvPr/>
        </p:nvSpPr>
        <p:spPr>
          <a:xfrm>
            <a:off x="6315916" y="2445268"/>
            <a:ext cx="4870174" cy="118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quadrants for incident roads.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9A8294-F098-491C-A9FA-045AB69712CE}"/>
              </a:ext>
            </a:extLst>
          </p:cNvPr>
          <p:cNvSpPr/>
          <p:nvPr/>
        </p:nvSpPr>
        <p:spPr>
          <a:xfrm>
            <a:off x="6315916" y="4178412"/>
            <a:ext cx="4870174" cy="118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we keep the rotation as a constraint problem? We can allow an intersection to be rotated to fit into </a:t>
            </a:r>
            <a:r>
              <a:rPr lang="en-US"/>
              <a:t>a cell.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1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76A1AF5-7DE3-49AD-80A0-19DA0FA6B419}"/>
              </a:ext>
            </a:extLst>
          </p:cNvPr>
          <p:cNvGrpSpPr/>
          <p:nvPr/>
        </p:nvGrpSpPr>
        <p:grpSpPr>
          <a:xfrm>
            <a:off x="591831" y="735044"/>
            <a:ext cx="4373794" cy="3177073"/>
            <a:chOff x="1156995" y="1973424"/>
            <a:chExt cx="4373794" cy="317707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9CB58EA-1C2F-454A-9CB5-F5B2EB896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63D0496-09B6-44A2-80BA-A9DF13717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5F3C82-C368-4100-A0E6-A846555CA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E8BE74-A57F-4383-A401-D9335D297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21B7ED-0615-45B6-94E4-38972169D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F2E6B9D-A9D4-4FBD-923B-C384264C694D}"/>
              </a:ext>
            </a:extLst>
          </p:cNvPr>
          <p:cNvGrpSpPr/>
          <p:nvPr/>
        </p:nvGrpSpPr>
        <p:grpSpPr>
          <a:xfrm>
            <a:off x="6071846" y="612773"/>
            <a:ext cx="4283028" cy="3015078"/>
            <a:chOff x="6071846" y="612773"/>
            <a:chExt cx="4283028" cy="301507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461B9D-A877-41D7-8BA8-75F6B44A2732}"/>
                </a:ext>
              </a:extLst>
            </p:cNvPr>
            <p:cNvGrpSpPr/>
            <p:nvPr/>
          </p:nvGrpSpPr>
          <p:grpSpPr>
            <a:xfrm>
              <a:off x="6500494" y="878566"/>
              <a:ext cx="3251742" cy="2441508"/>
              <a:chOff x="6732777" y="2180059"/>
              <a:chExt cx="3251742" cy="2441508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3A81015-B5D4-42FA-88C6-806DBB03BA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1774" y="2180059"/>
                <a:ext cx="241141" cy="28704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EA81287-C4CE-4734-8B97-F248343742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50932" y="4264928"/>
                <a:ext cx="88540" cy="356639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F898565-E3CC-4171-8895-1871C00E4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6949" y="3507593"/>
                <a:ext cx="347570" cy="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96F9CC-E874-42FD-B740-C099BA919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32777" y="3619497"/>
                <a:ext cx="342066" cy="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87C1C8-052A-472B-AFD5-04AF8D06A222}"/>
                  </a:ext>
                </a:extLst>
              </p:cNvPr>
              <p:cNvSpPr/>
              <p:nvPr/>
            </p:nvSpPr>
            <p:spPr>
              <a:xfrm>
                <a:off x="9147838" y="2467103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504654D-397B-470B-9ED4-EB2E93AB4C35}"/>
                  </a:ext>
                </a:extLst>
              </p:cNvPr>
              <p:cNvSpPr/>
              <p:nvPr/>
            </p:nvSpPr>
            <p:spPr>
              <a:xfrm>
                <a:off x="9422345" y="3404894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997468C-4FAE-4B75-A103-E6E090A6DAE5}"/>
                  </a:ext>
                </a:extLst>
              </p:cNvPr>
              <p:cNvSpPr/>
              <p:nvPr/>
            </p:nvSpPr>
            <p:spPr>
              <a:xfrm>
                <a:off x="7086683" y="3495928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9586FAB-E0A9-4EB3-89A6-BBAD94628D8F}"/>
                  </a:ext>
                </a:extLst>
              </p:cNvPr>
              <p:cNvSpPr/>
              <p:nvPr/>
            </p:nvSpPr>
            <p:spPr>
              <a:xfrm>
                <a:off x="8650932" y="4050324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8147D9-0606-4CA1-BD82-3A8CE8B06210}"/>
                </a:ext>
              </a:extLst>
            </p:cNvPr>
            <p:cNvSpPr txBox="1"/>
            <p:nvPr/>
          </p:nvSpPr>
          <p:spPr>
            <a:xfrm>
              <a:off x="9827229" y="2036731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6152EF-292B-4E98-B822-7D30CA500634}"/>
                </a:ext>
              </a:extLst>
            </p:cNvPr>
            <p:cNvSpPr txBox="1"/>
            <p:nvPr/>
          </p:nvSpPr>
          <p:spPr>
            <a:xfrm>
              <a:off x="8205621" y="332007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bot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CD1958-699F-4B8B-B3FD-F4EC3E88C18B}"/>
                </a:ext>
              </a:extLst>
            </p:cNvPr>
            <p:cNvSpPr txBox="1"/>
            <p:nvPr/>
          </p:nvSpPr>
          <p:spPr>
            <a:xfrm>
              <a:off x="6071846" y="2147848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56B2D5-370F-4B07-9B34-47D735795F52}"/>
                </a:ext>
              </a:extLst>
            </p:cNvPr>
            <p:cNvSpPr txBox="1"/>
            <p:nvPr/>
          </p:nvSpPr>
          <p:spPr>
            <a:xfrm>
              <a:off x="9190061" y="612773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A38385-4F76-48BC-82DE-684E8784F7F0}"/>
              </a:ext>
            </a:extLst>
          </p:cNvPr>
          <p:cNvGrpSpPr/>
          <p:nvPr/>
        </p:nvGrpSpPr>
        <p:grpSpPr>
          <a:xfrm>
            <a:off x="4353134" y="3912117"/>
            <a:ext cx="2917374" cy="2811619"/>
            <a:chOff x="4788158" y="3934414"/>
            <a:chExt cx="2917374" cy="281161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6C108E-E0C7-46B3-819C-049D00F07C87}"/>
                </a:ext>
              </a:extLst>
            </p:cNvPr>
            <p:cNvSpPr/>
            <p:nvPr/>
          </p:nvSpPr>
          <p:spPr>
            <a:xfrm>
              <a:off x="5047861" y="4236098"/>
              <a:ext cx="2397968" cy="22859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CF735E-2A26-4413-9D8A-A9DA17577330}"/>
                </a:ext>
              </a:extLst>
            </p:cNvPr>
            <p:cNvSpPr/>
            <p:nvPr/>
          </p:nvSpPr>
          <p:spPr>
            <a:xfrm>
              <a:off x="5402424" y="4584442"/>
              <a:ext cx="1666580" cy="1620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A93F11-38C4-4F50-AAD1-7AEC399A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1702" y="4236098"/>
              <a:ext cx="484127" cy="49905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4EF4B5-1996-4AD5-91C6-22129CFEC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7861" y="6173744"/>
              <a:ext cx="376825" cy="34834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C91AAB-764C-48CC-9BE6-C7AE6A780DBC}"/>
                </a:ext>
              </a:extLst>
            </p:cNvPr>
            <p:cNvCxnSpPr>
              <a:cxnSpLocks/>
            </p:cNvCxnSpPr>
            <p:nvPr/>
          </p:nvCxnSpPr>
          <p:spPr>
            <a:xfrm>
              <a:off x="4788158" y="3934414"/>
              <a:ext cx="877652" cy="936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8594F8-5086-4880-8FD0-5354417E5863}"/>
                </a:ext>
              </a:extLst>
            </p:cNvPr>
            <p:cNvCxnSpPr>
              <a:cxnSpLocks/>
            </p:cNvCxnSpPr>
            <p:nvPr/>
          </p:nvCxnSpPr>
          <p:spPr>
            <a:xfrm>
              <a:off x="6818591" y="5962261"/>
              <a:ext cx="886941" cy="78377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C4CE21-3DEC-4849-A568-D7F02AC460E6}"/>
                </a:ext>
              </a:extLst>
            </p:cNvPr>
            <p:cNvSpPr txBox="1"/>
            <p:nvPr/>
          </p:nvSpPr>
          <p:spPr>
            <a:xfrm>
              <a:off x="6554768" y="5240761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CD567F-315F-488C-B2C1-D5E107800E57}"/>
                </a:ext>
              </a:extLst>
            </p:cNvPr>
            <p:cNvSpPr txBox="1"/>
            <p:nvPr/>
          </p:nvSpPr>
          <p:spPr>
            <a:xfrm>
              <a:off x="5389015" y="5240761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A27067-C81E-4ECF-88EA-C8841EC010DD}"/>
                </a:ext>
              </a:extLst>
            </p:cNvPr>
            <p:cNvSpPr txBox="1"/>
            <p:nvPr/>
          </p:nvSpPr>
          <p:spPr>
            <a:xfrm>
              <a:off x="6029478" y="5937243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bot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0DA0EE4-FF54-49FD-97B6-623366A89AAB}"/>
                </a:ext>
              </a:extLst>
            </p:cNvPr>
            <p:cNvSpPr txBox="1"/>
            <p:nvPr/>
          </p:nvSpPr>
          <p:spPr>
            <a:xfrm>
              <a:off x="6029478" y="4581264"/>
              <a:ext cx="4330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top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5D5EF8-9553-4E89-9264-56B6109A1736}"/>
              </a:ext>
            </a:extLst>
          </p:cNvPr>
          <p:cNvCxnSpPr>
            <a:cxnSpLocks/>
          </p:cNvCxnSpPr>
          <p:nvPr/>
        </p:nvCxnSpPr>
        <p:spPr>
          <a:xfrm>
            <a:off x="6842560" y="4945225"/>
            <a:ext cx="360673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62B817-1850-4CC2-869A-B6BCA825AB64}"/>
              </a:ext>
            </a:extLst>
          </p:cNvPr>
          <p:cNvCxnSpPr>
            <a:cxnSpLocks/>
          </p:cNvCxnSpPr>
          <p:nvPr/>
        </p:nvCxnSpPr>
        <p:spPr>
          <a:xfrm>
            <a:off x="6842560" y="5088294"/>
            <a:ext cx="360673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B061D4-201E-402C-8016-9B5A83319EA0}"/>
              </a:ext>
            </a:extLst>
          </p:cNvPr>
          <p:cNvCxnSpPr>
            <a:cxnSpLocks/>
          </p:cNvCxnSpPr>
          <p:nvPr/>
        </p:nvCxnSpPr>
        <p:spPr>
          <a:xfrm flipH="1">
            <a:off x="6827037" y="5600889"/>
            <a:ext cx="351369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5D05934-EB92-4F57-B22D-4644F544C041}"/>
              </a:ext>
            </a:extLst>
          </p:cNvPr>
          <p:cNvCxnSpPr>
            <a:cxnSpLocks/>
          </p:cNvCxnSpPr>
          <p:nvPr/>
        </p:nvCxnSpPr>
        <p:spPr>
          <a:xfrm flipH="1">
            <a:off x="6827036" y="5743958"/>
            <a:ext cx="351369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480124-09DC-45D9-9FF1-6BC1D021D460}"/>
              </a:ext>
            </a:extLst>
          </p:cNvPr>
          <p:cNvCxnSpPr>
            <a:cxnSpLocks/>
          </p:cNvCxnSpPr>
          <p:nvPr/>
        </p:nvCxnSpPr>
        <p:spPr>
          <a:xfrm flipH="1">
            <a:off x="6027458" y="6359558"/>
            <a:ext cx="966" cy="27450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FD3564-6DA3-4F9F-A165-604946B97D8E}"/>
              </a:ext>
            </a:extLst>
          </p:cNvPr>
          <p:cNvCxnSpPr>
            <a:cxnSpLocks/>
          </p:cNvCxnSpPr>
          <p:nvPr/>
        </p:nvCxnSpPr>
        <p:spPr>
          <a:xfrm flipV="1">
            <a:off x="5587591" y="6359558"/>
            <a:ext cx="0" cy="27450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FF3E727-F141-4A6B-9773-3EFE5671FFAB}"/>
              </a:ext>
            </a:extLst>
          </p:cNvPr>
          <p:cNvCxnSpPr>
            <a:cxnSpLocks/>
          </p:cNvCxnSpPr>
          <p:nvPr/>
        </p:nvCxnSpPr>
        <p:spPr>
          <a:xfrm flipH="1">
            <a:off x="4390458" y="4945226"/>
            <a:ext cx="38012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738951-E733-4EBA-A47A-9D719336E6B6}"/>
              </a:ext>
            </a:extLst>
          </p:cNvPr>
          <p:cNvCxnSpPr>
            <a:cxnSpLocks/>
          </p:cNvCxnSpPr>
          <p:nvPr/>
        </p:nvCxnSpPr>
        <p:spPr>
          <a:xfrm>
            <a:off x="4422773" y="5600889"/>
            <a:ext cx="380127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884A1DC-43BB-41EF-8A03-C67B0359B5CB}"/>
              </a:ext>
            </a:extLst>
          </p:cNvPr>
          <p:cNvCxnSpPr>
            <a:cxnSpLocks/>
          </p:cNvCxnSpPr>
          <p:nvPr/>
        </p:nvCxnSpPr>
        <p:spPr>
          <a:xfrm flipH="1">
            <a:off x="4390458" y="5088294"/>
            <a:ext cx="377699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5ADEFCC-62EA-4ABB-BD16-5C3A7641B1D4}"/>
              </a:ext>
            </a:extLst>
          </p:cNvPr>
          <p:cNvCxnSpPr>
            <a:cxnSpLocks/>
          </p:cNvCxnSpPr>
          <p:nvPr/>
        </p:nvCxnSpPr>
        <p:spPr>
          <a:xfrm>
            <a:off x="4422773" y="5740258"/>
            <a:ext cx="380127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1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76A1AF5-7DE3-49AD-80A0-19DA0FA6B419}"/>
              </a:ext>
            </a:extLst>
          </p:cNvPr>
          <p:cNvGrpSpPr/>
          <p:nvPr/>
        </p:nvGrpSpPr>
        <p:grpSpPr>
          <a:xfrm>
            <a:off x="625126" y="1885425"/>
            <a:ext cx="4373794" cy="3177073"/>
            <a:chOff x="1156995" y="1973424"/>
            <a:chExt cx="4373794" cy="317707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9CB58EA-1C2F-454A-9CB5-F5B2EB896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63D0496-09B6-44A2-80BA-A9DF13717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5F3C82-C368-4100-A0E6-A846555CA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E8BE74-A57F-4383-A401-D9335D297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21B7ED-0615-45B6-94E4-38972169D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F2E6B9D-A9D4-4FBD-923B-C384264C694D}"/>
              </a:ext>
            </a:extLst>
          </p:cNvPr>
          <p:cNvGrpSpPr/>
          <p:nvPr/>
        </p:nvGrpSpPr>
        <p:grpSpPr>
          <a:xfrm>
            <a:off x="6071846" y="612773"/>
            <a:ext cx="4283028" cy="3015078"/>
            <a:chOff x="6071846" y="612773"/>
            <a:chExt cx="4283028" cy="301507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461B9D-A877-41D7-8BA8-75F6B44A2732}"/>
                </a:ext>
              </a:extLst>
            </p:cNvPr>
            <p:cNvGrpSpPr/>
            <p:nvPr/>
          </p:nvGrpSpPr>
          <p:grpSpPr>
            <a:xfrm>
              <a:off x="6500494" y="878566"/>
              <a:ext cx="3251742" cy="2441508"/>
              <a:chOff x="6732777" y="2180059"/>
              <a:chExt cx="3251742" cy="2441508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3A81015-B5D4-42FA-88C6-806DBB03BA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1774" y="2180059"/>
                <a:ext cx="241141" cy="28704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EA81287-C4CE-4734-8B97-F248343742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50932" y="4264928"/>
                <a:ext cx="88540" cy="356639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F898565-E3CC-4171-8895-1871C00E4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6949" y="3507593"/>
                <a:ext cx="347570" cy="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96F9CC-E874-42FD-B740-C099BA919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32777" y="3619497"/>
                <a:ext cx="342066" cy="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87C1C8-052A-472B-AFD5-04AF8D06A222}"/>
                  </a:ext>
                </a:extLst>
              </p:cNvPr>
              <p:cNvSpPr/>
              <p:nvPr/>
            </p:nvSpPr>
            <p:spPr>
              <a:xfrm>
                <a:off x="9147838" y="2467103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504654D-397B-470B-9ED4-EB2E93AB4C35}"/>
                  </a:ext>
                </a:extLst>
              </p:cNvPr>
              <p:cNvSpPr/>
              <p:nvPr/>
            </p:nvSpPr>
            <p:spPr>
              <a:xfrm>
                <a:off x="9422345" y="3404894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997468C-4FAE-4B75-A103-E6E090A6DAE5}"/>
                  </a:ext>
                </a:extLst>
              </p:cNvPr>
              <p:cNvSpPr/>
              <p:nvPr/>
            </p:nvSpPr>
            <p:spPr>
              <a:xfrm>
                <a:off x="7086683" y="3495928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9586FAB-E0A9-4EB3-89A6-BBAD94628D8F}"/>
                  </a:ext>
                </a:extLst>
              </p:cNvPr>
              <p:cNvSpPr/>
              <p:nvPr/>
            </p:nvSpPr>
            <p:spPr>
              <a:xfrm>
                <a:off x="8650932" y="4050324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8147D9-0606-4CA1-BD82-3A8CE8B06210}"/>
                </a:ext>
              </a:extLst>
            </p:cNvPr>
            <p:cNvSpPr txBox="1"/>
            <p:nvPr/>
          </p:nvSpPr>
          <p:spPr>
            <a:xfrm>
              <a:off x="9827229" y="2036731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6152EF-292B-4E98-B822-7D30CA500634}"/>
                </a:ext>
              </a:extLst>
            </p:cNvPr>
            <p:cNvSpPr txBox="1"/>
            <p:nvPr/>
          </p:nvSpPr>
          <p:spPr>
            <a:xfrm>
              <a:off x="8205621" y="332007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bot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CD1958-699F-4B8B-B3FD-F4EC3E88C18B}"/>
                </a:ext>
              </a:extLst>
            </p:cNvPr>
            <p:cNvSpPr txBox="1"/>
            <p:nvPr/>
          </p:nvSpPr>
          <p:spPr>
            <a:xfrm>
              <a:off x="6071846" y="2147848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56B2D5-370F-4B07-9B34-47D735795F52}"/>
                </a:ext>
              </a:extLst>
            </p:cNvPr>
            <p:cNvSpPr txBox="1"/>
            <p:nvPr/>
          </p:nvSpPr>
          <p:spPr>
            <a:xfrm>
              <a:off x="9190061" y="612773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296B5C3-0F60-47BD-9E31-532731ACB652}"/>
              </a:ext>
            </a:extLst>
          </p:cNvPr>
          <p:cNvGrpSpPr/>
          <p:nvPr/>
        </p:nvGrpSpPr>
        <p:grpSpPr>
          <a:xfrm>
            <a:off x="7310938" y="3912117"/>
            <a:ext cx="2917374" cy="2811619"/>
            <a:chOff x="4353134" y="3912117"/>
            <a:chExt cx="2917374" cy="281161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2A38385-4F76-48BC-82DE-684E8784F7F0}"/>
                </a:ext>
              </a:extLst>
            </p:cNvPr>
            <p:cNvGrpSpPr/>
            <p:nvPr/>
          </p:nvGrpSpPr>
          <p:grpSpPr>
            <a:xfrm>
              <a:off x="4353134" y="3912117"/>
              <a:ext cx="2917374" cy="2811619"/>
              <a:chOff x="4788158" y="3934414"/>
              <a:chExt cx="2917374" cy="281161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46C108E-E0C7-46B3-819C-049D00F07C87}"/>
                  </a:ext>
                </a:extLst>
              </p:cNvPr>
              <p:cNvSpPr/>
              <p:nvPr/>
            </p:nvSpPr>
            <p:spPr>
              <a:xfrm>
                <a:off x="5047861" y="4236098"/>
                <a:ext cx="2397968" cy="228599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5CF735E-2A26-4413-9D8A-A9DA17577330}"/>
                  </a:ext>
                </a:extLst>
              </p:cNvPr>
              <p:cNvSpPr/>
              <p:nvPr/>
            </p:nvSpPr>
            <p:spPr>
              <a:xfrm>
                <a:off x="5402424" y="4584442"/>
                <a:ext cx="1666580" cy="16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DA93F11-38C4-4F50-AAD1-7AEC399AA7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702" y="4236098"/>
                <a:ext cx="484127" cy="49905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A4EF4B5-1996-4AD5-91C6-22129CFEC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7861" y="6173744"/>
                <a:ext cx="376825" cy="34834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BC91AAB-764C-48CC-9BE6-C7AE6A780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158" y="3934414"/>
                <a:ext cx="877652" cy="93616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18594F8-5086-4880-8FD0-5354417E5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91" y="5962261"/>
                <a:ext cx="886941" cy="78377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C4CE21-3DEC-4849-A568-D7F02AC460E6}"/>
                  </a:ext>
                </a:extLst>
              </p:cNvPr>
              <p:cNvSpPr txBox="1"/>
              <p:nvPr/>
            </p:nvSpPr>
            <p:spPr>
              <a:xfrm>
                <a:off x="6554768" y="5240761"/>
                <a:ext cx="527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right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CD567F-315F-488C-B2C1-D5E107800E57}"/>
                  </a:ext>
                </a:extLst>
              </p:cNvPr>
              <p:cNvSpPr txBox="1"/>
              <p:nvPr/>
            </p:nvSpPr>
            <p:spPr>
              <a:xfrm>
                <a:off x="5389015" y="5240761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left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5A27067-C81E-4ECF-88EA-C8841EC010DD}"/>
                  </a:ext>
                </a:extLst>
              </p:cNvPr>
              <p:cNvSpPr txBox="1"/>
              <p:nvPr/>
            </p:nvSpPr>
            <p:spPr>
              <a:xfrm>
                <a:off x="6029478" y="593724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bot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DA0EE4-FF54-49FD-97B6-623366A89AAB}"/>
                  </a:ext>
                </a:extLst>
              </p:cNvPr>
              <p:cNvSpPr txBox="1"/>
              <p:nvPr/>
            </p:nvSpPr>
            <p:spPr>
              <a:xfrm>
                <a:off x="6029478" y="4581264"/>
                <a:ext cx="433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top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35D5EF8-9553-4E89-9264-56B6109A1736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4945225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62B817-1850-4CC2-869A-B6BCA825AB64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5088294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2B061D4-201E-402C-8016-9B5A83319E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7" y="5600889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5D05934-EB92-4F57-B22D-4644F544C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6" y="5743958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9480124-09DC-45D9-9FF1-6BC1D021D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458" y="6359558"/>
              <a:ext cx="966" cy="27450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CFD3564-6DA3-4F9F-A165-604946B97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6359558"/>
              <a:ext cx="0" cy="27450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FF3E727-F141-4A6B-9773-3EFE5671FF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4945226"/>
              <a:ext cx="380127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1738951-E733-4EBA-A47A-9D719336E6B6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600889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884A1DC-43BB-41EF-8A03-C67B0359B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5088294"/>
              <a:ext cx="3776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5ADEFCC-62EA-4ABB-BD16-5C3A7641B1D4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740258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207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202C65-97A0-4A0F-8971-5B064930C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828" y="2122850"/>
            <a:ext cx="2921150" cy="2140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036385-6F75-4001-8EFE-74E428F7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550" y="2230805"/>
            <a:ext cx="2032104" cy="1924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3156EC-E59D-4295-8141-45168981D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2" y="2083001"/>
            <a:ext cx="3035456" cy="2406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A3DDCF-BD13-4546-8870-1F5341FD518D}"/>
              </a:ext>
            </a:extLst>
          </p:cNvPr>
          <p:cNvSpPr txBox="1"/>
          <p:nvPr/>
        </p:nvSpPr>
        <p:spPr>
          <a:xfrm>
            <a:off x="752892" y="4508218"/>
            <a:ext cx="314798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1. Calculate outward heading at each incident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5596D-4694-431E-8693-09FC50EECCE7}"/>
              </a:ext>
            </a:extLst>
          </p:cNvPr>
          <p:cNvSpPr txBox="1"/>
          <p:nvPr/>
        </p:nvSpPr>
        <p:spPr>
          <a:xfrm>
            <a:off x="4574828" y="4489775"/>
            <a:ext cx="303545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Assign incident roads to one of four direction quadrants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4A73D9-498F-432C-82E6-40AA70D8601A}"/>
              </a:ext>
            </a:extLst>
          </p:cNvPr>
          <p:cNvSpPr txBox="1"/>
          <p:nvPr/>
        </p:nvSpPr>
        <p:spPr>
          <a:xfrm>
            <a:off x="8500220" y="4489775"/>
            <a:ext cx="303545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Create a Direction Intersection which have number of incoming and outgoing lanes in each direction quadrants</a:t>
            </a:r>
          </a:p>
        </p:txBody>
      </p:sp>
    </p:spTree>
    <p:extLst>
      <p:ext uri="{BB962C8B-B14F-4D97-AF65-F5344CB8AC3E}">
        <p14:creationId xmlns:p14="http://schemas.microsoft.com/office/powerpoint/2010/main" val="332311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C5600-F308-4477-A0D7-54BD5B66D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5" t="13189" r="27985" b="11505"/>
          <a:stretch/>
        </p:blipFill>
        <p:spPr>
          <a:xfrm>
            <a:off x="793243" y="712283"/>
            <a:ext cx="3256244" cy="29889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DC5330-0DA2-49FC-AB6E-56D213895DBA}"/>
              </a:ext>
            </a:extLst>
          </p:cNvPr>
          <p:cNvSpPr txBox="1"/>
          <p:nvPr/>
        </p:nvSpPr>
        <p:spPr>
          <a:xfrm>
            <a:off x="9287545" y="1882841"/>
            <a:ext cx="52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right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6FC02C-FF6E-4F40-9F16-3141FD3BF6E0}"/>
              </a:ext>
            </a:extLst>
          </p:cNvPr>
          <p:cNvSpPr txBox="1"/>
          <p:nvPr/>
        </p:nvSpPr>
        <p:spPr>
          <a:xfrm>
            <a:off x="7789429" y="3393447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bot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A7CF3A-4C46-4E35-A76A-7F022D602759}"/>
              </a:ext>
            </a:extLst>
          </p:cNvPr>
          <p:cNvSpPr txBox="1"/>
          <p:nvPr/>
        </p:nvSpPr>
        <p:spPr>
          <a:xfrm>
            <a:off x="5996749" y="2203956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left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FD7600-7BCC-4A52-A6D3-3DC667FBA041}"/>
              </a:ext>
            </a:extLst>
          </p:cNvPr>
          <p:cNvSpPr txBox="1"/>
          <p:nvPr/>
        </p:nvSpPr>
        <p:spPr>
          <a:xfrm>
            <a:off x="7777875" y="458884"/>
            <a:ext cx="427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071ED7-AED9-4CB2-9B75-14B2B10505A6}"/>
              </a:ext>
            </a:extLst>
          </p:cNvPr>
          <p:cNvCxnSpPr>
            <a:cxnSpLocks/>
          </p:cNvCxnSpPr>
          <p:nvPr/>
        </p:nvCxnSpPr>
        <p:spPr>
          <a:xfrm flipV="1">
            <a:off x="2557679" y="402252"/>
            <a:ext cx="0" cy="364409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207712-D441-4A0D-BE84-3C6870124B82}"/>
              </a:ext>
            </a:extLst>
          </p:cNvPr>
          <p:cNvCxnSpPr>
            <a:cxnSpLocks/>
          </p:cNvCxnSpPr>
          <p:nvPr/>
        </p:nvCxnSpPr>
        <p:spPr>
          <a:xfrm flipH="1" flipV="1">
            <a:off x="451177" y="2535718"/>
            <a:ext cx="342066" cy="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D03618-8B64-462B-8D42-8467A550E77A}"/>
              </a:ext>
            </a:extLst>
          </p:cNvPr>
          <p:cNvCxnSpPr>
            <a:cxnSpLocks/>
          </p:cNvCxnSpPr>
          <p:nvPr/>
        </p:nvCxnSpPr>
        <p:spPr>
          <a:xfrm flipV="1">
            <a:off x="3997980" y="2190618"/>
            <a:ext cx="347570" cy="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982E2D-8E34-4A00-B1C6-419AD650F7D8}"/>
              </a:ext>
            </a:extLst>
          </p:cNvPr>
          <p:cNvCxnSpPr>
            <a:cxnSpLocks/>
          </p:cNvCxnSpPr>
          <p:nvPr/>
        </p:nvCxnSpPr>
        <p:spPr>
          <a:xfrm>
            <a:off x="2557679" y="3616896"/>
            <a:ext cx="0" cy="394359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4FB529-9584-4BA8-88D0-74C0C2489A05}"/>
              </a:ext>
            </a:extLst>
          </p:cNvPr>
          <p:cNvCxnSpPr>
            <a:cxnSpLocks/>
          </p:cNvCxnSpPr>
          <p:nvPr/>
        </p:nvCxnSpPr>
        <p:spPr>
          <a:xfrm flipV="1">
            <a:off x="8006796" y="766661"/>
            <a:ext cx="0" cy="364409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B1EDD7-2D03-4376-A5F1-3D5B320D17CB}"/>
              </a:ext>
            </a:extLst>
          </p:cNvPr>
          <p:cNvCxnSpPr>
            <a:cxnSpLocks/>
          </p:cNvCxnSpPr>
          <p:nvPr/>
        </p:nvCxnSpPr>
        <p:spPr>
          <a:xfrm flipH="1" flipV="1">
            <a:off x="6426675" y="2359191"/>
            <a:ext cx="342066" cy="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C1B974-CA7C-4D6F-A1D0-B1A56114872F}"/>
              </a:ext>
            </a:extLst>
          </p:cNvPr>
          <p:cNvCxnSpPr>
            <a:cxnSpLocks/>
          </p:cNvCxnSpPr>
          <p:nvPr/>
        </p:nvCxnSpPr>
        <p:spPr>
          <a:xfrm flipV="1">
            <a:off x="8939975" y="2047411"/>
            <a:ext cx="347570" cy="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5AD76D-2FDA-41BB-BD94-9BB7364425A5}"/>
              </a:ext>
            </a:extLst>
          </p:cNvPr>
          <p:cNvCxnSpPr>
            <a:cxnSpLocks/>
          </p:cNvCxnSpPr>
          <p:nvPr/>
        </p:nvCxnSpPr>
        <p:spPr>
          <a:xfrm>
            <a:off x="8006796" y="3023413"/>
            <a:ext cx="0" cy="394359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5CDDC28-BDCD-44C3-A3B7-C01D6999D299}"/>
              </a:ext>
            </a:extLst>
          </p:cNvPr>
          <p:cNvSpPr/>
          <p:nvPr/>
        </p:nvSpPr>
        <p:spPr>
          <a:xfrm>
            <a:off x="7899494" y="1095283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D37E37-A3E7-4441-80FC-5D1FFBE6BB4E}"/>
              </a:ext>
            </a:extLst>
          </p:cNvPr>
          <p:cNvSpPr/>
          <p:nvPr/>
        </p:nvSpPr>
        <p:spPr>
          <a:xfrm>
            <a:off x="8725371" y="1940110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5A442BA-D8D2-4EE8-BD5A-9EF22A5C23BE}"/>
              </a:ext>
            </a:extLst>
          </p:cNvPr>
          <p:cNvSpPr/>
          <p:nvPr/>
        </p:nvSpPr>
        <p:spPr>
          <a:xfrm>
            <a:off x="7899494" y="2808809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6A1D21B-2FCE-4119-9F4F-021B957AC379}"/>
              </a:ext>
            </a:extLst>
          </p:cNvPr>
          <p:cNvSpPr/>
          <p:nvPr/>
        </p:nvSpPr>
        <p:spPr>
          <a:xfrm>
            <a:off x="6782931" y="2251889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8F81AB-6C82-480D-88C4-7BC4815601AF}"/>
              </a:ext>
            </a:extLst>
          </p:cNvPr>
          <p:cNvGrpSpPr/>
          <p:nvPr/>
        </p:nvGrpSpPr>
        <p:grpSpPr>
          <a:xfrm>
            <a:off x="4353134" y="3912117"/>
            <a:ext cx="2917374" cy="2811619"/>
            <a:chOff x="4353134" y="3912117"/>
            <a:chExt cx="2917374" cy="28116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A249FD4-39C1-4963-9D9D-130F456A950D}"/>
                </a:ext>
              </a:extLst>
            </p:cNvPr>
            <p:cNvGrpSpPr/>
            <p:nvPr/>
          </p:nvGrpSpPr>
          <p:grpSpPr>
            <a:xfrm>
              <a:off x="4353134" y="3912117"/>
              <a:ext cx="2917374" cy="2811619"/>
              <a:chOff x="4788158" y="3934414"/>
              <a:chExt cx="2917374" cy="281161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BBA3480-DED0-4211-B4DA-F862A4F9B013}"/>
                  </a:ext>
                </a:extLst>
              </p:cNvPr>
              <p:cNvSpPr/>
              <p:nvPr/>
            </p:nvSpPr>
            <p:spPr>
              <a:xfrm>
                <a:off x="5047861" y="4236098"/>
                <a:ext cx="2397968" cy="228599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43A9BF3-7F84-4047-8796-561E8CA72D10}"/>
                  </a:ext>
                </a:extLst>
              </p:cNvPr>
              <p:cNvSpPr/>
              <p:nvPr/>
            </p:nvSpPr>
            <p:spPr>
              <a:xfrm>
                <a:off x="5402424" y="4584442"/>
                <a:ext cx="1666580" cy="16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70460BA-98E5-4986-9292-894C4B0511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702" y="4236098"/>
                <a:ext cx="484127" cy="49905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DD4B6BB-5DC0-479C-AB0D-16CD881C7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7861" y="6173744"/>
                <a:ext cx="376825" cy="34834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3AD1937-4174-4408-9683-7520194C0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158" y="3934414"/>
                <a:ext cx="877652" cy="93616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7EC8AD3-A5AB-4EE4-9AC1-440A7AD443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91" y="5962261"/>
                <a:ext cx="886941" cy="78377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DAE8FE-2230-4AAE-B22F-1F2450676491}"/>
                  </a:ext>
                </a:extLst>
              </p:cNvPr>
              <p:cNvSpPr txBox="1"/>
              <p:nvPr/>
            </p:nvSpPr>
            <p:spPr>
              <a:xfrm>
                <a:off x="6554768" y="5240761"/>
                <a:ext cx="527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right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3397B8-5BB0-46C8-BA52-8EE36ADCC45D}"/>
                  </a:ext>
                </a:extLst>
              </p:cNvPr>
              <p:cNvSpPr txBox="1"/>
              <p:nvPr/>
            </p:nvSpPr>
            <p:spPr>
              <a:xfrm>
                <a:off x="5389015" y="5240761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left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2B3F68-203D-4443-9EDD-82F2907C0887}"/>
                  </a:ext>
                </a:extLst>
              </p:cNvPr>
              <p:cNvSpPr txBox="1"/>
              <p:nvPr/>
            </p:nvSpPr>
            <p:spPr>
              <a:xfrm>
                <a:off x="6029478" y="593724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bot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C56DDB-2BA8-4343-A0E7-0FA8F93A86E4}"/>
                  </a:ext>
                </a:extLst>
              </p:cNvPr>
              <p:cNvSpPr txBox="1"/>
              <p:nvPr/>
            </p:nvSpPr>
            <p:spPr>
              <a:xfrm>
                <a:off x="6029478" y="4581264"/>
                <a:ext cx="433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top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78F4C3E-70A3-4B63-A732-464A41304AE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5088294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9D8155-FD97-44D1-9763-0FB812B5F5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7" y="5600889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08DFF5-4335-4CF2-A3AE-8988727B92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458" y="6359558"/>
              <a:ext cx="966" cy="27450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6511465-A872-431F-9769-217C586681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6359558"/>
              <a:ext cx="0" cy="27450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76C5BA3-4958-440A-9F19-158F95327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942" y="4011255"/>
              <a:ext cx="2525" cy="349913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38EEB6-A7BB-4CA3-84D0-6417F54E23FE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600889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5C91774-B1B1-4774-8439-C9BAADBBEA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5088294"/>
              <a:ext cx="3776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C89CEFF-97F9-40F3-AB68-106997B07A82}"/>
                </a:ext>
              </a:extLst>
            </p:cNvPr>
            <p:cNvCxnSpPr>
              <a:cxnSpLocks/>
            </p:cNvCxnSpPr>
            <p:nvPr/>
          </p:nvCxnSpPr>
          <p:spPr>
            <a:xfrm>
              <a:off x="5598585" y="4011256"/>
              <a:ext cx="0" cy="34991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814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152113-024C-46F7-8E7F-F268386950D7}"/>
              </a:ext>
            </a:extLst>
          </p:cNvPr>
          <p:cNvCxnSpPr>
            <a:cxnSpLocks/>
          </p:cNvCxnSpPr>
          <p:nvPr/>
        </p:nvCxnSpPr>
        <p:spPr>
          <a:xfrm flipV="1">
            <a:off x="9762146" y="773214"/>
            <a:ext cx="110837" cy="36266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7C1A5C-202F-455F-A2BE-54699C46708F}"/>
              </a:ext>
            </a:extLst>
          </p:cNvPr>
          <p:cNvCxnSpPr>
            <a:cxnSpLocks/>
          </p:cNvCxnSpPr>
          <p:nvPr/>
        </p:nvCxnSpPr>
        <p:spPr>
          <a:xfrm flipV="1">
            <a:off x="10267266" y="1494792"/>
            <a:ext cx="352857" cy="1978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6971AE-5BB3-4BD1-A47B-A1546F12C1BB}"/>
              </a:ext>
            </a:extLst>
          </p:cNvPr>
          <p:cNvCxnSpPr>
            <a:cxnSpLocks/>
          </p:cNvCxnSpPr>
          <p:nvPr/>
        </p:nvCxnSpPr>
        <p:spPr>
          <a:xfrm>
            <a:off x="10221011" y="3297310"/>
            <a:ext cx="322822" cy="12096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F727C3-D652-439B-ACDB-8C50DE92A916}"/>
              </a:ext>
            </a:extLst>
          </p:cNvPr>
          <p:cNvCxnSpPr>
            <a:cxnSpLocks/>
          </p:cNvCxnSpPr>
          <p:nvPr/>
        </p:nvCxnSpPr>
        <p:spPr>
          <a:xfrm>
            <a:off x="9546002" y="3803972"/>
            <a:ext cx="95789" cy="37049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2E3451-D0BF-437F-A85E-520792412D76}"/>
              </a:ext>
            </a:extLst>
          </p:cNvPr>
          <p:cNvCxnSpPr>
            <a:cxnSpLocks/>
          </p:cNvCxnSpPr>
          <p:nvPr/>
        </p:nvCxnSpPr>
        <p:spPr>
          <a:xfrm flipH="1">
            <a:off x="8450074" y="3679149"/>
            <a:ext cx="276749" cy="287366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705D4F-1DDE-46CA-8583-24DA842D3B02}"/>
              </a:ext>
            </a:extLst>
          </p:cNvPr>
          <p:cNvCxnSpPr>
            <a:cxnSpLocks/>
          </p:cNvCxnSpPr>
          <p:nvPr/>
        </p:nvCxnSpPr>
        <p:spPr>
          <a:xfrm flipH="1">
            <a:off x="7515725" y="2761086"/>
            <a:ext cx="384148" cy="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A0AB61-14FE-440D-A94B-14930AF2F780}"/>
              </a:ext>
            </a:extLst>
          </p:cNvPr>
          <p:cNvCxnSpPr>
            <a:cxnSpLocks/>
          </p:cNvCxnSpPr>
          <p:nvPr/>
        </p:nvCxnSpPr>
        <p:spPr>
          <a:xfrm flipH="1" flipV="1">
            <a:off x="8349285" y="1042250"/>
            <a:ext cx="272013" cy="269036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CB44C61-F7F3-4A9F-84D0-1481BC92F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2" t="12883" r="31429" b="11658"/>
          <a:stretch/>
        </p:blipFill>
        <p:spPr>
          <a:xfrm>
            <a:off x="937911" y="621857"/>
            <a:ext cx="3589970" cy="395940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1B0D1D-50FA-42AA-89B5-17B74E16B4F4}"/>
              </a:ext>
            </a:extLst>
          </p:cNvPr>
          <p:cNvGrpSpPr/>
          <p:nvPr/>
        </p:nvGrpSpPr>
        <p:grpSpPr>
          <a:xfrm>
            <a:off x="4788158" y="3934414"/>
            <a:ext cx="2917374" cy="2811619"/>
            <a:chOff x="4788158" y="3934414"/>
            <a:chExt cx="2917374" cy="28116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7A8565-ADD2-4269-BD4C-B3E6258BD56D}"/>
                </a:ext>
              </a:extLst>
            </p:cNvPr>
            <p:cNvSpPr/>
            <p:nvPr/>
          </p:nvSpPr>
          <p:spPr>
            <a:xfrm>
              <a:off x="5047861" y="4236098"/>
              <a:ext cx="2397968" cy="22859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E8D2DC-C897-45E4-9E67-0ADDB52D4BDB}"/>
                </a:ext>
              </a:extLst>
            </p:cNvPr>
            <p:cNvSpPr/>
            <p:nvPr/>
          </p:nvSpPr>
          <p:spPr>
            <a:xfrm>
              <a:off x="5402424" y="4584442"/>
              <a:ext cx="1666580" cy="1620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C5917F-13C7-4730-8421-52440FCE2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1702" y="4236098"/>
              <a:ext cx="484127" cy="49905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115D7B-AA9E-4D48-BD60-AD3449D4F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7861" y="6173744"/>
              <a:ext cx="376825" cy="34834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705D18-AFE0-4DCE-9F3A-AA8B0F0AD7D6}"/>
                </a:ext>
              </a:extLst>
            </p:cNvPr>
            <p:cNvCxnSpPr>
              <a:cxnSpLocks/>
            </p:cNvCxnSpPr>
            <p:nvPr/>
          </p:nvCxnSpPr>
          <p:spPr>
            <a:xfrm>
              <a:off x="4788158" y="3934414"/>
              <a:ext cx="877652" cy="936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35E7864-2145-45B7-BB30-B0A13A3B30D0}"/>
                </a:ext>
              </a:extLst>
            </p:cNvPr>
            <p:cNvCxnSpPr>
              <a:cxnSpLocks/>
            </p:cNvCxnSpPr>
            <p:nvPr/>
          </p:nvCxnSpPr>
          <p:spPr>
            <a:xfrm>
              <a:off x="6818591" y="5962261"/>
              <a:ext cx="886941" cy="78377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2E8123-8598-496C-B093-028C4B5A772E}"/>
                </a:ext>
              </a:extLst>
            </p:cNvPr>
            <p:cNvSpPr txBox="1"/>
            <p:nvPr/>
          </p:nvSpPr>
          <p:spPr>
            <a:xfrm>
              <a:off x="6554768" y="5240761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C5A912-F014-4429-A167-95CC0EE616CD}"/>
                </a:ext>
              </a:extLst>
            </p:cNvPr>
            <p:cNvSpPr txBox="1"/>
            <p:nvPr/>
          </p:nvSpPr>
          <p:spPr>
            <a:xfrm>
              <a:off x="5389015" y="5240761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981378-E2E1-4D50-82C4-0C3EC1EE7E72}"/>
                </a:ext>
              </a:extLst>
            </p:cNvPr>
            <p:cNvSpPr txBox="1"/>
            <p:nvPr/>
          </p:nvSpPr>
          <p:spPr>
            <a:xfrm>
              <a:off x="6029478" y="5937243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bot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59CDF4-F348-45F6-8216-E7584C5A8863}"/>
                </a:ext>
              </a:extLst>
            </p:cNvPr>
            <p:cNvSpPr txBox="1"/>
            <p:nvPr/>
          </p:nvSpPr>
          <p:spPr>
            <a:xfrm>
              <a:off x="6029478" y="4581264"/>
              <a:ext cx="4330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top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5B1B56-93DC-46A5-AF45-FBD24878DEB1}"/>
              </a:ext>
            </a:extLst>
          </p:cNvPr>
          <p:cNvCxnSpPr>
            <a:cxnSpLocks/>
          </p:cNvCxnSpPr>
          <p:nvPr/>
        </p:nvCxnSpPr>
        <p:spPr>
          <a:xfrm flipV="1">
            <a:off x="3425465" y="410547"/>
            <a:ext cx="110837" cy="36266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EE6E16-1BAF-4B6F-AAFF-10A61537F020}"/>
              </a:ext>
            </a:extLst>
          </p:cNvPr>
          <p:cNvCxnSpPr>
            <a:cxnSpLocks/>
          </p:cNvCxnSpPr>
          <p:nvPr/>
        </p:nvCxnSpPr>
        <p:spPr>
          <a:xfrm flipV="1">
            <a:off x="4175024" y="1352939"/>
            <a:ext cx="352857" cy="1978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FFD4AE-34E1-4201-A4A5-E709A3AB950D}"/>
              </a:ext>
            </a:extLst>
          </p:cNvPr>
          <p:cNvCxnSpPr>
            <a:cxnSpLocks/>
          </p:cNvCxnSpPr>
          <p:nvPr/>
        </p:nvCxnSpPr>
        <p:spPr>
          <a:xfrm>
            <a:off x="4173787" y="3578620"/>
            <a:ext cx="322822" cy="12096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71711B-3D82-46EA-9D6C-F953723FD0B3}"/>
              </a:ext>
            </a:extLst>
          </p:cNvPr>
          <p:cNvCxnSpPr>
            <a:cxnSpLocks/>
          </p:cNvCxnSpPr>
          <p:nvPr/>
        </p:nvCxnSpPr>
        <p:spPr>
          <a:xfrm>
            <a:off x="3160595" y="4402497"/>
            <a:ext cx="95789" cy="37049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CF76D8-22F5-4973-B447-7B11F03D470F}"/>
              </a:ext>
            </a:extLst>
          </p:cNvPr>
          <p:cNvCxnSpPr>
            <a:cxnSpLocks/>
          </p:cNvCxnSpPr>
          <p:nvPr/>
        </p:nvCxnSpPr>
        <p:spPr>
          <a:xfrm flipH="1">
            <a:off x="1628821" y="4115131"/>
            <a:ext cx="276749" cy="287366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EABDCA-08B5-4672-B7CF-B79E4CC1738B}"/>
              </a:ext>
            </a:extLst>
          </p:cNvPr>
          <p:cNvCxnSpPr>
            <a:cxnSpLocks/>
          </p:cNvCxnSpPr>
          <p:nvPr/>
        </p:nvCxnSpPr>
        <p:spPr>
          <a:xfrm flipH="1">
            <a:off x="634482" y="2858608"/>
            <a:ext cx="384148" cy="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20F3D1-1EE1-40D5-B2D1-BAE76CC14516}"/>
              </a:ext>
            </a:extLst>
          </p:cNvPr>
          <p:cNvCxnSpPr>
            <a:cxnSpLocks/>
          </p:cNvCxnSpPr>
          <p:nvPr/>
        </p:nvCxnSpPr>
        <p:spPr>
          <a:xfrm flipH="1" flipV="1">
            <a:off x="1698171" y="773214"/>
            <a:ext cx="202664" cy="269036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5EC1828-A464-4B42-9C88-6DEC4E9DD44C}"/>
              </a:ext>
            </a:extLst>
          </p:cNvPr>
          <p:cNvSpPr/>
          <p:nvPr/>
        </p:nvSpPr>
        <p:spPr>
          <a:xfrm>
            <a:off x="8609746" y="1289518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A056FA-369C-43AF-966D-205C0860C897}"/>
              </a:ext>
            </a:extLst>
          </p:cNvPr>
          <p:cNvSpPr/>
          <p:nvPr/>
        </p:nvSpPr>
        <p:spPr>
          <a:xfrm>
            <a:off x="9634738" y="1130889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B616011-2A9C-4996-803A-EBBCF8ABF807}"/>
              </a:ext>
            </a:extLst>
          </p:cNvPr>
          <p:cNvSpPr/>
          <p:nvPr/>
        </p:nvSpPr>
        <p:spPr>
          <a:xfrm>
            <a:off x="10113709" y="1619191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BBFEED-46F3-455C-8E3E-A94450E07881}"/>
              </a:ext>
            </a:extLst>
          </p:cNvPr>
          <p:cNvSpPr/>
          <p:nvPr/>
        </p:nvSpPr>
        <p:spPr>
          <a:xfrm>
            <a:off x="10006407" y="3143190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88D07DA-ED6A-4386-AE3A-25E6ECE14B77}"/>
              </a:ext>
            </a:extLst>
          </p:cNvPr>
          <p:cNvSpPr/>
          <p:nvPr/>
        </p:nvSpPr>
        <p:spPr>
          <a:xfrm>
            <a:off x="9416976" y="3592285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429CC81-1834-4078-AF05-EA1CEB29670F}"/>
              </a:ext>
            </a:extLst>
          </p:cNvPr>
          <p:cNvSpPr/>
          <p:nvPr/>
        </p:nvSpPr>
        <p:spPr>
          <a:xfrm>
            <a:off x="8688441" y="3482875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1F1CA3-73FF-4062-9A2D-1F981DE019AE}"/>
              </a:ext>
            </a:extLst>
          </p:cNvPr>
          <p:cNvSpPr/>
          <p:nvPr/>
        </p:nvSpPr>
        <p:spPr>
          <a:xfrm>
            <a:off x="7899873" y="2653784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BBB8F-B2FF-4F39-B9E4-C3E76EE3F6C1}"/>
              </a:ext>
            </a:extLst>
          </p:cNvPr>
          <p:cNvSpPr txBox="1"/>
          <p:nvPr/>
        </p:nvSpPr>
        <p:spPr>
          <a:xfrm>
            <a:off x="9414213" y="4273487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966F38-445E-43AC-8081-A2EDD3D27A56}"/>
              </a:ext>
            </a:extLst>
          </p:cNvPr>
          <p:cNvSpPr txBox="1"/>
          <p:nvPr/>
        </p:nvSpPr>
        <p:spPr>
          <a:xfrm>
            <a:off x="8175012" y="3987667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bot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D5839-0AF9-4297-B548-67B26A1807EA}"/>
              </a:ext>
            </a:extLst>
          </p:cNvPr>
          <p:cNvSpPr txBox="1"/>
          <p:nvPr/>
        </p:nvSpPr>
        <p:spPr>
          <a:xfrm>
            <a:off x="10506989" y="3300286"/>
            <a:ext cx="52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right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06EC8-1169-466E-B8F7-AFAA236B7E4C}"/>
              </a:ext>
            </a:extLst>
          </p:cNvPr>
          <p:cNvSpPr txBox="1"/>
          <p:nvPr/>
        </p:nvSpPr>
        <p:spPr>
          <a:xfrm>
            <a:off x="10543833" y="1289518"/>
            <a:ext cx="52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4EAB12-7C6E-4577-B3EA-293C4ECE400F}"/>
              </a:ext>
            </a:extLst>
          </p:cNvPr>
          <p:cNvSpPr txBox="1"/>
          <p:nvPr/>
        </p:nvSpPr>
        <p:spPr>
          <a:xfrm>
            <a:off x="7173997" y="2614127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left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A26B94-55A6-43BD-8986-050209718765}"/>
              </a:ext>
            </a:extLst>
          </p:cNvPr>
          <p:cNvSpPr txBox="1"/>
          <p:nvPr/>
        </p:nvSpPr>
        <p:spPr>
          <a:xfrm>
            <a:off x="7977187" y="800658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4E0361-40F6-4764-8E11-B74E0EA4E178}"/>
              </a:ext>
            </a:extLst>
          </p:cNvPr>
          <p:cNvSpPr txBox="1"/>
          <p:nvPr/>
        </p:nvSpPr>
        <p:spPr>
          <a:xfrm>
            <a:off x="9742040" y="490386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407692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50BFF2-D6F7-40E5-A7D3-DF1AD1DDE841}"/>
              </a:ext>
            </a:extLst>
          </p:cNvPr>
          <p:cNvGrpSpPr/>
          <p:nvPr/>
        </p:nvGrpSpPr>
        <p:grpSpPr>
          <a:xfrm>
            <a:off x="1190056" y="2885750"/>
            <a:ext cx="2917374" cy="2811619"/>
            <a:chOff x="4353134" y="3912117"/>
            <a:chExt cx="2917374" cy="281161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E810E5B-CD81-44D0-89CB-07B25041751D}"/>
                </a:ext>
              </a:extLst>
            </p:cNvPr>
            <p:cNvGrpSpPr/>
            <p:nvPr/>
          </p:nvGrpSpPr>
          <p:grpSpPr>
            <a:xfrm>
              <a:off x="4353134" y="3912117"/>
              <a:ext cx="2917374" cy="2811619"/>
              <a:chOff x="4788158" y="3934414"/>
              <a:chExt cx="2917374" cy="281161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2E6F15-48F6-4119-A076-0B56BBED9557}"/>
                  </a:ext>
                </a:extLst>
              </p:cNvPr>
              <p:cNvSpPr/>
              <p:nvPr/>
            </p:nvSpPr>
            <p:spPr>
              <a:xfrm>
                <a:off x="5047861" y="4236098"/>
                <a:ext cx="2397968" cy="228599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A67A1B1-DD40-49F4-87B3-F25D89C50067}"/>
                  </a:ext>
                </a:extLst>
              </p:cNvPr>
              <p:cNvSpPr/>
              <p:nvPr/>
            </p:nvSpPr>
            <p:spPr>
              <a:xfrm>
                <a:off x="5402424" y="4584442"/>
                <a:ext cx="1666580" cy="16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0468BBC-3BC0-44F7-8270-0E9350E215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702" y="4236098"/>
                <a:ext cx="484127" cy="49905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26ED627-BD0D-458F-BCA8-0669656959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7861" y="6173744"/>
                <a:ext cx="376825" cy="34834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16FAC04-48DA-4FCB-ACB1-84FA70401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158" y="3934414"/>
                <a:ext cx="877652" cy="93616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166E58B-F1A1-4E8D-9808-48EAF42EF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91" y="5962261"/>
                <a:ext cx="886941" cy="78377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158F97-8CEB-483C-B312-F392C93D4791}"/>
                  </a:ext>
                </a:extLst>
              </p:cNvPr>
              <p:cNvSpPr txBox="1"/>
              <p:nvPr/>
            </p:nvSpPr>
            <p:spPr>
              <a:xfrm>
                <a:off x="6554768" y="5240761"/>
                <a:ext cx="527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right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E93400-D82A-46FA-8D50-CC62F8F97A2A}"/>
                  </a:ext>
                </a:extLst>
              </p:cNvPr>
              <p:cNvSpPr txBox="1"/>
              <p:nvPr/>
            </p:nvSpPr>
            <p:spPr>
              <a:xfrm>
                <a:off x="5389015" y="5240761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left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0E382-F409-4700-B33C-4E14954DC967}"/>
                  </a:ext>
                </a:extLst>
              </p:cNvPr>
              <p:cNvSpPr txBox="1"/>
              <p:nvPr/>
            </p:nvSpPr>
            <p:spPr>
              <a:xfrm>
                <a:off x="6029478" y="593724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bot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72E8C0-9B72-4009-B705-B211549E9F7C}"/>
                  </a:ext>
                </a:extLst>
              </p:cNvPr>
              <p:cNvSpPr txBox="1"/>
              <p:nvPr/>
            </p:nvSpPr>
            <p:spPr>
              <a:xfrm>
                <a:off x="6029478" y="4581264"/>
                <a:ext cx="433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top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52E2043-3607-4986-A25E-1D899CDDD401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4945225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449A8AD-7014-4EBF-94CC-2EA3FA0BD118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5088294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C333151-2A76-45CD-B4AF-DC48A3902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7" y="5600889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2CD70C1-5052-49A6-B227-9FEA0C405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6" y="5743958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B5C0667-BE45-413B-8D76-2E4BFB65E0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458" y="6359558"/>
              <a:ext cx="966" cy="27450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E7C258-9D85-4CBD-92CF-52A0897A69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6359558"/>
              <a:ext cx="0" cy="27450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1347EFA-D069-424F-80A8-8EA632B74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4945226"/>
              <a:ext cx="380127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BE89599-C7B6-40CE-B22B-78DD4DD0A678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600889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414F5F-B8C7-41EA-A7B9-17A3EC3C1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5088294"/>
              <a:ext cx="3776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4CC91FA-73FA-4E6A-A94C-B63F55CD7CAF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740258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3B8A30C-298B-4CFB-8DBD-69B838797284}"/>
              </a:ext>
            </a:extLst>
          </p:cNvPr>
          <p:cNvGrpSpPr/>
          <p:nvPr/>
        </p:nvGrpSpPr>
        <p:grpSpPr>
          <a:xfrm>
            <a:off x="1190056" y="208387"/>
            <a:ext cx="2917374" cy="2811619"/>
            <a:chOff x="4353134" y="3912117"/>
            <a:chExt cx="2917374" cy="281161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6EA170B-9568-440A-9C11-BFE4D8F99D56}"/>
                </a:ext>
              </a:extLst>
            </p:cNvPr>
            <p:cNvGrpSpPr/>
            <p:nvPr/>
          </p:nvGrpSpPr>
          <p:grpSpPr>
            <a:xfrm>
              <a:off x="4353134" y="3912117"/>
              <a:ext cx="2917374" cy="2811619"/>
              <a:chOff x="4788158" y="3934414"/>
              <a:chExt cx="2917374" cy="281161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349875C-6284-4A63-A688-68F32189A091}"/>
                  </a:ext>
                </a:extLst>
              </p:cNvPr>
              <p:cNvSpPr/>
              <p:nvPr/>
            </p:nvSpPr>
            <p:spPr>
              <a:xfrm>
                <a:off x="5047861" y="4236098"/>
                <a:ext cx="2397968" cy="228599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2493AF-2AFF-4E5D-A5B5-59BD7DEB0E32}"/>
                  </a:ext>
                </a:extLst>
              </p:cNvPr>
              <p:cNvSpPr/>
              <p:nvPr/>
            </p:nvSpPr>
            <p:spPr>
              <a:xfrm>
                <a:off x="5402424" y="4584442"/>
                <a:ext cx="1666580" cy="16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>
                    <a:solidFill>
                      <a:srgbClr val="00B0F0"/>
                    </a:solidFill>
                  </a:rPr>
                  <a:t>A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0E5B05A-AB45-41CE-BFBF-0DBDEC2E95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702" y="4236098"/>
                <a:ext cx="484127" cy="49905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3478004-8FB2-4A1A-8B30-92D32729D9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7861" y="6173744"/>
                <a:ext cx="376825" cy="34834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881B5D8-33B9-468A-8356-C50F8AC1A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158" y="3934414"/>
                <a:ext cx="877652" cy="93616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943D128-A0BD-4BD0-879C-283C943F9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91" y="5962261"/>
                <a:ext cx="886941" cy="78377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486AED4-F24B-43EA-BC40-CDFEB4BBB107}"/>
                  </a:ext>
                </a:extLst>
              </p:cNvPr>
              <p:cNvSpPr txBox="1"/>
              <p:nvPr/>
            </p:nvSpPr>
            <p:spPr>
              <a:xfrm>
                <a:off x="6554768" y="5240761"/>
                <a:ext cx="527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right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5BB67A-91C2-4350-BFA0-92E5B2613F93}"/>
                  </a:ext>
                </a:extLst>
              </p:cNvPr>
              <p:cNvSpPr txBox="1"/>
              <p:nvPr/>
            </p:nvSpPr>
            <p:spPr>
              <a:xfrm>
                <a:off x="5389015" y="5240761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left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E30D32-2FF6-48E2-A39B-E374CFC2C3C2}"/>
                  </a:ext>
                </a:extLst>
              </p:cNvPr>
              <p:cNvSpPr txBox="1"/>
              <p:nvPr/>
            </p:nvSpPr>
            <p:spPr>
              <a:xfrm>
                <a:off x="6029478" y="593724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bot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DB300ED-E2CE-40E7-BAA8-A44EF8CB923B}"/>
                  </a:ext>
                </a:extLst>
              </p:cNvPr>
              <p:cNvSpPr txBox="1"/>
              <p:nvPr/>
            </p:nvSpPr>
            <p:spPr>
              <a:xfrm>
                <a:off x="6029478" y="4581264"/>
                <a:ext cx="433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top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5D0DBF-3195-408B-AF85-5DAC955FEC86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5088294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FB0B44A-134D-41DA-A6E4-BEA235610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7" y="5600889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046B2DD-988E-4F2C-BAA5-E7A599D57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458" y="6359558"/>
              <a:ext cx="966" cy="27450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191ADB2-F9D8-46ED-98D8-B71AE95AE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6359558"/>
              <a:ext cx="0" cy="27450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4A2ADAB-788F-4DA4-8D15-5382F1C812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942" y="4011255"/>
              <a:ext cx="2525" cy="349913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0674196-DF03-4932-BF00-BF39CF5CD222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600889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D785DB-A488-46E2-A9E1-2E297D079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5088294"/>
              <a:ext cx="3776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8BC6109-C805-4E30-AC51-C6F948D8B527}"/>
                </a:ext>
              </a:extLst>
            </p:cNvPr>
            <p:cNvCxnSpPr>
              <a:cxnSpLocks/>
            </p:cNvCxnSpPr>
            <p:nvPr/>
          </p:nvCxnSpPr>
          <p:spPr>
            <a:xfrm>
              <a:off x="5598585" y="4011256"/>
              <a:ext cx="0" cy="34991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D52D401-65A6-4B7A-9EB4-A41C920159A7}"/>
              </a:ext>
            </a:extLst>
          </p:cNvPr>
          <p:cNvGrpSpPr/>
          <p:nvPr/>
        </p:nvGrpSpPr>
        <p:grpSpPr>
          <a:xfrm>
            <a:off x="2417650" y="5876530"/>
            <a:ext cx="539016" cy="506427"/>
            <a:chOff x="2453834" y="5979035"/>
            <a:chExt cx="539016" cy="50642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755FBF6-05C4-438B-988F-437893054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3834" y="5999585"/>
              <a:ext cx="502832" cy="485877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A05346B-41B5-4838-8680-42EF88E7A6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018" y="5979035"/>
              <a:ext cx="502832" cy="506427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1D1054-6D2B-4F7A-9958-942624879206}"/>
              </a:ext>
            </a:extLst>
          </p:cNvPr>
          <p:cNvGrpSpPr/>
          <p:nvPr/>
        </p:nvGrpSpPr>
        <p:grpSpPr>
          <a:xfrm>
            <a:off x="6410246" y="238601"/>
            <a:ext cx="2917374" cy="2811619"/>
            <a:chOff x="4353134" y="3912117"/>
            <a:chExt cx="2917374" cy="281161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B18146B-C837-4703-BF84-8B7E51BEC2CE}"/>
                </a:ext>
              </a:extLst>
            </p:cNvPr>
            <p:cNvGrpSpPr/>
            <p:nvPr/>
          </p:nvGrpSpPr>
          <p:grpSpPr>
            <a:xfrm>
              <a:off x="4353134" y="3912117"/>
              <a:ext cx="2917374" cy="2811619"/>
              <a:chOff x="4788158" y="3934414"/>
              <a:chExt cx="2917374" cy="281161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36743AE-304E-479C-9303-B1D5D8066F1A}"/>
                  </a:ext>
                </a:extLst>
              </p:cNvPr>
              <p:cNvSpPr/>
              <p:nvPr/>
            </p:nvSpPr>
            <p:spPr>
              <a:xfrm>
                <a:off x="5047861" y="4236098"/>
                <a:ext cx="2397968" cy="228599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CECC846-102A-47B7-8DF5-D64D53B2780C}"/>
                  </a:ext>
                </a:extLst>
              </p:cNvPr>
              <p:cNvSpPr/>
              <p:nvPr/>
            </p:nvSpPr>
            <p:spPr>
              <a:xfrm>
                <a:off x="5402424" y="4584442"/>
                <a:ext cx="1666580" cy="16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B0FAB85-6348-48D8-A75F-0C32B48A93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702" y="4236098"/>
                <a:ext cx="484127" cy="49905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6F36F38-691F-4C6B-B6B6-6E60577904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7861" y="6173744"/>
                <a:ext cx="376825" cy="34834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AB3E86D-21B5-4A47-AFC4-4078AA0D3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158" y="3934414"/>
                <a:ext cx="877652" cy="93616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07EF018-E8E6-4564-BE46-4FAD92EF80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91" y="5962261"/>
                <a:ext cx="886941" cy="78377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A6D5887-9377-4499-8A29-B665CC6C839C}"/>
                  </a:ext>
                </a:extLst>
              </p:cNvPr>
              <p:cNvSpPr txBox="1"/>
              <p:nvPr/>
            </p:nvSpPr>
            <p:spPr>
              <a:xfrm>
                <a:off x="6554768" y="5240761"/>
                <a:ext cx="527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right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BB7C34A-D2E5-487A-91C3-77FA1B02CA68}"/>
                  </a:ext>
                </a:extLst>
              </p:cNvPr>
              <p:cNvSpPr txBox="1"/>
              <p:nvPr/>
            </p:nvSpPr>
            <p:spPr>
              <a:xfrm>
                <a:off x="5389015" y="5240761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left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05D6141-E655-4F40-A35C-863D25B18885}"/>
                  </a:ext>
                </a:extLst>
              </p:cNvPr>
              <p:cNvSpPr txBox="1"/>
              <p:nvPr/>
            </p:nvSpPr>
            <p:spPr>
              <a:xfrm>
                <a:off x="6029478" y="593724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bot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F75F55F-7843-4C1C-8F2F-5A3C2D6FE177}"/>
                  </a:ext>
                </a:extLst>
              </p:cNvPr>
              <p:cNvSpPr txBox="1"/>
              <p:nvPr/>
            </p:nvSpPr>
            <p:spPr>
              <a:xfrm>
                <a:off x="6029478" y="4581264"/>
                <a:ext cx="433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top</a:t>
                </a:r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AD0B854-D701-403B-88E6-7D5519E62A98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4945225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CDDD673-18F9-40DE-988A-B39FE7A24E0E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5088294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70D4796-3657-4F3B-8C08-007C930D2B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7" y="5600889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C43E209-1526-463A-B817-A2D28FC814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6" y="5743958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505E38-0044-487F-88AA-CD8BD70C41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458" y="6359558"/>
              <a:ext cx="966" cy="27450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3FF955C-8FDC-432D-8177-DD6287B4D2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6359558"/>
              <a:ext cx="0" cy="27450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2F1EDA5-1F9E-46E1-91FB-5F91AEA3A4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4945226"/>
              <a:ext cx="380127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CC82423-A66E-49A6-ADC1-E3E84E3F6AF5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600889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AE39153-62F1-4406-973A-F5792B7CA4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5088294"/>
              <a:ext cx="3776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C0B8365-2082-45B8-A35C-A9A8586EA2FE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740258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90EA2D4-9002-4C47-AB65-495B7257BA7D}"/>
              </a:ext>
            </a:extLst>
          </p:cNvPr>
          <p:cNvGrpSpPr/>
          <p:nvPr/>
        </p:nvGrpSpPr>
        <p:grpSpPr>
          <a:xfrm>
            <a:off x="6411730" y="2967014"/>
            <a:ext cx="2917374" cy="2811619"/>
            <a:chOff x="4353134" y="3912117"/>
            <a:chExt cx="2917374" cy="281161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C22C86D-ED01-4D8B-A566-F04977480810}"/>
                </a:ext>
              </a:extLst>
            </p:cNvPr>
            <p:cNvGrpSpPr/>
            <p:nvPr/>
          </p:nvGrpSpPr>
          <p:grpSpPr>
            <a:xfrm>
              <a:off x="4353134" y="3912117"/>
              <a:ext cx="2917374" cy="2811619"/>
              <a:chOff x="4788158" y="3934414"/>
              <a:chExt cx="2917374" cy="2811619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775B41A-6FD2-4EBF-8918-10B5A00D29AD}"/>
                  </a:ext>
                </a:extLst>
              </p:cNvPr>
              <p:cNvSpPr/>
              <p:nvPr/>
            </p:nvSpPr>
            <p:spPr>
              <a:xfrm>
                <a:off x="5047861" y="4236098"/>
                <a:ext cx="2397968" cy="228599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ED52D96-F5B5-44C0-80F4-D6965FAD9DDD}"/>
                  </a:ext>
                </a:extLst>
              </p:cNvPr>
              <p:cNvSpPr/>
              <p:nvPr/>
            </p:nvSpPr>
            <p:spPr>
              <a:xfrm>
                <a:off x="5402424" y="4584442"/>
                <a:ext cx="1666580" cy="16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>
                    <a:solidFill>
                      <a:srgbClr val="00B0F0"/>
                    </a:solidFill>
                  </a:rPr>
                  <a:t>A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1AC5F06-56D5-483C-A3D1-A9A11F04C0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702" y="4236098"/>
                <a:ext cx="484127" cy="49905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7A12C2D-7A68-457D-8108-09F9C7AF66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7861" y="6173744"/>
                <a:ext cx="376825" cy="34834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6061457-E03F-4BA5-B9CE-C9B341185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158" y="3934414"/>
                <a:ext cx="877652" cy="93616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BDAE959-3ACD-46C3-A47E-EF920A334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91" y="5962261"/>
                <a:ext cx="886941" cy="78377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30F33F-7A81-44A8-B764-C9C5519B3114}"/>
                  </a:ext>
                </a:extLst>
              </p:cNvPr>
              <p:cNvSpPr txBox="1"/>
              <p:nvPr/>
            </p:nvSpPr>
            <p:spPr>
              <a:xfrm>
                <a:off x="6554768" y="5240761"/>
                <a:ext cx="527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right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DFE0631-01CE-4083-974C-90B3D43FD465}"/>
                  </a:ext>
                </a:extLst>
              </p:cNvPr>
              <p:cNvSpPr txBox="1"/>
              <p:nvPr/>
            </p:nvSpPr>
            <p:spPr>
              <a:xfrm>
                <a:off x="5389015" y="5240761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left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1673B93-04BD-489F-8F8F-EE50AE38651A}"/>
                  </a:ext>
                </a:extLst>
              </p:cNvPr>
              <p:cNvSpPr txBox="1"/>
              <p:nvPr/>
            </p:nvSpPr>
            <p:spPr>
              <a:xfrm>
                <a:off x="6029478" y="593724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bot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BF7410A-2ED2-45A9-9734-9E949F1998E9}"/>
                  </a:ext>
                </a:extLst>
              </p:cNvPr>
              <p:cNvSpPr txBox="1"/>
              <p:nvPr/>
            </p:nvSpPr>
            <p:spPr>
              <a:xfrm>
                <a:off x="6029478" y="4581264"/>
                <a:ext cx="433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top</a:t>
                </a:r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5377079-AF47-4B2C-9DD7-66174E990B4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5088294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60A3741-A784-46AA-853E-0F73A4D4D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7" y="5600889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4D2B2FB-AF3B-43EC-94DA-042ABCC19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458" y="6359558"/>
              <a:ext cx="966" cy="27450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7549B49-F5CA-40F4-A932-38A011D92E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6359558"/>
              <a:ext cx="0" cy="27450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6935873-E2D6-47DD-B145-5B387AFEEA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942" y="4011255"/>
              <a:ext cx="2525" cy="349913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ECFB5EE-70E1-4ACC-B1AD-C2D977A55AA5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600889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D8D1633-D208-4613-BCEB-E6C797F3D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5088294"/>
              <a:ext cx="3776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9BE5DC7-CB80-403C-9F03-A3EBC3C5BA1E}"/>
                </a:ext>
              </a:extLst>
            </p:cNvPr>
            <p:cNvCxnSpPr>
              <a:cxnSpLocks/>
            </p:cNvCxnSpPr>
            <p:nvPr/>
          </p:nvCxnSpPr>
          <p:spPr>
            <a:xfrm>
              <a:off x="5598585" y="4011256"/>
              <a:ext cx="0" cy="34991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F406AD7-6B01-4CCC-8602-1E0237062707}"/>
              </a:ext>
            </a:extLst>
          </p:cNvPr>
          <p:cNvGrpSpPr/>
          <p:nvPr/>
        </p:nvGrpSpPr>
        <p:grpSpPr>
          <a:xfrm>
            <a:off x="7495037" y="5889418"/>
            <a:ext cx="772426" cy="378818"/>
            <a:chOff x="7217425" y="5873036"/>
            <a:chExt cx="772426" cy="37881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A6278A0-16AA-4116-85C3-FC837251342D}"/>
                </a:ext>
              </a:extLst>
            </p:cNvPr>
            <p:cNvCxnSpPr/>
            <p:nvPr/>
          </p:nvCxnSpPr>
          <p:spPr>
            <a:xfrm>
              <a:off x="7217425" y="5999585"/>
              <a:ext cx="303111" cy="242938"/>
            </a:xfrm>
            <a:prstGeom prst="line">
              <a:avLst/>
            </a:prstGeom>
            <a:ln w="539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91B14B3-D4E8-454F-9CBD-C0A7098D9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1874" y="5873036"/>
              <a:ext cx="487977" cy="378818"/>
            </a:xfrm>
            <a:prstGeom prst="line">
              <a:avLst/>
            </a:prstGeom>
            <a:ln w="539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BA914BF6-94FD-42C9-B6C6-40FF77A43F51}"/>
              </a:ext>
            </a:extLst>
          </p:cNvPr>
          <p:cNvSpPr txBox="1"/>
          <p:nvPr/>
        </p:nvSpPr>
        <p:spPr>
          <a:xfrm>
            <a:off x="2360262" y="28705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184152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EEB8CE-7752-4759-A036-94C5EED74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844428"/>
              </p:ext>
            </p:extLst>
          </p:nvPr>
        </p:nvGraphicFramePr>
        <p:xfrm>
          <a:off x="296507" y="225144"/>
          <a:ext cx="2579500" cy="243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900">
                  <a:extLst>
                    <a:ext uri="{9D8B030D-6E8A-4147-A177-3AD203B41FA5}">
                      <a16:colId xmlns:a16="http://schemas.microsoft.com/office/drawing/2014/main" val="25478705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26531799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356330627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3042047976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681749304"/>
                    </a:ext>
                  </a:extLst>
                </a:gridCol>
              </a:tblGrid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23408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69341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02354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5917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907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B0FA1A-48B8-4B5D-A52B-069722B2C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65696"/>
              </p:ext>
            </p:extLst>
          </p:nvPr>
        </p:nvGraphicFramePr>
        <p:xfrm>
          <a:off x="3798597" y="225144"/>
          <a:ext cx="2579500" cy="243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900">
                  <a:extLst>
                    <a:ext uri="{9D8B030D-6E8A-4147-A177-3AD203B41FA5}">
                      <a16:colId xmlns:a16="http://schemas.microsoft.com/office/drawing/2014/main" val="25478705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26531799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356330627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3042047976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681749304"/>
                    </a:ext>
                  </a:extLst>
                </a:gridCol>
              </a:tblGrid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23408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69341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02354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5917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90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A521E8-4962-49CC-84B0-CC694F6B7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66129"/>
              </p:ext>
            </p:extLst>
          </p:nvPr>
        </p:nvGraphicFramePr>
        <p:xfrm>
          <a:off x="7300687" y="217023"/>
          <a:ext cx="2579500" cy="243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900">
                  <a:extLst>
                    <a:ext uri="{9D8B030D-6E8A-4147-A177-3AD203B41FA5}">
                      <a16:colId xmlns:a16="http://schemas.microsoft.com/office/drawing/2014/main" val="25478705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26531799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356330627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3042047976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681749304"/>
                    </a:ext>
                  </a:extLst>
                </a:gridCol>
              </a:tblGrid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23408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69341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02354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5917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907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28B968-5877-4A70-83FD-4F21B7BAA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29788"/>
              </p:ext>
            </p:extLst>
          </p:nvPr>
        </p:nvGraphicFramePr>
        <p:xfrm>
          <a:off x="7300687" y="3601616"/>
          <a:ext cx="2579500" cy="243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900">
                  <a:extLst>
                    <a:ext uri="{9D8B030D-6E8A-4147-A177-3AD203B41FA5}">
                      <a16:colId xmlns:a16="http://schemas.microsoft.com/office/drawing/2014/main" val="25478705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26531799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356330627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3042047976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681749304"/>
                    </a:ext>
                  </a:extLst>
                </a:gridCol>
              </a:tblGrid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23408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69341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02354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5917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907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6A1A40B-D861-49FC-876F-B17EE5E8D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37716"/>
              </p:ext>
            </p:extLst>
          </p:nvPr>
        </p:nvGraphicFramePr>
        <p:xfrm>
          <a:off x="3798597" y="3610947"/>
          <a:ext cx="2579500" cy="243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900">
                  <a:extLst>
                    <a:ext uri="{9D8B030D-6E8A-4147-A177-3AD203B41FA5}">
                      <a16:colId xmlns:a16="http://schemas.microsoft.com/office/drawing/2014/main" val="25478705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26531799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356330627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3042047976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681749304"/>
                    </a:ext>
                  </a:extLst>
                </a:gridCol>
              </a:tblGrid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23408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69341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02354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5917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9072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45F121C-4A81-4525-8333-F93E20467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88625"/>
              </p:ext>
            </p:extLst>
          </p:nvPr>
        </p:nvGraphicFramePr>
        <p:xfrm>
          <a:off x="296507" y="3610947"/>
          <a:ext cx="2579500" cy="243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900">
                  <a:extLst>
                    <a:ext uri="{9D8B030D-6E8A-4147-A177-3AD203B41FA5}">
                      <a16:colId xmlns:a16="http://schemas.microsoft.com/office/drawing/2014/main" val="25478705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26531799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356330627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3042047976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681749304"/>
                    </a:ext>
                  </a:extLst>
                </a:gridCol>
              </a:tblGrid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23408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69341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02354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5917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9072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8FA4AD-9DB7-450A-98C6-764CC7494219}"/>
              </a:ext>
            </a:extLst>
          </p:cNvPr>
          <p:cNvCxnSpPr>
            <a:endCxn id="7" idx="1"/>
          </p:cNvCxnSpPr>
          <p:nvPr/>
        </p:nvCxnSpPr>
        <p:spPr>
          <a:xfrm>
            <a:off x="2876007" y="1442184"/>
            <a:ext cx="922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B44538-BAD9-4117-A87E-19CD086B53A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378097" y="1434063"/>
            <a:ext cx="922590" cy="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CBD87B1-4348-4D6D-913B-AE17EF482EEA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>
            <a:off x="9880187" y="1434063"/>
            <a:ext cx="12700" cy="338459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7772FB-CEC1-4726-8D38-D55546AD1170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6378097" y="4818656"/>
            <a:ext cx="922590" cy="9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691B76-B5A0-4689-A65E-BF6EAA15A957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2876007" y="4827987"/>
            <a:ext cx="922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295F91C-87DE-4E55-B3C5-B71FE0090E56}"/>
              </a:ext>
            </a:extLst>
          </p:cNvPr>
          <p:cNvSpPr txBox="1"/>
          <p:nvPr/>
        </p:nvSpPr>
        <p:spPr>
          <a:xfrm>
            <a:off x="1324947" y="2605187"/>
            <a:ext cx="5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BB54D2-CF02-4113-A54C-5161B93D49E1}"/>
              </a:ext>
            </a:extLst>
          </p:cNvPr>
          <p:cNvSpPr txBox="1"/>
          <p:nvPr/>
        </p:nvSpPr>
        <p:spPr>
          <a:xfrm>
            <a:off x="4838105" y="2597803"/>
            <a:ext cx="5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39A389-411D-4F3F-B3FE-CBA5A6B937E6}"/>
              </a:ext>
            </a:extLst>
          </p:cNvPr>
          <p:cNvSpPr txBox="1"/>
          <p:nvPr/>
        </p:nvSpPr>
        <p:spPr>
          <a:xfrm>
            <a:off x="8351263" y="2597803"/>
            <a:ext cx="5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3448FB-237D-4E58-A797-045A97CD13F4}"/>
              </a:ext>
            </a:extLst>
          </p:cNvPr>
          <p:cNvSpPr txBox="1"/>
          <p:nvPr/>
        </p:nvSpPr>
        <p:spPr>
          <a:xfrm>
            <a:off x="8351263" y="5950510"/>
            <a:ext cx="5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BDE67-131F-4AA5-AE4A-0384FE81130D}"/>
              </a:ext>
            </a:extLst>
          </p:cNvPr>
          <p:cNvSpPr txBox="1"/>
          <p:nvPr/>
        </p:nvSpPr>
        <p:spPr>
          <a:xfrm>
            <a:off x="4838105" y="5964804"/>
            <a:ext cx="5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66BB4D-3CAF-4502-B131-54B8C84B9B4F}"/>
              </a:ext>
            </a:extLst>
          </p:cNvPr>
          <p:cNvSpPr txBox="1"/>
          <p:nvPr/>
        </p:nvSpPr>
        <p:spPr>
          <a:xfrm>
            <a:off x="1324947" y="5969768"/>
            <a:ext cx="5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2373147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8738-7325-44C0-A922-F9CAA42F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line based generators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519281-5B8D-42AA-9C22-6DC2B1F23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49739"/>
              </p:ext>
            </p:extLst>
          </p:nvPr>
        </p:nvGraphicFramePr>
        <p:xfrm>
          <a:off x="978011" y="1371600"/>
          <a:ext cx="568915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77">
                  <a:extLst>
                    <a:ext uri="{9D8B030D-6E8A-4147-A177-3AD203B41FA5}">
                      <a16:colId xmlns:a16="http://schemas.microsoft.com/office/drawing/2014/main" val="421900377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4534753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75296660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5256475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2123610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0721263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42372898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29423765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904506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09512334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387193783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68881831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118035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2132891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801154745"/>
                    </a:ext>
                  </a:extLst>
                </a:gridCol>
              </a:tblGrid>
              <a:tr h="3371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6597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1704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2109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4838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6363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56462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5482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737775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81191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7445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42429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8857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076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8948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645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6C20B9-4815-48C2-A429-C861ACC8573F}"/>
              </a:ext>
            </a:extLst>
          </p:cNvPr>
          <p:cNvCxnSpPr>
            <a:cxnSpLocks/>
          </p:cNvCxnSpPr>
          <p:nvPr/>
        </p:nvCxnSpPr>
        <p:spPr>
          <a:xfrm flipV="1">
            <a:off x="2309854" y="6309360"/>
            <a:ext cx="3786146" cy="357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BE4BF7-9B6C-4F33-999E-FFF91B89A279}"/>
              </a:ext>
            </a:extLst>
          </p:cNvPr>
          <p:cNvCxnSpPr>
            <a:cxnSpLocks/>
          </p:cNvCxnSpPr>
          <p:nvPr/>
        </p:nvCxnSpPr>
        <p:spPr>
          <a:xfrm flipV="1">
            <a:off x="1908313" y="3792772"/>
            <a:ext cx="4071068" cy="4015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5FD026-2637-43F5-9886-0C1BEE4657FE}"/>
              </a:ext>
            </a:extLst>
          </p:cNvPr>
          <p:cNvCxnSpPr>
            <a:cxnSpLocks/>
          </p:cNvCxnSpPr>
          <p:nvPr/>
        </p:nvCxnSpPr>
        <p:spPr>
          <a:xfrm>
            <a:off x="1908313" y="5271716"/>
            <a:ext cx="4187687" cy="1828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C49CB4-59BE-4452-9377-B96EBF45DD3A}"/>
              </a:ext>
            </a:extLst>
          </p:cNvPr>
          <p:cNvCxnSpPr>
            <a:cxnSpLocks/>
          </p:cNvCxnSpPr>
          <p:nvPr/>
        </p:nvCxnSpPr>
        <p:spPr>
          <a:xfrm>
            <a:off x="1948070" y="2639833"/>
            <a:ext cx="4147930" cy="3578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980694D-1546-4239-8D0E-A9607CF11FA3}"/>
              </a:ext>
            </a:extLst>
          </p:cNvPr>
          <p:cNvSpPr/>
          <p:nvPr/>
        </p:nvSpPr>
        <p:spPr>
          <a:xfrm>
            <a:off x="2254195" y="5251836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BF162C-46D8-4FDD-883D-A70FF05183B5}"/>
              </a:ext>
            </a:extLst>
          </p:cNvPr>
          <p:cNvSpPr/>
          <p:nvPr/>
        </p:nvSpPr>
        <p:spPr>
          <a:xfrm>
            <a:off x="2668988" y="6306708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F34F49-B8B5-4446-AB1E-1202C7E9D325}"/>
              </a:ext>
            </a:extLst>
          </p:cNvPr>
          <p:cNvSpPr/>
          <p:nvPr/>
        </p:nvSpPr>
        <p:spPr>
          <a:xfrm>
            <a:off x="3822588" y="5319421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ED2A13-F4FF-409F-A3A7-9E5309B853EE}"/>
              </a:ext>
            </a:extLst>
          </p:cNvPr>
          <p:cNvSpPr/>
          <p:nvPr/>
        </p:nvSpPr>
        <p:spPr>
          <a:xfrm>
            <a:off x="3386592" y="6294781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590827-896C-4C3F-9A65-9AC5E1F8D32C}"/>
              </a:ext>
            </a:extLst>
          </p:cNvPr>
          <p:cNvSpPr/>
          <p:nvPr/>
        </p:nvSpPr>
        <p:spPr>
          <a:xfrm>
            <a:off x="3822587" y="6286832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9D159D-8A61-4CC5-8DC5-8B79839DC699}"/>
              </a:ext>
            </a:extLst>
          </p:cNvPr>
          <p:cNvSpPr/>
          <p:nvPr/>
        </p:nvSpPr>
        <p:spPr>
          <a:xfrm>
            <a:off x="4175097" y="6294781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5861B8-89B6-489B-8FC6-543D574CE994}"/>
              </a:ext>
            </a:extLst>
          </p:cNvPr>
          <p:cNvSpPr/>
          <p:nvPr/>
        </p:nvSpPr>
        <p:spPr>
          <a:xfrm>
            <a:off x="4202926" y="3934862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FE6FDA-445A-4E91-AACA-EDCA0E188412}"/>
              </a:ext>
            </a:extLst>
          </p:cNvPr>
          <p:cNvSpPr/>
          <p:nvPr/>
        </p:nvSpPr>
        <p:spPr>
          <a:xfrm>
            <a:off x="3414421" y="4007459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F61B11-94BB-4A81-ACEB-ABA59C140C90}"/>
              </a:ext>
            </a:extLst>
          </p:cNvPr>
          <p:cNvSpPr/>
          <p:nvPr/>
        </p:nvSpPr>
        <p:spPr>
          <a:xfrm>
            <a:off x="3822586" y="276809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6FB30C-7C1D-4BF3-B058-018DC34D6416}"/>
              </a:ext>
            </a:extLst>
          </p:cNvPr>
          <p:cNvSpPr/>
          <p:nvPr/>
        </p:nvSpPr>
        <p:spPr>
          <a:xfrm>
            <a:off x="5302854" y="2885001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CA2D59-F8C1-4DB1-9069-84E44984D661}"/>
              </a:ext>
            </a:extLst>
          </p:cNvPr>
          <p:cNvSpPr/>
          <p:nvPr/>
        </p:nvSpPr>
        <p:spPr>
          <a:xfrm>
            <a:off x="5302854" y="3834518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C2FD67-4F36-44E2-B688-0E9B8A0BF976}"/>
              </a:ext>
            </a:extLst>
          </p:cNvPr>
          <p:cNvSpPr/>
          <p:nvPr/>
        </p:nvSpPr>
        <p:spPr>
          <a:xfrm>
            <a:off x="5330683" y="5370073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DBBC5D-DFAE-412F-BEA3-4DB04FCD5EA1}"/>
              </a:ext>
            </a:extLst>
          </p:cNvPr>
          <p:cNvSpPr/>
          <p:nvPr/>
        </p:nvSpPr>
        <p:spPr>
          <a:xfrm>
            <a:off x="5729908" y="6272915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E01EDA-C079-4CA9-A502-2060C0D97480}"/>
              </a:ext>
            </a:extLst>
          </p:cNvPr>
          <p:cNvSpPr txBox="1"/>
          <p:nvPr/>
        </p:nvSpPr>
        <p:spPr>
          <a:xfrm>
            <a:off x="7708790" y="1582310"/>
            <a:ext cx="3721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Start with some horizontal control lines.</a:t>
            </a:r>
          </a:p>
          <a:p>
            <a:pPr marL="342900" indent="-342900">
              <a:buAutoNum type="arabicPeriod"/>
            </a:pPr>
            <a:r>
              <a:rPr lang="en-US" dirty="0"/>
              <a:t>Put points on the lines</a:t>
            </a:r>
          </a:p>
          <a:p>
            <a:pPr marL="342900" indent="-342900">
              <a:buAutoNum type="arabicPeriod"/>
            </a:pPr>
            <a:r>
              <a:rPr lang="en-US" dirty="0"/>
              <a:t>Create a graph with the points as vertices with non-overlapping edges. Points in adjacent control lines can connect to each other. </a:t>
            </a:r>
          </a:p>
          <a:p>
            <a:pPr marL="342900" indent="-342900">
              <a:buAutoNum type="arabicPeriod"/>
            </a:pPr>
            <a:r>
              <a:rPr lang="en-US" dirty="0"/>
              <a:t>Create intersections at the points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02815A-9F9D-465C-A009-A0F99BC0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5664"/>
              </p:ext>
            </p:extLst>
          </p:nvPr>
        </p:nvGraphicFramePr>
        <p:xfrm>
          <a:off x="2031998" y="719664"/>
          <a:ext cx="6149896" cy="5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37">
                  <a:extLst>
                    <a:ext uri="{9D8B030D-6E8A-4147-A177-3AD203B41FA5}">
                      <a16:colId xmlns:a16="http://schemas.microsoft.com/office/drawing/2014/main" val="2819130262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17984387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061301653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770304283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3897182164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365037775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139540505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923808718"/>
                    </a:ext>
                  </a:extLst>
                </a:gridCol>
              </a:tblGrid>
              <a:tr h="709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45550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4090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2399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33335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46556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73774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4325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46891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911C8D8-1B62-42E1-9361-F44587E2065C}"/>
              </a:ext>
            </a:extLst>
          </p:cNvPr>
          <p:cNvGrpSpPr/>
          <p:nvPr/>
        </p:nvGrpSpPr>
        <p:grpSpPr>
          <a:xfrm>
            <a:off x="9120146" y="863701"/>
            <a:ext cx="2164080" cy="2027583"/>
            <a:chOff x="7303273" y="835871"/>
            <a:chExt cx="2164080" cy="20275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55D655-B03E-445F-B79D-B592936C973D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30FC67-5BC1-47DB-8BDA-264C51A02BB7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CAC6433-423C-45A2-9EA8-F0E9AE379841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3AA8279-DF29-48EF-B61D-03DB39DCC25B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FD9475-BAC0-4BB3-81EF-CFF09738B901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167E10-D860-4C66-A8DA-D18AC0F17072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170486-B7EB-413F-BF84-9492E40E6636}"/>
              </a:ext>
            </a:extLst>
          </p:cNvPr>
          <p:cNvGrpSpPr/>
          <p:nvPr/>
        </p:nvGrpSpPr>
        <p:grpSpPr>
          <a:xfrm>
            <a:off x="9120146" y="3168538"/>
            <a:ext cx="922478" cy="864294"/>
            <a:chOff x="7303273" y="835871"/>
            <a:chExt cx="2164080" cy="2027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C83C05-12AC-472B-A676-4CABFB89873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715AED-FE2E-4B00-8446-9C01AE15AA9A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2EF3235-9A3C-483F-BB18-7461DA4477EA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DE01BAF-3FD3-4078-9B33-D3A0A762C47B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F32457-503D-4EF7-BF97-D338F7810D6D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876299-71A5-47A8-9C74-FE95BBB90010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DCDA40-9DC6-48AA-ABCF-ECBF2B2C116E}"/>
              </a:ext>
            </a:extLst>
          </p:cNvPr>
          <p:cNvGrpSpPr/>
          <p:nvPr/>
        </p:nvGrpSpPr>
        <p:grpSpPr>
          <a:xfrm>
            <a:off x="9120146" y="4524986"/>
            <a:ext cx="1622633" cy="1520288"/>
            <a:chOff x="7303273" y="835871"/>
            <a:chExt cx="2164080" cy="20275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E70EE1-62C7-4AC9-9EE0-6BDE5B073E25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B5C4603-62CB-418B-A437-31CE1C7B01A4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A8067C3-C384-48AC-94D2-C7B0988CC7D0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037A549-0957-4016-BC9B-3A37188DA1E9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1F30D-9CD4-46B1-9301-19C8ED082B8A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29BAE4-19B3-4077-9883-3D3BAC03BE78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961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8738-7325-44C0-A922-F9CAA42F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Control line based generators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519281-5B8D-42AA-9C22-6DC2B1F23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54210"/>
              </p:ext>
            </p:extLst>
          </p:nvPr>
        </p:nvGraphicFramePr>
        <p:xfrm>
          <a:off x="978011" y="1371600"/>
          <a:ext cx="568915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77">
                  <a:extLst>
                    <a:ext uri="{9D8B030D-6E8A-4147-A177-3AD203B41FA5}">
                      <a16:colId xmlns:a16="http://schemas.microsoft.com/office/drawing/2014/main" val="421900377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4534753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75296660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5256475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2123610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0721263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42372898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29423765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904506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09512334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387193783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68881831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118035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2132891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801154745"/>
                    </a:ext>
                  </a:extLst>
                </a:gridCol>
              </a:tblGrid>
              <a:tr h="3371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6597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1704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2109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4838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6363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56462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5482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737775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81191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7445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42429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8857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076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8948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645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6C20B9-4815-48C2-A429-C861ACC8573F}"/>
              </a:ext>
            </a:extLst>
          </p:cNvPr>
          <p:cNvCxnSpPr>
            <a:cxnSpLocks/>
          </p:cNvCxnSpPr>
          <p:nvPr/>
        </p:nvCxnSpPr>
        <p:spPr>
          <a:xfrm flipV="1">
            <a:off x="2309854" y="6309360"/>
            <a:ext cx="3786146" cy="3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BE4BF7-9B6C-4F33-999E-FFF91B89A279}"/>
              </a:ext>
            </a:extLst>
          </p:cNvPr>
          <p:cNvCxnSpPr>
            <a:cxnSpLocks/>
          </p:cNvCxnSpPr>
          <p:nvPr/>
        </p:nvCxnSpPr>
        <p:spPr>
          <a:xfrm flipV="1">
            <a:off x="1908313" y="3792772"/>
            <a:ext cx="4071068" cy="40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5FD026-2637-43F5-9886-0C1BEE4657FE}"/>
              </a:ext>
            </a:extLst>
          </p:cNvPr>
          <p:cNvCxnSpPr>
            <a:cxnSpLocks/>
          </p:cNvCxnSpPr>
          <p:nvPr/>
        </p:nvCxnSpPr>
        <p:spPr>
          <a:xfrm>
            <a:off x="1908313" y="5271716"/>
            <a:ext cx="4187687" cy="18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C49CB4-59BE-4452-9377-B96EBF45DD3A}"/>
              </a:ext>
            </a:extLst>
          </p:cNvPr>
          <p:cNvCxnSpPr>
            <a:cxnSpLocks/>
          </p:cNvCxnSpPr>
          <p:nvPr/>
        </p:nvCxnSpPr>
        <p:spPr>
          <a:xfrm>
            <a:off x="1948070" y="2639833"/>
            <a:ext cx="4147930" cy="35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980694D-1546-4239-8D0E-A9607CF11FA3}"/>
              </a:ext>
            </a:extLst>
          </p:cNvPr>
          <p:cNvSpPr/>
          <p:nvPr/>
        </p:nvSpPr>
        <p:spPr>
          <a:xfrm>
            <a:off x="2254195" y="5251836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BF162C-46D8-4FDD-883D-A70FF05183B5}"/>
              </a:ext>
            </a:extLst>
          </p:cNvPr>
          <p:cNvSpPr/>
          <p:nvPr/>
        </p:nvSpPr>
        <p:spPr>
          <a:xfrm>
            <a:off x="2668988" y="6306708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F34F49-B8B5-4446-AB1E-1202C7E9D325}"/>
              </a:ext>
            </a:extLst>
          </p:cNvPr>
          <p:cNvSpPr/>
          <p:nvPr/>
        </p:nvSpPr>
        <p:spPr>
          <a:xfrm>
            <a:off x="3822588" y="5319421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ED2A13-F4FF-409F-A3A7-9E5309B853EE}"/>
              </a:ext>
            </a:extLst>
          </p:cNvPr>
          <p:cNvSpPr/>
          <p:nvPr/>
        </p:nvSpPr>
        <p:spPr>
          <a:xfrm>
            <a:off x="3386592" y="6294781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590827-896C-4C3F-9A65-9AC5E1F8D32C}"/>
              </a:ext>
            </a:extLst>
          </p:cNvPr>
          <p:cNvSpPr/>
          <p:nvPr/>
        </p:nvSpPr>
        <p:spPr>
          <a:xfrm>
            <a:off x="3822587" y="6286832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9D159D-8A61-4CC5-8DC5-8B79839DC699}"/>
              </a:ext>
            </a:extLst>
          </p:cNvPr>
          <p:cNvSpPr/>
          <p:nvPr/>
        </p:nvSpPr>
        <p:spPr>
          <a:xfrm>
            <a:off x="4175097" y="6294781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5861B8-89B6-489B-8FC6-543D574CE994}"/>
              </a:ext>
            </a:extLst>
          </p:cNvPr>
          <p:cNvSpPr/>
          <p:nvPr/>
        </p:nvSpPr>
        <p:spPr>
          <a:xfrm>
            <a:off x="4202926" y="3934862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FE6FDA-445A-4E91-AACA-EDCA0E188412}"/>
              </a:ext>
            </a:extLst>
          </p:cNvPr>
          <p:cNvSpPr/>
          <p:nvPr/>
        </p:nvSpPr>
        <p:spPr>
          <a:xfrm>
            <a:off x="3414421" y="4007459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F61B11-94BB-4A81-ACEB-ABA59C140C90}"/>
              </a:ext>
            </a:extLst>
          </p:cNvPr>
          <p:cNvSpPr/>
          <p:nvPr/>
        </p:nvSpPr>
        <p:spPr>
          <a:xfrm>
            <a:off x="3822586" y="276809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6FB30C-7C1D-4BF3-B058-018DC34D6416}"/>
              </a:ext>
            </a:extLst>
          </p:cNvPr>
          <p:cNvSpPr/>
          <p:nvPr/>
        </p:nvSpPr>
        <p:spPr>
          <a:xfrm>
            <a:off x="5302854" y="2885001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CA2D59-F8C1-4DB1-9069-84E44984D661}"/>
              </a:ext>
            </a:extLst>
          </p:cNvPr>
          <p:cNvSpPr/>
          <p:nvPr/>
        </p:nvSpPr>
        <p:spPr>
          <a:xfrm>
            <a:off x="5302854" y="3834518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C2FD67-4F36-44E2-B688-0E9B8A0BF976}"/>
              </a:ext>
            </a:extLst>
          </p:cNvPr>
          <p:cNvSpPr/>
          <p:nvPr/>
        </p:nvSpPr>
        <p:spPr>
          <a:xfrm>
            <a:off x="5330683" y="5370073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DBBC5D-DFAE-412F-BEA3-4DB04FCD5EA1}"/>
              </a:ext>
            </a:extLst>
          </p:cNvPr>
          <p:cNvSpPr/>
          <p:nvPr/>
        </p:nvSpPr>
        <p:spPr>
          <a:xfrm>
            <a:off x="5729908" y="6272915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CABD3E-F54F-4487-BD9E-1298EC4EB29A}"/>
              </a:ext>
            </a:extLst>
          </p:cNvPr>
          <p:cNvCxnSpPr>
            <a:stCxn id="20" idx="1"/>
            <a:endCxn id="26" idx="5"/>
          </p:cNvCxnSpPr>
          <p:nvPr/>
        </p:nvCxnSpPr>
        <p:spPr>
          <a:xfrm flipH="1" flipV="1">
            <a:off x="3461929" y="4065146"/>
            <a:ext cx="368810" cy="126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C8E8A9-35F4-49DD-AAF5-A1F4150C7512}"/>
              </a:ext>
            </a:extLst>
          </p:cNvPr>
          <p:cNvCxnSpPr>
            <a:cxnSpLocks/>
            <a:stCxn id="20" idx="0"/>
            <a:endCxn id="25" idx="3"/>
          </p:cNvCxnSpPr>
          <p:nvPr/>
        </p:nvCxnSpPr>
        <p:spPr>
          <a:xfrm flipV="1">
            <a:off x="3850418" y="3992549"/>
            <a:ext cx="360659" cy="1326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0AAEA2-00D9-4ED2-BD8C-0F9C380EF030}"/>
              </a:ext>
            </a:extLst>
          </p:cNvPr>
          <p:cNvCxnSpPr>
            <a:cxnSpLocks/>
            <a:stCxn id="20" idx="5"/>
            <a:endCxn id="23" idx="6"/>
          </p:cNvCxnSpPr>
          <p:nvPr/>
        </p:nvCxnSpPr>
        <p:spPr>
          <a:xfrm>
            <a:off x="3870096" y="5377108"/>
            <a:ext cx="360660" cy="951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BB24E7-165E-4433-835C-EEA061DB51EC}"/>
              </a:ext>
            </a:extLst>
          </p:cNvPr>
          <p:cNvCxnSpPr>
            <a:cxnSpLocks/>
            <a:stCxn id="20" idx="7"/>
            <a:endCxn id="22" idx="7"/>
          </p:cNvCxnSpPr>
          <p:nvPr/>
        </p:nvCxnSpPr>
        <p:spPr>
          <a:xfrm flipH="1">
            <a:off x="3870095" y="5329319"/>
            <a:ext cx="1" cy="96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277F8F-6208-4D6F-B699-0072E8B83429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>
            <a:off x="3414422" y="5329319"/>
            <a:ext cx="416317" cy="965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0C7C67-2A0C-4E95-B0C3-AA9C105597D7}"/>
              </a:ext>
            </a:extLst>
          </p:cNvPr>
          <p:cNvCxnSpPr>
            <a:cxnSpLocks/>
            <a:stCxn id="18" idx="7"/>
            <a:endCxn id="19" idx="1"/>
          </p:cNvCxnSpPr>
          <p:nvPr/>
        </p:nvCxnSpPr>
        <p:spPr>
          <a:xfrm>
            <a:off x="2301703" y="5261734"/>
            <a:ext cx="375436" cy="105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CD214C-C952-45E5-A655-AD00C15512AC}"/>
              </a:ext>
            </a:extLst>
          </p:cNvPr>
          <p:cNvCxnSpPr>
            <a:cxnSpLocks/>
            <a:stCxn id="26" idx="2"/>
            <a:endCxn id="18" idx="7"/>
          </p:cNvCxnSpPr>
          <p:nvPr/>
        </p:nvCxnSpPr>
        <p:spPr>
          <a:xfrm flipH="1">
            <a:off x="2301703" y="4041252"/>
            <a:ext cx="1112718" cy="122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1D71A3-BB05-41AE-AF92-40E3D0297233}"/>
              </a:ext>
            </a:extLst>
          </p:cNvPr>
          <p:cNvCxnSpPr>
            <a:cxnSpLocks/>
            <a:stCxn id="25" idx="1"/>
            <a:endCxn id="30" idx="5"/>
          </p:cNvCxnSpPr>
          <p:nvPr/>
        </p:nvCxnSpPr>
        <p:spPr>
          <a:xfrm>
            <a:off x="4211077" y="3944760"/>
            <a:ext cx="1167114" cy="148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7DB220-B50D-4A8C-8F3F-7034519A39FA}"/>
              </a:ext>
            </a:extLst>
          </p:cNvPr>
          <p:cNvCxnSpPr>
            <a:cxnSpLocks/>
            <a:stCxn id="29" idx="0"/>
            <a:endCxn id="30" idx="6"/>
          </p:cNvCxnSpPr>
          <p:nvPr/>
        </p:nvCxnSpPr>
        <p:spPr>
          <a:xfrm>
            <a:off x="5330684" y="3834518"/>
            <a:ext cx="55658" cy="156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0B6CC7-9862-4A47-B790-B574AF1FC4C6}"/>
              </a:ext>
            </a:extLst>
          </p:cNvPr>
          <p:cNvCxnSpPr>
            <a:cxnSpLocks/>
            <a:stCxn id="28" idx="6"/>
            <a:endCxn id="29" idx="0"/>
          </p:cNvCxnSpPr>
          <p:nvPr/>
        </p:nvCxnSpPr>
        <p:spPr>
          <a:xfrm flipH="1">
            <a:off x="5330684" y="2918794"/>
            <a:ext cx="27829" cy="91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FC9460-5235-4266-A8B4-BD8BDB301B23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78245" y="2798859"/>
            <a:ext cx="1432760" cy="104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34648DC-26F9-4CAE-9D7D-AEEED1ACF4FE}"/>
              </a:ext>
            </a:extLst>
          </p:cNvPr>
          <p:cNvCxnSpPr>
            <a:cxnSpLocks/>
            <a:stCxn id="27" idx="5"/>
            <a:endCxn id="25" idx="1"/>
          </p:cNvCxnSpPr>
          <p:nvPr/>
        </p:nvCxnSpPr>
        <p:spPr>
          <a:xfrm>
            <a:off x="3870094" y="2825777"/>
            <a:ext cx="340983" cy="111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D2B753-E726-4CB1-B752-5F76870270F1}"/>
              </a:ext>
            </a:extLst>
          </p:cNvPr>
          <p:cNvCxnSpPr>
            <a:cxnSpLocks/>
            <a:stCxn id="27" idx="0"/>
            <a:endCxn id="26" idx="7"/>
          </p:cNvCxnSpPr>
          <p:nvPr/>
        </p:nvCxnSpPr>
        <p:spPr>
          <a:xfrm flipH="1">
            <a:off x="3461929" y="2768090"/>
            <a:ext cx="388487" cy="124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3548896-7AD6-48DD-B0CA-DC83FE79EE45}"/>
              </a:ext>
            </a:extLst>
          </p:cNvPr>
          <p:cNvCxnSpPr>
            <a:cxnSpLocks/>
            <a:stCxn id="30" idx="6"/>
            <a:endCxn id="31" idx="0"/>
          </p:cNvCxnSpPr>
          <p:nvPr/>
        </p:nvCxnSpPr>
        <p:spPr>
          <a:xfrm>
            <a:off x="5386342" y="5403866"/>
            <a:ext cx="371396" cy="86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482E63-39A2-467D-9450-BCB3AECB5977}"/>
              </a:ext>
            </a:extLst>
          </p:cNvPr>
          <p:cNvCxnSpPr>
            <a:cxnSpLocks/>
            <a:stCxn id="66" idx="7"/>
            <a:endCxn id="67" idx="2"/>
          </p:cNvCxnSpPr>
          <p:nvPr/>
        </p:nvCxnSpPr>
        <p:spPr>
          <a:xfrm flipH="1">
            <a:off x="2461590" y="2662812"/>
            <a:ext cx="47509" cy="145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CF39A433-6991-4012-9149-D1B90AEBF81C}"/>
              </a:ext>
            </a:extLst>
          </p:cNvPr>
          <p:cNvSpPr/>
          <p:nvPr/>
        </p:nvSpPr>
        <p:spPr>
          <a:xfrm>
            <a:off x="2461591" y="2652914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5E70C-91D6-4B09-AE34-715D1D687E05}"/>
              </a:ext>
            </a:extLst>
          </p:cNvPr>
          <p:cNvSpPr/>
          <p:nvPr/>
        </p:nvSpPr>
        <p:spPr>
          <a:xfrm>
            <a:off x="2461590" y="4081007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E54B1A-E8D5-4153-992D-0018F13E4C3E}"/>
              </a:ext>
            </a:extLst>
          </p:cNvPr>
          <p:cNvSpPr txBox="1"/>
          <p:nvPr/>
        </p:nvSpPr>
        <p:spPr>
          <a:xfrm>
            <a:off x="7583365" y="1690688"/>
            <a:ext cx="2910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Reconstructing HD map from OSM, OSM can give us a network. ARGO-Verse HD maps. ML model to convert OSM to HD map?</a:t>
            </a:r>
          </a:p>
        </p:txBody>
      </p:sp>
    </p:spTree>
    <p:extLst>
      <p:ext uri="{BB962C8B-B14F-4D97-AF65-F5344CB8AC3E}">
        <p14:creationId xmlns:p14="http://schemas.microsoft.com/office/powerpoint/2010/main" val="1427746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8738-7325-44C0-A922-F9CAA42F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line based generators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519281-5B8D-42AA-9C22-6DC2B1F23D17}"/>
              </a:ext>
            </a:extLst>
          </p:cNvPr>
          <p:cNvGraphicFramePr>
            <a:graphicFrameLocks noGrp="1"/>
          </p:cNvGraphicFramePr>
          <p:nvPr/>
        </p:nvGraphicFramePr>
        <p:xfrm>
          <a:off x="978011" y="1371600"/>
          <a:ext cx="568915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77">
                  <a:extLst>
                    <a:ext uri="{9D8B030D-6E8A-4147-A177-3AD203B41FA5}">
                      <a16:colId xmlns:a16="http://schemas.microsoft.com/office/drawing/2014/main" val="421900377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4534753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75296660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5256475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2123610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0721263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42372898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29423765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904506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09512334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387193783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68881831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118035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2132891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801154745"/>
                    </a:ext>
                  </a:extLst>
                </a:gridCol>
              </a:tblGrid>
              <a:tr h="3371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6597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1704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2109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4838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6363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56462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5482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737775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81191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7445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42429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8857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076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8948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645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6C20B9-4815-48C2-A429-C861ACC8573F}"/>
              </a:ext>
            </a:extLst>
          </p:cNvPr>
          <p:cNvCxnSpPr>
            <a:cxnSpLocks/>
          </p:cNvCxnSpPr>
          <p:nvPr/>
        </p:nvCxnSpPr>
        <p:spPr>
          <a:xfrm flipV="1">
            <a:off x="2309854" y="6309360"/>
            <a:ext cx="3786146" cy="3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BE4BF7-9B6C-4F33-999E-FFF91B89A279}"/>
              </a:ext>
            </a:extLst>
          </p:cNvPr>
          <p:cNvCxnSpPr>
            <a:cxnSpLocks/>
          </p:cNvCxnSpPr>
          <p:nvPr/>
        </p:nvCxnSpPr>
        <p:spPr>
          <a:xfrm flipV="1">
            <a:off x="1908313" y="3792772"/>
            <a:ext cx="4071068" cy="40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5FD026-2637-43F5-9886-0C1BEE4657FE}"/>
              </a:ext>
            </a:extLst>
          </p:cNvPr>
          <p:cNvCxnSpPr>
            <a:cxnSpLocks/>
          </p:cNvCxnSpPr>
          <p:nvPr/>
        </p:nvCxnSpPr>
        <p:spPr>
          <a:xfrm>
            <a:off x="1908313" y="5271716"/>
            <a:ext cx="4187687" cy="18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C49CB4-59BE-4452-9377-B96EBF45DD3A}"/>
              </a:ext>
            </a:extLst>
          </p:cNvPr>
          <p:cNvCxnSpPr>
            <a:cxnSpLocks/>
          </p:cNvCxnSpPr>
          <p:nvPr/>
        </p:nvCxnSpPr>
        <p:spPr>
          <a:xfrm>
            <a:off x="1948070" y="2639833"/>
            <a:ext cx="4147930" cy="35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B5428-228B-4626-9619-5453E14B3992}"/>
              </a:ext>
            </a:extLst>
          </p:cNvPr>
          <p:cNvCxnSpPr>
            <a:cxnSpLocks/>
          </p:cNvCxnSpPr>
          <p:nvPr/>
        </p:nvCxnSpPr>
        <p:spPr>
          <a:xfrm>
            <a:off x="2079266" y="1995777"/>
            <a:ext cx="997889" cy="454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6F59E-8415-4A69-96DE-6357EA8B1307}"/>
              </a:ext>
            </a:extLst>
          </p:cNvPr>
          <p:cNvCxnSpPr>
            <a:cxnSpLocks/>
          </p:cNvCxnSpPr>
          <p:nvPr/>
        </p:nvCxnSpPr>
        <p:spPr>
          <a:xfrm>
            <a:off x="5339301" y="2119023"/>
            <a:ext cx="31804" cy="442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D743779-50D8-4737-BB45-97815237257D}"/>
              </a:ext>
            </a:extLst>
          </p:cNvPr>
          <p:cNvSpPr/>
          <p:nvPr/>
        </p:nvSpPr>
        <p:spPr>
          <a:xfrm>
            <a:off x="2192572" y="2629578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366DF4-032B-4BA4-95E5-85BE0EAA71C9}"/>
              </a:ext>
            </a:extLst>
          </p:cNvPr>
          <p:cNvSpPr/>
          <p:nvPr/>
        </p:nvSpPr>
        <p:spPr>
          <a:xfrm>
            <a:off x="2522551" y="4081007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195AE1-EBC2-4CF3-96DB-CB45EB210E92}"/>
              </a:ext>
            </a:extLst>
          </p:cNvPr>
          <p:cNvSpPr/>
          <p:nvPr/>
        </p:nvSpPr>
        <p:spPr>
          <a:xfrm>
            <a:off x="2770367" y="5271716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38961D-249A-4938-90DB-5B7E11FD8F2A}"/>
              </a:ext>
            </a:extLst>
          </p:cNvPr>
          <p:cNvSpPr/>
          <p:nvPr/>
        </p:nvSpPr>
        <p:spPr>
          <a:xfrm>
            <a:off x="2982402" y="630936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652F3B-5645-45B5-BFBE-9DDBC6978BEE}"/>
              </a:ext>
            </a:extLst>
          </p:cNvPr>
          <p:cNvSpPr/>
          <p:nvPr/>
        </p:nvSpPr>
        <p:spPr>
          <a:xfrm>
            <a:off x="5325718" y="6275567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987A15-E7C7-4DBE-AF86-7EAD74D86DD6}"/>
              </a:ext>
            </a:extLst>
          </p:cNvPr>
          <p:cNvSpPr/>
          <p:nvPr/>
        </p:nvSpPr>
        <p:spPr>
          <a:xfrm>
            <a:off x="5325717" y="538701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E11533-FD3C-41C4-A68A-4A030B0D1C5F}"/>
              </a:ext>
            </a:extLst>
          </p:cNvPr>
          <p:cNvSpPr/>
          <p:nvPr/>
        </p:nvSpPr>
        <p:spPr>
          <a:xfrm>
            <a:off x="5325716" y="3818614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F8FE79-33D7-4391-AA07-8F3617277A6C}"/>
              </a:ext>
            </a:extLst>
          </p:cNvPr>
          <p:cNvSpPr/>
          <p:nvPr/>
        </p:nvSpPr>
        <p:spPr>
          <a:xfrm>
            <a:off x="5304182" y="2896264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C1F09-08DC-4552-88A2-2FA352700319}"/>
              </a:ext>
            </a:extLst>
          </p:cNvPr>
          <p:cNvSpPr txBox="1"/>
          <p:nvPr/>
        </p:nvSpPr>
        <p:spPr>
          <a:xfrm>
            <a:off x="7374835" y="1371600"/>
            <a:ext cx="4149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For both horizontal and vertical lines, first create points at the intersections and add the edges. Then remove the vertical lines</a:t>
            </a:r>
          </a:p>
          <a:p>
            <a:pPr marL="342900" indent="-342900">
              <a:buAutoNum type="arabicPeriod"/>
            </a:pPr>
            <a:r>
              <a:rPr lang="en-US" dirty="0"/>
              <a:t>Apply the same algorithm as before</a:t>
            </a:r>
          </a:p>
        </p:txBody>
      </p:sp>
    </p:spTree>
    <p:extLst>
      <p:ext uri="{BB962C8B-B14F-4D97-AF65-F5344CB8AC3E}">
        <p14:creationId xmlns:p14="http://schemas.microsoft.com/office/powerpoint/2010/main" val="1277979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8738-7325-44C0-A922-F9CAA42F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line based generators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519281-5B8D-42AA-9C22-6DC2B1F23D17}"/>
              </a:ext>
            </a:extLst>
          </p:cNvPr>
          <p:cNvGraphicFramePr>
            <a:graphicFrameLocks noGrp="1"/>
          </p:cNvGraphicFramePr>
          <p:nvPr/>
        </p:nvGraphicFramePr>
        <p:xfrm>
          <a:off x="978011" y="1371600"/>
          <a:ext cx="568915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77">
                  <a:extLst>
                    <a:ext uri="{9D8B030D-6E8A-4147-A177-3AD203B41FA5}">
                      <a16:colId xmlns:a16="http://schemas.microsoft.com/office/drawing/2014/main" val="421900377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4534753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75296660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5256475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2123610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0721263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42372898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29423765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904506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09512334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387193783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68881831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118035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2132891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801154745"/>
                    </a:ext>
                  </a:extLst>
                </a:gridCol>
              </a:tblGrid>
              <a:tr h="3371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6597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1704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2109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4838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6363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56462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5482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737775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81191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7445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42429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8857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076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8948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645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6C20B9-4815-48C2-A429-C861ACC8573F}"/>
              </a:ext>
            </a:extLst>
          </p:cNvPr>
          <p:cNvCxnSpPr>
            <a:cxnSpLocks/>
          </p:cNvCxnSpPr>
          <p:nvPr/>
        </p:nvCxnSpPr>
        <p:spPr>
          <a:xfrm flipV="1">
            <a:off x="2309854" y="6309360"/>
            <a:ext cx="3786146" cy="3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BE4BF7-9B6C-4F33-999E-FFF91B89A279}"/>
              </a:ext>
            </a:extLst>
          </p:cNvPr>
          <p:cNvCxnSpPr>
            <a:cxnSpLocks/>
          </p:cNvCxnSpPr>
          <p:nvPr/>
        </p:nvCxnSpPr>
        <p:spPr>
          <a:xfrm flipV="1">
            <a:off x="1908313" y="3792772"/>
            <a:ext cx="4071068" cy="40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5FD026-2637-43F5-9886-0C1BEE4657FE}"/>
              </a:ext>
            </a:extLst>
          </p:cNvPr>
          <p:cNvCxnSpPr>
            <a:cxnSpLocks/>
          </p:cNvCxnSpPr>
          <p:nvPr/>
        </p:nvCxnSpPr>
        <p:spPr>
          <a:xfrm>
            <a:off x="1908313" y="5271716"/>
            <a:ext cx="4187687" cy="18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C49CB4-59BE-4452-9377-B96EBF45DD3A}"/>
              </a:ext>
            </a:extLst>
          </p:cNvPr>
          <p:cNvCxnSpPr>
            <a:cxnSpLocks/>
          </p:cNvCxnSpPr>
          <p:nvPr/>
        </p:nvCxnSpPr>
        <p:spPr>
          <a:xfrm>
            <a:off x="1948070" y="2639833"/>
            <a:ext cx="4147930" cy="35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B5428-228B-4626-9619-5453E14B3992}"/>
              </a:ext>
            </a:extLst>
          </p:cNvPr>
          <p:cNvCxnSpPr>
            <a:cxnSpLocks/>
          </p:cNvCxnSpPr>
          <p:nvPr/>
        </p:nvCxnSpPr>
        <p:spPr>
          <a:xfrm>
            <a:off x="2079266" y="1995777"/>
            <a:ext cx="997889" cy="454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6F59E-8415-4A69-96DE-6357EA8B1307}"/>
              </a:ext>
            </a:extLst>
          </p:cNvPr>
          <p:cNvCxnSpPr>
            <a:cxnSpLocks/>
          </p:cNvCxnSpPr>
          <p:nvPr/>
        </p:nvCxnSpPr>
        <p:spPr>
          <a:xfrm>
            <a:off x="5339301" y="2119023"/>
            <a:ext cx="31804" cy="442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D743779-50D8-4737-BB45-97815237257D}"/>
              </a:ext>
            </a:extLst>
          </p:cNvPr>
          <p:cNvSpPr/>
          <p:nvPr/>
        </p:nvSpPr>
        <p:spPr>
          <a:xfrm>
            <a:off x="2192572" y="2629578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366DF4-032B-4BA4-95E5-85BE0EAA71C9}"/>
              </a:ext>
            </a:extLst>
          </p:cNvPr>
          <p:cNvSpPr/>
          <p:nvPr/>
        </p:nvSpPr>
        <p:spPr>
          <a:xfrm>
            <a:off x="2522551" y="4081007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195AE1-EBC2-4CF3-96DB-CB45EB210E92}"/>
              </a:ext>
            </a:extLst>
          </p:cNvPr>
          <p:cNvSpPr/>
          <p:nvPr/>
        </p:nvSpPr>
        <p:spPr>
          <a:xfrm>
            <a:off x="2770367" y="5271716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38961D-249A-4938-90DB-5B7E11FD8F2A}"/>
              </a:ext>
            </a:extLst>
          </p:cNvPr>
          <p:cNvSpPr/>
          <p:nvPr/>
        </p:nvSpPr>
        <p:spPr>
          <a:xfrm>
            <a:off x="2982402" y="630936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652F3B-5645-45B5-BFBE-9DDBC6978BEE}"/>
              </a:ext>
            </a:extLst>
          </p:cNvPr>
          <p:cNvSpPr/>
          <p:nvPr/>
        </p:nvSpPr>
        <p:spPr>
          <a:xfrm>
            <a:off x="5325718" y="6275567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987A15-E7C7-4DBE-AF86-7EAD74D86DD6}"/>
              </a:ext>
            </a:extLst>
          </p:cNvPr>
          <p:cNvSpPr/>
          <p:nvPr/>
        </p:nvSpPr>
        <p:spPr>
          <a:xfrm>
            <a:off x="5325717" y="538701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E11533-FD3C-41C4-A68A-4A030B0D1C5F}"/>
              </a:ext>
            </a:extLst>
          </p:cNvPr>
          <p:cNvSpPr/>
          <p:nvPr/>
        </p:nvSpPr>
        <p:spPr>
          <a:xfrm>
            <a:off x="5325716" y="3818614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F8FE79-33D7-4391-AA07-8F3617277A6C}"/>
              </a:ext>
            </a:extLst>
          </p:cNvPr>
          <p:cNvSpPr/>
          <p:nvPr/>
        </p:nvSpPr>
        <p:spPr>
          <a:xfrm>
            <a:off x="5304182" y="2896264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C1F09-08DC-4552-88A2-2FA352700319}"/>
              </a:ext>
            </a:extLst>
          </p:cNvPr>
          <p:cNvSpPr txBox="1"/>
          <p:nvPr/>
        </p:nvSpPr>
        <p:spPr>
          <a:xfrm>
            <a:off x="7374835" y="1371600"/>
            <a:ext cx="4149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For both horizontal and vertical lines, first create points at the intersections and add the edges. Then remove the vertical lines</a:t>
            </a:r>
          </a:p>
          <a:p>
            <a:pPr marL="342900" indent="-342900">
              <a:buAutoNum type="arabicPeriod"/>
            </a:pPr>
            <a:r>
              <a:rPr lang="en-US" dirty="0"/>
              <a:t>Apply the same algorithm as before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C50253-4456-463D-A847-235D5BEC31B6}"/>
              </a:ext>
            </a:extLst>
          </p:cNvPr>
          <p:cNvSpPr/>
          <p:nvPr/>
        </p:nvSpPr>
        <p:spPr>
          <a:xfrm>
            <a:off x="2355577" y="6300374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57C0A7-D94D-4E73-96D7-50FC0D506E2F}"/>
              </a:ext>
            </a:extLst>
          </p:cNvPr>
          <p:cNvSpPr/>
          <p:nvPr/>
        </p:nvSpPr>
        <p:spPr>
          <a:xfrm>
            <a:off x="3764941" y="6293457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1A8D43-ADE8-4C98-8F51-BA9F081B057A}"/>
              </a:ext>
            </a:extLst>
          </p:cNvPr>
          <p:cNvSpPr/>
          <p:nvPr/>
        </p:nvSpPr>
        <p:spPr>
          <a:xfrm>
            <a:off x="5018597" y="6281532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830C8E-C975-40EE-B53C-F8C804294A08}"/>
              </a:ext>
            </a:extLst>
          </p:cNvPr>
          <p:cNvSpPr/>
          <p:nvPr/>
        </p:nvSpPr>
        <p:spPr>
          <a:xfrm>
            <a:off x="4105854" y="5329362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3E52C8-93DB-46C0-A758-9367BB24FC8B}"/>
              </a:ext>
            </a:extLst>
          </p:cNvPr>
          <p:cNvSpPr/>
          <p:nvPr/>
        </p:nvSpPr>
        <p:spPr>
          <a:xfrm>
            <a:off x="5956522" y="3743078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6509B4-B3B1-42E9-8768-9F51C1C72EE6}"/>
              </a:ext>
            </a:extLst>
          </p:cNvPr>
          <p:cNvSpPr/>
          <p:nvPr/>
        </p:nvSpPr>
        <p:spPr>
          <a:xfrm>
            <a:off x="4455050" y="2815135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938A40-317C-48E1-8A82-B4C6E4C1CFEB}"/>
              </a:ext>
            </a:extLst>
          </p:cNvPr>
          <p:cNvSpPr/>
          <p:nvPr/>
        </p:nvSpPr>
        <p:spPr>
          <a:xfrm>
            <a:off x="3411773" y="271537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107B68-5C04-4521-894C-44B815303974}"/>
              </a:ext>
            </a:extLst>
          </p:cNvPr>
          <p:cNvSpPr/>
          <p:nvPr/>
        </p:nvSpPr>
        <p:spPr>
          <a:xfrm>
            <a:off x="3974326" y="395880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E342F3-13D5-4BA1-8F07-9150167FC77E}"/>
              </a:ext>
            </a:extLst>
          </p:cNvPr>
          <p:cNvSpPr/>
          <p:nvPr/>
        </p:nvSpPr>
        <p:spPr>
          <a:xfrm>
            <a:off x="4614406" y="3886199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A37B76-C6F2-47CB-BDEA-E7D6D13A5D70}"/>
              </a:ext>
            </a:extLst>
          </p:cNvPr>
          <p:cNvCxnSpPr>
            <a:stCxn id="22" idx="2"/>
            <a:endCxn id="16" idx="0"/>
          </p:cNvCxnSpPr>
          <p:nvPr/>
        </p:nvCxnSpPr>
        <p:spPr>
          <a:xfrm flipV="1">
            <a:off x="2355577" y="5271716"/>
            <a:ext cx="442620" cy="1062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17B677-C97F-4114-AEFA-DB9E54B9C619}"/>
              </a:ext>
            </a:extLst>
          </p:cNvPr>
          <p:cNvCxnSpPr>
            <a:cxnSpLocks/>
            <a:stCxn id="23" idx="0"/>
            <a:endCxn id="25" idx="7"/>
          </p:cNvCxnSpPr>
          <p:nvPr/>
        </p:nvCxnSpPr>
        <p:spPr>
          <a:xfrm flipV="1">
            <a:off x="3792771" y="5339260"/>
            <a:ext cx="360591" cy="95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266D4F-A07A-4EB8-9500-874FEDB9F67C}"/>
              </a:ext>
            </a:extLst>
          </p:cNvPr>
          <p:cNvCxnSpPr>
            <a:cxnSpLocks/>
            <a:stCxn id="24" idx="7"/>
            <a:endCxn id="19" idx="2"/>
          </p:cNvCxnSpPr>
          <p:nvPr/>
        </p:nvCxnSpPr>
        <p:spPr>
          <a:xfrm flipV="1">
            <a:off x="5066105" y="5420803"/>
            <a:ext cx="259612" cy="87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DE9839-0199-404A-8D2F-98E07E0D70C3}"/>
              </a:ext>
            </a:extLst>
          </p:cNvPr>
          <p:cNvCxnSpPr>
            <a:cxnSpLocks/>
            <a:stCxn id="19" idx="6"/>
            <a:endCxn id="26" idx="7"/>
          </p:cNvCxnSpPr>
          <p:nvPr/>
        </p:nvCxnSpPr>
        <p:spPr>
          <a:xfrm flipV="1">
            <a:off x="5381376" y="3752976"/>
            <a:ext cx="622654" cy="1667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65CE59-E655-4AF4-B223-3CC89C714ACF}"/>
              </a:ext>
            </a:extLst>
          </p:cNvPr>
          <p:cNvCxnSpPr>
            <a:cxnSpLocks/>
            <a:stCxn id="19" idx="1"/>
            <a:endCxn id="30" idx="6"/>
          </p:cNvCxnSpPr>
          <p:nvPr/>
        </p:nvCxnSpPr>
        <p:spPr>
          <a:xfrm flipH="1" flipV="1">
            <a:off x="4670065" y="3919992"/>
            <a:ext cx="663803" cy="147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9EA01B-6065-4796-938A-3BF0FAEBF064}"/>
              </a:ext>
            </a:extLst>
          </p:cNvPr>
          <p:cNvCxnSpPr>
            <a:cxnSpLocks/>
            <a:stCxn id="19" idx="1"/>
            <a:endCxn id="29" idx="3"/>
          </p:cNvCxnSpPr>
          <p:nvPr/>
        </p:nvCxnSpPr>
        <p:spPr>
          <a:xfrm flipH="1" flipV="1">
            <a:off x="3982477" y="4016487"/>
            <a:ext cx="1351391" cy="138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A063BD-C82B-4D3F-A2FB-D5D0E7C655EC}"/>
              </a:ext>
            </a:extLst>
          </p:cNvPr>
          <p:cNvCxnSpPr>
            <a:cxnSpLocks/>
            <a:stCxn id="20" idx="2"/>
            <a:endCxn id="27" idx="1"/>
          </p:cNvCxnSpPr>
          <p:nvPr/>
        </p:nvCxnSpPr>
        <p:spPr>
          <a:xfrm flipH="1" flipV="1">
            <a:off x="4463201" y="2825033"/>
            <a:ext cx="862515" cy="102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58B3A1-2C7B-4546-AD84-D381D8442950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 flipV="1">
            <a:off x="3439603" y="2715370"/>
            <a:ext cx="542874" cy="125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84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8738-7325-44C0-A922-F9CAA42F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generators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519281-5B8D-42AA-9C22-6DC2B1F23D17}"/>
              </a:ext>
            </a:extLst>
          </p:cNvPr>
          <p:cNvGraphicFramePr>
            <a:graphicFrameLocks noGrp="1"/>
          </p:cNvGraphicFramePr>
          <p:nvPr/>
        </p:nvGraphicFramePr>
        <p:xfrm>
          <a:off x="978011" y="1371600"/>
          <a:ext cx="568915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77">
                  <a:extLst>
                    <a:ext uri="{9D8B030D-6E8A-4147-A177-3AD203B41FA5}">
                      <a16:colId xmlns:a16="http://schemas.microsoft.com/office/drawing/2014/main" val="421900377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4534753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75296660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5256475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2123610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0721263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42372898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29423765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904506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09512334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387193783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68881831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118035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2132891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801154745"/>
                    </a:ext>
                  </a:extLst>
                </a:gridCol>
              </a:tblGrid>
              <a:tr h="3371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6597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1704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2109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4838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6363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56462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5482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737775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81191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7445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42429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8857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076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8948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645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6C20B9-4815-48C2-A429-C861ACC8573F}"/>
              </a:ext>
            </a:extLst>
          </p:cNvPr>
          <p:cNvCxnSpPr>
            <a:cxnSpLocks/>
          </p:cNvCxnSpPr>
          <p:nvPr/>
        </p:nvCxnSpPr>
        <p:spPr>
          <a:xfrm flipV="1">
            <a:off x="2309854" y="6309360"/>
            <a:ext cx="3786146" cy="3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BE4BF7-9B6C-4F33-999E-FFF91B89A279}"/>
              </a:ext>
            </a:extLst>
          </p:cNvPr>
          <p:cNvCxnSpPr>
            <a:cxnSpLocks/>
          </p:cNvCxnSpPr>
          <p:nvPr/>
        </p:nvCxnSpPr>
        <p:spPr>
          <a:xfrm flipV="1">
            <a:off x="1908313" y="3792772"/>
            <a:ext cx="4071068" cy="40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5FD026-2637-43F5-9886-0C1BEE4657FE}"/>
              </a:ext>
            </a:extLst>
          </p:cNvPr>
          <p:cNvCxnSpPr>
            <a:cxnSpLocks/>
          </p:cNvCxnSpPr>
          <p:nvPr/>
        </p:nvCxnSpPr>
        <p:spPr>
          <a:xfrm>
            <a:off x="1908313" y="5271716"/>
            <a:ext cx="4187687" cy="18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C49CB4-59BE-4452-9377-B96EBF45DD3A}"/>
              </a:ext>
            </a:extLst>
          </p:cNvPr>
          <p:cNvCxnSpPr>
            <a:cxnSpLocks/>
          </p:cNvCxnSpPr>
          <p:nvPr/>
        </p:nvCxnSpPr>
        <p:spPr>
          <a:xfrm>
            <a:off x="1948070" y="2639833"/>
            <a:ext cx="4147930" cy="35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B5428-228B-4626-9619-5453E14B3992}"/>
              </a:ext>
            </a:extLst>
          </p:cNvPr>
          <p:cNvCxnSpPr>
            <a:cxnSpLocks/>
          </p:cNvCxnSpPr>
          <p:nvPr/>
        </p:nvCxnSpPr>
        <p:spPr>
          <a:xfrm>
            <a:off x="2079266" y="1995777"/>
            <a:ext cx="997889" cy="454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6F59E-8415-4A69-96DE-6357EA8B1307}"/>
              </a:ext>
            </a:extLst>
          </p:cNvPr>
          <p:cNvCxnSpPr>
            <a:cxnSpLocks/>
          </p:cNvCxnSpPr>
          <p:nvPr/>
        </p:nvCxnSpPr>
        <p:spPr>
          <a:xfrm>
            <a:off x="5339301" y="2119023"/>
            <a:ext cx="31804" cy="442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D743779-50D8-4737-BB45-97815237257D}"/>
              </a:ext>
            </a:extLst>
          </p:cNvPr>
          <p:cNvSpPr/>
          <p:nvPr/>
        </p:nvSpPr>
        <p:spPr>
          <a:xfrm>
            <a:off x="2192572" y="2629578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366DF4-032B-4BA4-95E5-85BE0EAA71C9}"/>
              </a:ext>
            </a:extLst>
          </p:cNvPr>
          <p:cNvSpPr/>
          <p:nvPr/>
        </p:nvSpPr>
        <p:spPr>
          <a:xfrm>
            <a:off x="2522551" y="4081007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195AE1-EBC2-4CF3-96DB-CB45EB210E92}"/>
              </a:ext>
            </a:extLst>
          </p:cNvPr>
          <p:cNvSpPr/>
          <p:nvPr/>
        </p:nvSpPr>
        <p:spPr>
          <a:xfrm>
            <a:off x="2770367" y="5271716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38961D-249A-4938-90DB-5B7E11FD8F2A}"/>
              </a:ext>
            </a:extLst>
          </p:cNvPr>
          <p:cNvSpPr/>
          <p:nvPr/>
        </p:nvSpPr>
        <p:spPr>
          <a:xfrm>
            <a:off x="2982402" y="630936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652F3B-5645-45B5-BFBE-9DDBC6978BEE}"/>
              </a:ext>
            </a:extLst>
          </p:cNvPr>
          <p:cNvSpPr/>
          <p:nvPr/>
        </p:nvSpPr>
        <p:spPr>
          <a:xfrm>
            <a:off x="5325718" y="6275567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987A15-E7C7-4DBE-AF86-7EAD74D86DD6}"/>
              </a:ext>
            </a:extLst>
          </p:cNvPr>
          <p:cNvSpPr/>
          <p:nvPr/>
        </p:nvSpPr>
        <p:spPr>
          <a:xfrm>
            <a:off x="5325717" y="538701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E11533-FD3C-41C4-A68A-4A030B0D1C5F}"/>
              </a:ext>
            </a:extLst>
          </p:cNvPr>
          <p:cNvSpPr/>
          <p:nvPr/>
        </p:nvSpPr>
        <p:spPr>
          <a:xfrm>
            <a:off x="5325716" y="3818614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F8FE79-33D7-4391-AA07-8F3617277A6C}"/>
              </a:ext>
            </a:extLst>
          </p:cNvPr>
          <p:cNvSpPr/>
          <p:nvPr/>
        </p:nvSpPr>
        <p:spPr>
          <a:xfrm>
            <a:off x="5304182" y="2896264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C1F09-08DC-4552-88A2-2FA352700319}"/>
              </a:ext>
            </a:extLst>
          </p:cNvPr>
          <p:cNvSpPr txBox="1"/>
          <p:nvPr/>
        </p:nvSpPr>
        <p:spPr>
          <a:xfrm>
            <a:off x="7374835" y="1371600"/>
            <a:ext cx="4149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For both horizontal and vertical lines, first create points at the intersections </a:t>
            </a:r>
          </a:p>
          <a:p>
            <a:pPr marL="342900" indent="-342900">
              <a:buAutoNum type="arabicPeriod"/>
            </a:pPr>
            <a:r>
              <a:rPr lang="en-US" dirty="0"/>
              <a:t>Place the intersections in available spaces</a:t>
            </a:r>
          </a:p>
          <a:p>
            <a:pPr marL="342900" indent="-342900">
              <a:buAutoNum type="arabicPeriod"/>
            </a:pPr>
            <a:r>
              <a:rPr lang="en-US" dirty="0"/>
              <a:t>Find the intersection points between an intersection and the surrounding control lines. Call them orange points</a:t>
            </a:r>
          </a:p>
          <a:p>
            <a:pPr marL="342900" indent="-342900">
              <a:buAutoNum type="arabicPeriod"/>
            </a:pPr>
            <a:r>
              <a:rPr lang="en-US" dirty="0"/>
              <a:t>Merge intersection points to previously existing points if necessary. Merged points are purple points.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C0D1A2-E5C5-45A3-8791-1D0BB6D1AD55}"/>
              </a:ext>
            </a:extLst>
          </p:cNvPr>
          <p:cNvGrpSpPr/>
          <p:nvPr/>
        </p:nvGrpSpPr>
        <p:grpSpPr>
          <a:xfrm>
            <a:off x="3284437" y="3059152"/>
            <a:ext cx="801976" cy="582546"/>
            <a:chOff x="1156995" y="1973424"/>
            <a:chExt cx="4373794" cy="317707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DEAF5D0-F7D5-4BC2-A1D0-A8653FF9B7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3FA7A38-87D4-4D4D-BCFF-B1FCE219E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FB56456-B279-44BF-8BC5-21B2B9FFD4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ECAB1A-DF25-4B2B-9AA8-DC31D28D4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F5E24B-072C-43B8-B42A-53DF8DECEE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18E263-9D68-4DFA-8DF1-ADA6DB00EFF9}"/>
              </a:ext>
            </a:extLst>
          </p:cNvPr>
          <p:cNvGrpSpPr/>
          <p:nvPr/>
        </p:nvGrpSpPr>
        <p:grpSpPr>
          <a:xfrm>
            <a:off x="1470996" y="4473230"/>
            <a:ext cx="801976" cy="582546"/>
            <a:chOff x="1156995" y="1973424"/>
            <a:chExt cx="4373794" cy="317707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2AC7198-4D0D-437E-A251-0246E228D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BF4E3C-8372-4E44-8CFF-E170DDD2E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43D276A-9321-4B48-B792-8DF3152ADF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6528E2A-52C4-4F2E-98EC-2F1938566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0434CCD-826B-41EA-9413-8A0B89FAAC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7059A09-FC28-4C77-A08A-14DE0CCA0524}"/>
              </a:ext>
            </a:extLst>
          </p:cNvPr>
          <p:cNvGrpSpPr/>
          <p:nvPr/>
        </p:nvGrpSpPr>
        <p:grpSpPr>
          <a:xfrm>
            <a:off x="3685424" y="5590705"/>
            <a:ext cx="801976" cy="582546"/>
            <a:chOff x="1156995" y="1973424"/>
            <a:chExt cx="4373794" cy="317707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10DD5B5-4859-45EA-A614-BD691A3E3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8F2236F-752B-4F53-8FC7-53E45FDE1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9BBEE68-4AA7-49F2-9DC2-CC2C2486C5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0EB6091-73E6-4178-AEFB-348603607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F4F1BF8-D541-485D-B6C3-9CDAEE1287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359E17-C1CA-46FE-9A80-6CEA7583C022}"/>
              </a:ext>
            </a:extLst>
          </p:cNvPr>
          <p:cNvGrpSpPr/>
          <p:nvPr/>
        </p:nvGrpSpPr>
        <p:grpSpPr>
          <a:xfrm>
            <a:off x="4289628" y="4209298"/>
            <a:ext cx="801976" cy="582546"/>
            <a:chOff x="1156995" y="1973424"/>
            <a:chExt cx="4373794" cy="317707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70BB0F1-5D66-4582-B65F-3FB31DDC10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6F967E-8C18-4A2C-BA67-6B01817D7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A69F8C7-1AB6-4097-921C-BE80D62219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49A50F3-A7D5-4C3E-A0A6-152D90D51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8AC27CA-D559-40E7-B486-AD19D64B6A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8CF6BCB3-BC66-458F-81BC-8FB6CC67E3BD}"/>
              </a:ext>
            </a:extLst>
          </p:cNvPr>
          <p:cNvSpPr/>
          <p:nvPr/>
        </p:nvSpPr>
        <p:spPr>
          <a:xfrm>
            <a:off x="4099150" y="2784944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B7933F6-59F8-411E-B78E-5C7316DAC2C7}"/>
              </a:ext>
            </a:extLst>
          </p:cNvPr>
          <p:cNvSpPr/>
          <p:nvPr/>
        </p:nvSpPr>
        <p:spPr>
          <a:xfrm>
            <a:off x="5312033" y="3321659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E5FEA34-DF63-4A1C-8D98-00F18E9A5E71}"/>
              </a:ext>
            </a:extLst>
          </p:cNvPr>
          <p:cNvSpPr/>
          <p:nvPr/>
        </p:nvSpPr>
        <p:spPr>
          <a:xfrm>
            <a:off x="2624992" y="4554937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C4B3C81-E30F-4FF6-AB75-2D6A17296CB3}"/>
              </a:ext>
            </a:extLst>
          </p:cNvPr>
          <p:cNvSpPr/>
          <p:nvPr/>
        </p:nvSpPr>
        <p:spPr>
          <a:xfrm>
            <a:off x="2356547" y="3355451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14A4F44-130C-476F-B664-C0906DF921CA}"/>
              </a:ext>
            </a:extLst>
          </p:cNvPr>
          <p:cNvSpPr/>
          <p:nvPr/>
        </p:nvSpPr>
        <p:spPr>
          <a:xfrm>
            <a:off x="4634956" y="5351837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CD0408-594C-4EED-B4C3-C33FCD6E6D02}"/>
              </a:ext>
            </a:extLst>
          </p:cNvPr>
          <p:cNvSpPr/>
          <p:nvPr/>
        </p:nvSpPr>
        <p:spPr>
          <a:xfrm>
            <a:off x="5315449" y="4462595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45C8202-2933-441A-8787-91FAB13E8E0A}"/>
              </a:ext>
            </a:extLst>
          </p:cNvPr>
          <p:cNvSpPr/>
          <p:nvPr/>
        </p:nvSpPr>
        <p:spPr>
          <a:xfrm>
            <a:off x="5175518" y="3834518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E9966C5-02BB-48D6-A9A4-CBF2CB462799}"/>
              </a:ext>
            </a:extLst>
          </p:cNvPr>
          <p:cNvSpPr/>
          <p:nvPr/>
        </p:nvSpPr>
        <p:spPr>
          <a:xfrm>
            <a:off x="2645938" y="4708009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425CFF7-DD9E-46E6-9CB2-FE37F8E83F43}"/>
              </a:ext>
            </a:extLst>
          </p:cNvPr>
          <p:cNvSpPr/>
          <p:nvPr/>
        </p:nvSpPr>
        <p:spPr>
          <a:xfrm>
            <a:off x="1884195" y="5218348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E8DE140-DF87-425B-AEA2-4993775CFE8F}"/>
              </a:ext>
            </a:extLst>
          </p:cNvPr>
          <p:cNvSpPr/>
          <p:nvPr/>
        </p:nvSpPr>
        <p:spPr>
          <a:xfrm>
            <a:off x="2254195" y="4114799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2F8335B-C54D-4CBF-87FB-2981A00D991F}"/>
              </a:ext>
            </a:extLst>
          </p:cNvPr>
          <p:cNvSpPr/>
          <p:nvPr/>
        </p:nvSpPr>
        <p:spPr>
          <a:xfrm>
            <a:off x="2913728" y="5916924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B6CA65-587B-4EBB-A554-72989D15C63A}"/>
              </a:ext>
            </a:extLst>
          </p:cNvPr>
          <p:cNvSpPr/>
          <p:nvPr/>
        </p:nvSpPr>
        <p:spPr>
          <a:xfrm>
            <a:off x="5348411" y="5839214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7475DD2-7DCF-4079-83D6-DFE2C707E203}"/>
              </a:ext>
            </a:extLst>
          </p:cNvPr>
          <p:cNvSpPr/>
          <p:nvPr/>
        </p:nvSpPr>
        <p:spPr>
          <a:xfrm>
            <a:off x="4066232" y="6293457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39B2B55-0BE1-4EA4-A578-567CB6FAB4DD}"/>
              </a:ext>
            </a:extLst>
          </p:cNvPr>
          <p:cNvSpPr/>
          <p:nvPr/>
        </p:nvSpPr>
        <p:spPr>
          <a:xfrm>
            <a:off x="4442917" y="5349067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AD9D65-8011-44AA-A27E-B29D2AFA6453}"/>
              </a:ext>
            </a:extLst>
          </p:cNvPr>
          <p:cNvSpPr/>
          <p:nvPr/>
        </p:nvSpPr>
        <p:spPr>
          <a:xfrm>
            <a:off x="5140518" y="3721210"/>
            <a:ext cx="263552" cy="279056"/>
          </a:xfrm>
          <a:prstGeom prst="ellipse">
            <a:avLst/>
          </a:prstGeom>
          <a:solidFill>
            <a:srgbClr val="7030A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880549-4183-47A4-8C99-50727B87FC34}"/>
              </a:ext>
            </a:extLst>
          </p:cNvPr>
          <p:cNvSpPr/>
          <p:nvPr/>
        </p:nvSpPr>
        <p:spPr>
          <a:xfrm>
            <a:off x="4419662" y="5229319"/>
            <a:ext cx="263552" cy="279056"/>
          </a:xfrm>
          <a:prstGeom prst="ellipse">
            <a:avLst/>
          </a:prstGeom>
          <a:solidFill>
            <a:srgbClr val="7030A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A631B96-A966-4A7C-8127-DBA9048A7296}"/>
              </a:ext>
            </a:extLst>
          </p:cNvPr>
          <p:cNvSpPr/>
          <p:nvPr/>
        </p:nvSpPr>
        <p:spPr>
          <a:xfrm>
            <a:off x="2525154" y="4522303"/>
            <a:ext cx="263552" cy="279056"/>
          </a:xfrm>
          <a:prstGeom prst="ellipse">
            <a:avLst/>
          </a:prstGeom>
          <a:solidFill>
            <a:srgbClr val="7030A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00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8738-7325-44C0-A922-F9CAA42F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519281-5B8D-42AA-9C22-6DC2B1F23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59941"/>
              </p:ext>
            </p:extLst>
          </p:nvPr>
        </p:nvGraphicFramePr>
        <p:xfrm>
          <a:off x="978011" y="1371600"/>
          <a:ext cx="568915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77">
                  <a:extLst>
                    <a:ext uri="{9D8B030D-6E8A-4147-A177-3AD203B41FA5}">
                      <a16:colId xmlns:a16="http://schemas.microsoft.com/office/drawing/2014/main" val="421900377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4534753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75296660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5256475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2123610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0721263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42372898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29423765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904506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09512334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387193783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68881831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118035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2132891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801154745"/>
                    </a:ext>
                  </a:extLst>
                </a:gridCol>
              </a:tblGrid>
              <a:tr h="3371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6597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1704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2109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4838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6363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56462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5482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737775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81191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7445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42429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8857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076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8948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645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E01EDA-C079-4CA9-A502-2060C0D97480}"/>
              </a:ext>
            </a:extLst>
          </p:cNvPr>
          <p:cNvSpPr txBox="1"/>
          <p:nvPr/>
        </p:nvSpPr>
        <p:spPr>
          <a:xfrm>
            <a:off x="7708790" y="1582310"/>
            <a:ext cx="3721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control lines by extending incident roads</a:t>
            </a:r>
          </a:p>
          <a:p>
            <a:pPr marL="342900" indent="-342900">
              <a:buAutoNum type="arabicPeriod"/>
            </a:pPr>
            <a:r>
              <a:rPr lang="en-US" dirty="0"/>
              <a:t>Categorize lines as horizontal or vertical (or diagonals). Maybe 4 categories would yield better looking maps</a:t>
            </a:r>
          </a:p>
          <a:p>
            <a:pPr marL="342900" indent="-342900">
              <a:buAutoNum type="arabicPeriod"/>
            </a:pPr>
            <a:r>
              <a:rPr lang="en-US" dirty="0"/>
              <a:t>Find adjacent control lines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1C060F-B9DF-4F14-BF02-BD3AB66F0261}"/>
              </a:ext>
            </a:extLst>
          </p:cNvPr>
          <p:cNvGrpSpPr/>
          <p:nvPr/>
        </p:nvGrpSpPr>
        <p:grpSpPr>
          <a:xfrm>
            <a:off x="4483059" y="2468421"/>
            <a:ext cx="801976" cy="582546"/>
            <a:chOff x="1156995" y="1973424"/>
            <a:chExt cx="4373794" cy="317707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46B41C4-1510-4B7B-AAC1-0BC775D7E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B3E1C83-EAF7-43BC-A887-27D45DA72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B031BD7-8878-4FF2-A064-290E811DF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A7B8683-C085-4D63-BDD0-E58E97A2C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544482-92F0-483B-A569-831B109365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A9D15E5-18C4-4A5E-9F44-06F7054047C3}"/>
              </a:ext>
            </a:extLst>
          </p:cNvPr>
          <p:cNvGrpSpPr/>
          <p:nvPr/>
        </p:nvGrpSpPr>
        <p:grpSpPr>
          <a:xfrm rot="2981381">
            <a:off x="1676847" y="3429714"/>
            <a:ext cx="801976" cy="582546"/>
            <a:chOff x="1156995" y="1973424"/>
            <a:chExt cx="4373794" cy="3177073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D661EB7-E187-4539-9352-6E130233E2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3DDE263-5A19-4FCD-B34D-EDABE0FC0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90054F8-429E-4600-9B55-78001A9A6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621F20C-E2E1-4F30-91C3-8F8324515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A15DDC5-290C-45CD-B5A9-4C97D52DAA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E76336-A08C-41FE-9413-E0B89F679BE6}"/>
              </a:ext>
            </a:extLst>
          </p:cNvPr>
          <p:cNvGrpSpPr/>
          <p:nvPr/>
        </p:nvGrpSpPr>
        <p:grpSpPr>
          <a:xfrm rot="5400000">
            <a:off x="2967851" y="5596115"/>
            <a:ext cx="801976" cy="582546"/>
            <a:chOff x="1156995" y="1973424"/>
            <a:chExt cx="4373794" cy="317707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306BAE8-BB56-4D48-BFEA-AEF18D3A2F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FC965A8-3DD4-4ECD-8A45-09274A75F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4B84423-81D5-4ABD-ADBC-C89EEB080F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DB0232B-AF23-4916-B013-7CB25AB55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6A244F9-4D21-422B-A8E9-8838970E1A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5E9C53-104B-4764-B14B-F6949C4EB9F4}"/>
              </a:ext>
            </a:extLst>
          </p:cNvPr>
          <p:cNvGrpSpPr/>
          <p:nvPr/>
        </p:nvGrpSpPr>
        <p:grpSpPr>
          <a:xfrm rot="3097106">
            <a:off x="5362290" y="4614307"/>
            <a:ext cx="801976" cy="582546"/>
            <a:chOff x="1156995" y="1973424"/>
            <a:chExt cx="4373794" cy="317707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5C8006D-AB65-4015-A839-4F5C526943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62043FC-BA96-4FA2-971A-DA3C31658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81ECEEE-EC2D-4122-BD91-6615D8C311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8092B19-93A5-4B5A-B3B1-62069AC13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C39D70D-0924-40DD-A6C7-3A04DF620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F166BE-3CD3-4A82-A6BC-525678A4B496}"/>
              </a:ext>
            </a:extLst>
          </p:cNvPr>
          <p:cNvCxnSpPr/>
          <p:nvPr/>
        </p:nvCxnSpPr>
        <p:spPr>
          <a:xfrm flipH="1" flipV="1">
            <a:off x="998299" y="2400177"/>
            <a:ext cx="829633" cy="104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8B821AE-3FF5-42C9-86A8-C6B2D77F6384}"/>
              </a:ext>
            </a:extLst>
          </p:cNvPr>
          <p:cNvCxnSpPr>
            <a:cxnSpLocks/>
          </p:cNvCxnSpPr>
          <p:nvPr/>
        </p:nvCxnSpPr>
        <p:spPr>
          <a:xfrm flipH="1" flipV="1">
            <a:off x="2342393" y="4005229"/>
            <a:ext cx="897500" cy="1022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40D4F1-3B0A-4C33-8D29-69AF7B408117}"/>
              </a:ext>
            </a:extLst>
          </p:cNvPr>
          <p:cNvCxnSpPr>
            <a:cxnSpLocks/>
          </p:cNvCxnSpPr>
          <p:nvPr/>
        </p:nvCxnSpPr>
        <p:spPr>
          <a:xfrm flipH="1" flipV="1">
            <a:off x="3354700" y="1910631"/>
            <a:ext cx="1" cy="360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399024-6F9E-4DFE-9A83-9C95A0569BFA}"/>
              </a:ext>
            </a:extLst>
          </p:cNvPr>
          <p:cNvCxnSpPr>
            <a:cxnSpLocks/>
          </p:cNvCxnSpPr>
          <p:nvPr/>
        </p:nvCxnSpPr>
        <p:spPr>
          <a:xfrm flipH="1" flipV="1">
            <a:off x="4422507" y="3236769"/>
            <a:ext cx="1080379" cy="136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D15A6F-9591-4DE8-BEA0-26C74969A254}"/>
              </a:ext>
            </a:extLst>
          </p:cNvPr>
          <p:cNvCxnSpPr>
            <a:cxnSpLocks/>
          </p:cNvCxnSpPr>
          <p:nvPr/>
        </p:nvCxnSpPr>
        <p:spPr>
          <a:xfrm flipH="1" flipV="1">
            <a:off x="1754577" y="2750569"/>
            <a:ext cx="2728483" cy="2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BE0539-0732-4900-876F-ECD7E8555BEB}"/>
              </a:ext>
            </a:extLst>
          </p:cNvPr>
          <p:cNvCxnSpPr>
            <a:cxnSpLocks/>
          </p:cNvCxnSpPr>
          <p:nvPr/>
        </p:nvCxnSpPr>
        <p:spPr>
          <a:xfrm>
            <a:off x="5285033" y="2750569"/>
            <a:ext cx="123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F71F08-495B-45FC-9F1C-C4503F1F62BE}"/>
              </a:ext>
            </a:extLst>
          </p:cNvPr>
          <p:cNvCxnSpPr>
            <a:cxnSpLocks/>
          </p:cNvCxnSpPr>
          <p:nvPr/>
        </p:nvCxnSpPr>
        <p:spPr>
          <a:xfrm flipH="1">
            <a:off x="4048858" y="3050967"/>
            <a:ext cx="896132" cy="379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94386-0C12-4FD2-A8CF-E43BC7413387}"/>
              </a:ext>
            </a:extLst>
          </p:cNvPr>
          <p:cNvCxnSpPr>
            <a:cxnSpLocks/>
          </p:cNvCxnSpPr>
          <p:nvPr/>
        </p:nvCxnSpPr>
        <p:spPr>
          <a:xfrm flipH="1">
            <a:off x="4048858" y="5146929"/>
            <a:ext cx="1506506" cy="888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A5078B-8E0F-499C-9719-AAF8E360F2E3}"/>
              </a:ext>
            </a:extLst>
          </p:cNvPr>
          <p:cNvCxnSpPr>
            <a:cxnSpLocks/>
          </p:cNvCxnSpPr>
          <p:nvPr/>
        </p:nvCxnSpPr>
        <p:spPr>
          <a:xfrm>
            <a:off x="5999617" y="5214246"/>
            <a:ext cx="667549" cy="821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0E7B663-3630-4B3F-B971-CD542A31BD54}"/>
              </a:ext>
            </a:extLst>
          </p:cNvPr>
          <p:cNvCxnSpPr>
            <a:cxnSpLocks/>
          </p:cNvCxnSpPr>
          <p:nvPr/>
        </p:nvCxnSpPr>
        <p:spPr>
          <a:xfrm flipV="1">
            <a:off x="6192313" y="4923200"/>
            <a:ext cx="494492" cy="24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8653E7-51A9-4116-8D69-73B1C7C23B20}"/>
              </a:ext>
            </a:extLst>
          </p:cNvPr>
          <p:cNvCxnSpPr>
            <a:cxnSpLocks/>
          </p:cNvCxnSpPr>
          <p:nvPr/>
        </p:nvCxnSpPr>
        <p:spPr>
          <a:xfrm flipV="1">
            <a:off x="5170822" y="1738094"/>
            <a:ext cx="566826" cy="715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E78F196-3FF1-4B2F-8D74-5715775A513B}"/>
              </a:ext>
            </a:extLst>
          </p:cNvPr>
          <p:cNvCxnSpPr>
            <a:cxnSpLocks/>
          </p:cNvCxnSpPr>
          <p:nvPr/>
        </p:nvCxnSpPr>
        <p:spPr>
          <a:xfrm flipV="1">
            <a:off x="2529601" y="3725900"/>
            <a:ext cx="4133534" cy="1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D530E2C-351D-4CB5-8652-BB82E9A21237}"/>
              </a:ext>
            </a:extLst>
          </p:cNvPr>
          <p:cNvCxnSpPr>
            <a:cxnSpLocks/>
          </p:cNvCxnSpPr>
          <p:nvPr/>
        </p:nvCxnSpPr>
        <p:spPr>
          <a:xfrm flipH="1">
            <a:off x="978011" y="3965144"/>
            <a:ext cx="917139" cy="39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2144F84-F629-4A35-AF02-7DA45275EA4A}"/>
              </a:ext>
            </a:extLst>
          </p:cNvPr>
          <p:cNvCxnSpPr>
            <a:cxnSpLocks/>
          </p:cNvCxnSpPr>
          <p:nvPr/>
        </p:nvCxnSpPr>
        <p:spPr>
          <a:xfrm flipH="1" flipV="1">
            <a:off x="994752" y="5609308"/>
            <a:ext cx="2082814" cy="339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0AD3BC0-6111-4CA1-B3CE-261854C8DABE}"/>
              </a:ext>
            </a:extLst>
          </p:cNvPr>
          <p:cNvCxnSpPr>
            <a:cxnSpLocks/>
          </p:cNvCxnSpPr>
          <p:nvPr/>
        </p:nvCxnSpPr>
        <p:spPr>
          <a:xfrm>
            <a:off x="3354700" y="6288376"/>
            <a:ext cx="0" cy="614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4B983F6-C8EC-4CF6-ACDA-F7A6EC94BC1E}"/>
              </a:ext>
            </a:extLst>
          </p:cNvPr>
          <p:cNvCxnSpPr>
            <a:cxnSpLocks/>
          </p:cNvCxnSpPr>
          <p:nvPr/>
        </p:nvCxnSpPr>
        <p:spPr>
          <a:xfrm>
            <a:off x="3658830" y="6174164"/>
            <a:ext cx="1109706" cy="72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0967F81-21A2-4722-A58F-45CA2A2EC6B9}"/>
              </a:ext>
            </a:extLst>
          </p:cNvPr>
          <p:cNvSpPr/>
          <p:nvPr/>
        </p:nvSpPr>
        <p:spPr>
          <a:xfrm>
            <a:off x="3284019" y="3657665"/>
            <a:ext cx="141362" cy="162925"/>
          </a:xfrm>
          <a:prstGeom prst="ellipse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9F181B5-4F33-4B49-986D-4B817957D6B1}"/>
              </a:ext>
            </a:extLst>
          </p:cNvPr>
          <p:cNvSpPr/>
          <p:nvPr/>
        </p:nvSpPr>
        <p:spPr>
          <a:xfrm>
            <a:off x="4720796" y="3644437"/>
            <a:ext cx="141362" cy="162925"/>
          </a:xfrm>
          <a:prstGeom prst="ellipse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6989EB-858E-4F64-A8BC-23B526D0CB0D}"/>
              </a:ext>
            </a:extLst>
          </p:cNvPr>
          <p:cNvSpPr/>
          <p:nvPr/>
        </p:nvSpPr>
        <p:spPr>
          <a:xfrm>
            <a:off x="4197586" y="5808560"/>
            <a:ext cx="141362" cy="162925"/>
          </a:xfrm>
          <a:prstGeom prst="ellipse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C369FEE-0A75-466C-A29D-303A28CE7782}"/>
              </a:ext>
            </a:extLst>
          </p:cNvPr>
          <p:cNvSpPr/>
          <p:nvPr/>
        </p:nvSpPr>
        <p:spPr>
          <a:xfrm>
            <a:off x="4056224" y="6411412"/>
            <a:ext cx="141362" cy="162925"/>
          </a:xfrm>
          <a:prstGeom prst="ellipse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5ABB906-5117-459C-8C55-7ADB0A956123}"/>
              </a:ext>
            </a:extLst>
          </p:cNvPr>
          <p:cNvSpPr/>
          <p:nvPr/>
        </p:nvSpPr>
        <p:spPr>
          <a:xfrm>
            <a:off x="3284019" y="2654940"/>
            <a:ext cx="141362" cy="162925"/>
          </a:xfrm>
          <a:prstGeom prst="ellipse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6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5BA2-B0FB-4F78-840A-56892FC8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6E6B45-09EB-4B1E-95E2-3F8462C3E046}"/>
              </a:ext>
            </a:extLst>
          </p:cNvPr>
          <p:cNvSpPr/>
          <p:nvPr/>
        </p:nvSpPr>
        <p:spPr>
          <a:xfrm>
            <a:off x="1009815" y="719592"/>
            <a:ext cx="2858493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intersection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1B265F-6A4B-49F1-976B-2E42AD61FE21}"/>
              </a:ext>
            </a:extLst>
          </p:cNvPr>
          <p:cNvSpPr/>
          <p:nvPr/>
        </p:nvSpPr>
        <p:spPr>
          <a:xfrm>
            <a:off x="4036611" y="719592"/>
            <a:ext cx="2858493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T-intersection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9B2A7F-E004-48E4-9342-66EFDF75E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54580"/>
              </p:ext>
            </p:extLst>
          </p:nvPr>
        </p:nvGraphicFramePr>
        <p:xfrm>
          <a:off x="1009815" y="1494844"/>
          <a:ext cx="5350792" cy="478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49">
                  <a:extLst>
                    <a:ext uri="{9D8B030D-6E8A-4147-A177-3AD203B41FA5}">
                      <a16:colId xmlns:a16="http://schemas.microsoft.com/office/drawing/2014/main" val="2819130262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17984387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061301653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770304283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3897182164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365037775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139540505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923808718"/>
                    </a:ext>
                  </a:extLst>
                </a:gridCol>
              </a:tblGrid>
              <a:tr h="598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45550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4090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2399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33335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46556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73774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4325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4689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56CE94C-1AEE-49B9-AD80-20E45C1C7B75}"/>
              </a:ext>
            </a:extLst>
          </p:cNvPr>
          <p:cNvGrpSpPr/>
          <p:nvPr/>
        </p:nvGrpSpPr>
        <p:grpSpPr>
          <a:xfrm>
            <a:off x="7226923" y="1407891"/>
            <a:ext cx="1538577" cy="1441533"/>
            <a:chOff x="7303273" y="835871"/>
            <a:chExt cx="2164080" cy="20275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64D1B3-8FE0-4F91-A490-1465B980A132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927889-5DA5-4752-9944-82B54665A293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3AD06A5-76EC-47E5-8A0F-9FDBBC5478E9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EFE33D8-B0A1-4035-8E38-4E92DE0D079F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7E09A5-6043-43E7-915B-68ED4E9870DC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54B033-4793-46F4-8419-2B3A9926EFF3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DE327B-4FFE-4BE9-A727-B14FBED4DAF9}"/>
              </a:ext>
            </a:extLst>
          </p:cNvPr>
          <p:cNvGrpSpPr/>
          <p:nvPr/>
        </p:nvGrpSpPr>
        <p:grpSpPr>
          <a:xfrm>
            <a:off x="7200416" y="3263586"/>
            <a:ext cx="655846" cy="614479"/>
            <a:chOff x="7303273" y="835871"/>
            <a:chExt cx="2164080" cy="20275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CB15B3-E2D1-4510-82DB-3331CA191153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F116C3-31E4-4F85-986F-D558C4BF6B2E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2B2391A-1546-4FAF-A1EF-0E16FA354133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4B49E7-75EE-454A-ADE9-98F478104767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73E669-B04A-48C8-9067-A09BC8F9D1C2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F85457-7CD6-482C-B2CE-DC5FAA48C70B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D4FCA7-F308-422C-8C3D-6BE664C4E723}"/>
              </a:ext>
            </a:extLst>
          </p:cNvPr>
          <p:cNvGrpSpPr/>
          <p:nvPr/>
        </p:nvGrpSpPr>
        <p:grpSpPr>
          <a:xfrm>
            <a:off x="7171812" y="4129047"/>
            <a:ext cx="1153629" cy="1080866"/>
            <a:chOff x="7303273" y="835871"/>
            <a:chExt cx="2164080" cy="20275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4E450B-B30F-4000-9142-EB37D288961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302B4B4-04C3-4F94-BF10-E90FB733FA2E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C8443A-B11A-4981-AED3-83BE300DF499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D825E13-62C2-4399-94F5-DCF298D74CD6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2054252-76FC-44F1-A098-403D89BF61E9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948035-6DBE-4084-AA4B-661CEFA78761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E9FDDC7-2192-48B4-B1AE-442A8AC68E85}"/>
              </a:ext>
            </a:extLst>
          </p:cNvPr>
          <p:cNvSpPr txBox="1"/>
          <p:nvPr/>
        </p:nvSpPr>
        <p:spPr>
          <a:xfrm>
            <a:off x="8287702" y="3995687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6B014-A774-49CC-AC7A-E98405FC57C4}"/>
              </a:ext>
            </a:extLst>
          </p:cNvPr>
          <p:cNvSpPr txBox="1"/>
          <p:nvPr/>
        </p:nvSpPr>
        <p:spPr>
          <a:xfrm>
            <a:off x="7822584" y="3131541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28BA3D-F499-4106-AE44-A5021CD86ACA}"/>
              </a:ext>
            </a:extLst>
          </p:cNvPr>
          <p:cNvSpPr txBox="1"/>
          <p:nvPr/>
        </p:nvSpPr>
        <p:spPr>
          <a:xfrm>
            <a:off x="8713770" y="1343028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FE2117-1A77-4D6D-BA0D-D4254CDCB86B}"/>
              </a:ext>
            </a:extLst>
          </p:cNvPr>
          <p:cNvSpPr/>
          <p:nvPr/>
        </p:nvSpPr>
        <p:spPr>
          <a:xfrm>
            <a:off x="7120276" y="721716"/>
            <a:ext cx="2286117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network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A33670-24FC-4743-BDAB-032F3BDAD261}"/>
              </a:ext>
            </a:extLst>
          </p:cNvPr>
          <p:cNvSpPr txBox="1"/>
          <p:nvPr/>
        </p:nvSpPr>
        <p:spPr>
          <a:xfrm>
            <a:off x="9631565" y="696697"/>
            <a:ext cx="167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Random</a:t>
            </a:r>
          </a:p>
          <a:p>
            <a:r>
              <a:rPr lang="en-US" sz="1200" dirty="0"/>
              <a:t>Urban residential style</a:t>
            </a:r>
          </a:p>
          <a:p>
            <a:r>
              <a:rPr lang="en-US" sz="1200" dirty="0"/>
              <a:t>Downtown style</a:t>
            </a:r>
          </a:p>
          <a:p>
            <a:r>
              <a:rPr lang="en-US" sz="1200" dirty="0"/>
              <a:t>Old style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6CD5C-9FFA-4743-92E7-F33CD3709A00}"/>
              </a:ext>
            </a:extLst>
          </p:cNvPr>
          <p:cNvSpPr/>
          <p:nvPr/>
        </p:nvSpPr>
        <p:spPr>
          <a:xfrm>
            <a:off x="7195929" y="5900866"/>
            <a:ext cx="2895703" cy="37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to </a:t>
            </a:r>
            <a:r>
              <a:rPr lang="en-US" dirty="0" err="1"/>
              <a:t>Opendrive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6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38CE-33B7-41FB-8461-68BCABDD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plans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BB4D0-9757-4607-B763-0FDED275F668}"/>
              </a:ext>
            </a:extLst>
          </p:cNvPr>
          <p:cNvSpPr txBox="1"/>
          <p:nvPr/>
        </p:nvSpPr>
        <p:spPr>
          <a:xfrm>
            <a:off x="923192" y="1784838"/>
            <a:ext cx="9346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n-way intersections (n[3,5])</a:t>
            </a:r>
          </a:p>
          <a:p>
            <a:pPr marL="342900" indent="-342900">
              <a:buAutoNum type="arabicPeriod"/>
            </a:pPr>
            <a:r>
              <a:rPr lang="en-US" dirty="0"/>
              <a:t>Number of intersections</a:t>
            </a:r>
          </a:p>
          <a:p>
            <a:pPr marL="342900" indent="-342900">
              <a:buAutoNum type="arabicPeriod"/>
            </a:pPr>
            <a:r>
              <a:rPr lang="en-US" dirty="0"/>
              <a:t>Overall shape? (grid, random)</a:t>
            </a:r>
          </a:p>
          <a:p>
            <a:pPr marL="342900" indent="-342900">
              <a:buAutoNum type="arabicPeriod"/>
            </a:pPr>
            <a:r>
              <a:rPr lang="en-US" dirty="0"/>
              <a:t>Distribution of intersection types (4 way 0.8, 3 way 0.13, others …)</a:t>
            </a:r>
          </a:p>
          <a:p>
            <a:pPr marL="342900" indent="-342900">
              <a:buAutoNum type="arabicPeriod"/>
            </a:pPr>
            <a:r>
              <a:rPr lang="en-US" dirty="0"/>
              <a:t>Graph connectivity and node placement from models learning from OSM.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9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CA2577-C81A-4847-87B2-FE57433D840B}"/>
              </a:ext>
            </a:extLst>
          </p:cNvPr>
          <p:cNvGrpSpPr/>
          <p:nvPr/>
        </p:nvGrpSpPr>
        <p:grpSpPr>
          <a:xfrm>
            <a:off x="2669842" y="1333490"/>
            <a:ext cx="508362" cy="508362"/>
            <a:chOff x="480613" y="985962"/>
            <a:chExt cx="1241283" cy="12412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B29F15-0360-400F-ABFE-8FC8B63F59E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5682AD-0EE1-4A64-857D-56BC8729F694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C49947C-FD5B-4BFE-AF48-953EE37C7EE4}"/>
              </a:ext>
            </a:extLst>
          </p:cNvPr>
          <p:cNvGrpSpPr/>
          <p:nvPr/>
        </p:nvGrpSpPr>
        <p:grpSpPr>
          <a:xfrm>
            <a:off x="1052864" y="1557149"/>
            <a:ext cx="508362" cy="508362"/>
            <a:chOff x="480613" y="985962"/>
            <a:chExt cx="1241283" cy="1241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246677-B599-4FA6-A036-A0CDC82F3CD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F37BC9-E21D-4C28-8118-104CCE8A2F14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6D6915-2253-4B25-97AB-E09C9569C965}"/>
              </a:ext>
            </a:extLst>
          </p:cNvPr>
          <p:cNvGrpSpPr/>
          <p:nvPr/>
        </p:nvGrpSpPr>
        <p:grpSpPr>
          <a:xfrm>
            <a:off x="1597062" y="3695890"/>
            <a:ext cx="508362" cy="508362"/>
            <a:chOff x="480613" y="985962"/>
            <a:chExt cx="1241283" cy="12412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0D221-BFEB-41B7-9264-DE380A15602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831D5E-09A8-43A8-9B60-11208D990D85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D2F9980-029B-40F9-AFC9-561A0DBB2D8F}"/>
              </a:ext>
            </a:extLst>
          </p:cNvPr>
          <p:cNvSpPr/>
          <p:nvPr/>
        </p:nvSpPr>
        <p:spPr>
          <a:xfrm>
            <a:off x="4143592" y="356867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3256B-18AA-4614-B1EB-0E731815C7FB}"/>
              </a:ext>
            </a:extLst>
          </p:cNvPr>
          <p:cNvSpPr/>
          <p:nvPr/>
        </p:nvSpPr>
        <p:spPr>
          <a:xfrm>
            <a:off x="7801336" y="2122142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1853D5-A86D-4EE0-B2F5-AC5C06673494}"/>
              </a:ext>
            </a:extLst>
          </p:cNvPr>
          <p:cNvSpPr/>
          <p:nvPr/>
        </p:nvSpPr>
        <p:spPr>
          <a:xfrm>
            <a:off x="6459655" y="663041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A60C44-F817-44F6-879C-67BD6777A229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4359562" y="1055721"/>
            <a:ext cx="2163349" cy="2512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321E7B-9780-4C6E-A0E7-7D70D666E0D7}"/>
              </a:ext>
            </a:extLst>
          </p:cNvPr>
          <p:cNvCxnSpPr>
            <a:cxnSpLocks/>
            <a:stCxn id="13" idx="5"/>
            <a:endCxn id="12" idx="0"/>
          </p:cNvCxnSpPr>
          <p:nvPr/>
        </p:nvCxnSpPr>
        <p:spPr>
          <a:xfrm>
            <a:off x="6828338" y="1055721"/>
            <a:ext cx="1188968" cy="106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380CE9-E3B1-4B53-A310-CBB14E818104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575531" y="2375470"/>
            <a:ext cx="3237986" cy="142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68B8ED-F381-43B4-B33E-F0D3968FEA0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>
            <a:off x="1307045" y="1557149"/>
            <a:ext cx="1362797" cy="1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845111-84B5-4ED3-A867-399D7A101511}"/>
              </a:ext>
            </a:extLst>
          </p:cNvPr>
          <p:cNvCxnSpPr>
            <a:cxnSpLocks/>
            <a:stCxn id="6" idx="2"/>
            <a:endCxn id="10" idx="2"/>
          </p:cNvCxnSpPr>
          <p:nvPr/>
        </p:nvCxnSpPr>
        <p:spPr>
          <a:xfrm>
            <a:off x="1307045" y="2065511"/>
            <a:ext cx="290017" cy="186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CF9EDB-2598-4149-B7B5-A46DA80F944E}"/>
              </a:ext>
            </a:extLst>
          </p:cNvPr>
          <p:cNvSpPr txBox="1"/>
          <p:nvPr/>
        </p:nvSpPr>
        <p:spPr>
          <a:xfrm>
            <a:off x="6225700" y="3203829"/>
            <a:ext cx="54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connectivity and placement problem be separated? No!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9B338D-2036-4D51-AFF0-321A33BF9B19}"/>
              </a:ext>
            </a:extLst>
          </p:cNvPr>
          <p:cNvGrpSpPr/>
          <p:nvPr/>
        </p:nvGrpSpPr>
        <p:grpSpPr>
          <a:xfrm>
            <a:off x="3431045" y="2491573"/>
            <a:ext cx="508362" cy="508362"/>
            <a:chOff x="480613" y="985962"/>
            <a:chExt cx="1241283" cy="124128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BD2A6C-7314-4F75-BFD8-5298C868A59F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9E1025-FC24-4B30-9C83-F9B4214498C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160681-8282-477C-8536-30164A8AB463}"/>
              </a:ext>
            </a:extLst>
          </p:cNvPr>
          <p:cNvGrpSpPr/>
          <p:nvPr/>
        </p:nvGrpSpPr>
        <p:grpSpPr>
          <a:xfrm>
            <a:off x="2669842" y="3611363"/>
            <a:ext cx="508362" cy="508362"/>
            <a:chOff x="480613" y="985962"/>
            <a:chExt cx="1241283" cy="124128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8296A5-2319-4BBA-8E59-3E5A2E8D679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C64867-FE7E-4975-BB13-A1B57783318F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8ECA02-C779-40AD-B5D8-192CAE88146C}"/>
              </a:ext>
            </a:extLst>
          </p:cNvPr>
          <p:cNvGrpSpPr/>
          <p:nvPr/>
        </p:nvGrpSpPr>
        <p:grpSpPr>
          <a:xfrm>
            <a:off x="2675034" y="4626773"/>
            <a:ext cx="508362" cy="508362"/>
            <a:chOff x="480613" y="985962"/>
            <a:chExt cx="1241283" cy="124128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2C4852-4201-4675-B83D-73C2491EE993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D9D178-DEC7-4157-9A85-D0620CC62497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CDD890-DEE6-479A-B8DA-7EC83B16735B}"/>
              </a:ext>
            </a:extLst>
          </p:cNvPr>
          <p:cNvCxnSpPr>
            <a:stCxn id="34" idx="0"/>
            <a:endCxn id="31" idx="2"/>
          </p:cNvCxnSpPr>
          <p:nvPr/>
        </p:nvCxnSpPr>
        <p:spPr>
          <a:xfrm flipV="1">
            <a:off x="2924023" y="2999935"/>
            <a:ext cx="761203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0B2453-D013-425C-9B9A-79D98F904F7B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>
            <a:off x="2924023" y="4119725"/>
            <a:ext cx="5192" cy="50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554D6C-F49C-4915-8D96-F9E8D4BAA1A2}"/>
              </a:ext>
            </a:extLst>
          </p:cNvPr>
          <p:cNvCxnSpPr>
            <a:cxnSpLocks/>
            <a:stCxn id="32" idx="2"/>
            <a:endCxn id="38" idx="2"/>
          </p:cNvCxnSpPr>
          <p:nvPr/>
        </p:nvCxnSpPr>
        <p:spPr>
          <a:xfrm flipH="1">
            <a:off x="2675034" y="2731100"/>
            <a:ext cx="756011" cy="213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4CFBC09-C76D-441E-9A95-D0E63EF9DEBD}"/>
              </a:ext>
            </a:extLst>
          </p:cNvPr>
          <p:cNvSpPr/>
          <p:nvPr/>
        </p:nvSpPr>
        <p:spPr>
          <a:xfrm>
            <a:off x="3786897" y="29618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CE0050-0CE7-4823-810F-D85040034FD3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2105424" y="1841852"/>
            <a:ext cx="818599" cy="209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D92B7EE-5E55-4B61-BBE0-3646BA18904D}"/>
              </a:ext>
            </a:extLst>
          </p:cNvPr>
          <p:cNvGrpSpPr/>
          <p:nvPr/>
        </p:nvGrpSpPr>
        <p:grpSpPr>
          <a:xfrm rot="16200000">
            <a:off x="7018755" y="517546"/>
            <a:ext cx="299771" cy="508362"/>
            <a:chOff x="3307089" y="1707912"/>
            <a:chExt cx="299771" cy="5083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98209B-CD4A-43F3-BABA-B92362405A47}"/>
                </a:ext>
              </a:extLst>
            </p:cNvPr>
            <p:cNvSpPr/>
            <p:nvPr/>
          </p:nvSpPr>
          <p:spPr>
            <a:xfrm>
              <a:off x="3515680" y="1707912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3D9005-F062-4706-842E-32C73632CBE3}"/>
                </a:ext>
              </a:extLst>
            </p:cNvPr>
            <p:cNvSpPr/>
            <p:nvPr/>
          </p:nvSpPr>
          <p:spPr>
            <a:xfrm rot="5400000">
              <a:off x="3411385" y="1797553"/>
              <a:ext cx="91180" cy="299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BE98D5BA-1D2E-47BE-B05F-BA1FBB427E8C}"/>
              </a:ext>
            </a:extLst>
          </p:cNvPr>
          <p:cNvSpPr/>
          <p:nvPr/>
        </p:nvSpPr>
        <p:spPr>
          <a:xfrm>
            <a:off x="4481083" y="571934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7AF2CC4-C42E-466B-A4C9-031F0244C48A}"/>
              </a:ext>
            </a:extLst>
          </p:cNvPr>
          <p:cNvSpPr/>
          <p:nvPr/>
        </p:nvSpPr>
        <p:spPr>
          <a:xfrm>
            <a:off x="7188806" y="566048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FD37142-BBFB-4A70-9CAD-55C0AB79AC84}"/>
              </a:ext>
            </a:extLst>
          </p:cNvPr>
          <p:cNvSpPr/>
          <p:nvPr/>
        </p:nvSpPr>
        <p:spPr>
          <a:xfrm>
            <a:off x="5793761" y="4439347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415344-F3F3-42D2-9407-D3A11B745687}"/>
              </a:ext>
            </a:extLst>
          </p:cNvPr>
          <p:cNvCxnSpPr>
            <a:cxnSpLocks/>
            <a:stCxn id="57" idx="3"/>
            <a:endCxn id="55" idx="6"/>
          </p:cNvCxnSpPr>
          <p:nvPr/>
        </p:nvCxnSpPr>
        <p:spPr>
          <a:xfrm flipH="1">
            <a:off x="4913022" y="4832027"/>
            <a:ext cx="943995" cy="111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80F614A-514E-4F82-8E98-4ACA43743254}"/>
              </a:ext>
            </a:extLst>
          </p:cNvPr>
          <p:cNvCxnSpPr>
            <a:cxnSpLocks/>
            <a:stCxn id="57" idx="5"/>
            <a:endCxn id="56" idx="2"/>
          </p:cNvCxnSpPr>
          <p:nvPr/>
        </p:nvCxnSpPr>
        <p:spPr>
          <a:xfrm>
            <a:off x="6162444" y="4832027"/>
            <a:ext cx="1026362" cy="105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C45065B-7075-401E-9B4A-E08A996C76A7}"/>
              </a:ext>
            </a:extLst>
          </p:cNvPr>
          <p:cNvCxnSpPr>
            <a:cxnSpLocks/>
          </p:cNvCxnSpPr>
          <p:nvPr/>
        </p:nvCxnSpPr>
        <p:spPr>
          <a:xfrm flipH="1">
            <a:off x="4808582" y="5689916"/>
            <a:ext cx="2707723" cy="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7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E922A5-D7E3-4532-9931-27BD46608320}"/>
              </a:ext>
            </a:extLst>
          </p:cNvPr>
          <p:cNvSpPr/>
          <p:nvPr/>
        </p:nvSpPr>
        <p:spPr>
          <a:xfrm>
            <a:off x="1928382" y="433951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A5EAAF-6000-459A-834C-9C97E09DC16D}"/>
              </a:ext>
            </a:extLst>
          </p:cNvPr>
          <p:cNvSpPr/>
          <p:nvPr/>
        </p:nvSpPr>
        <p:spPr>
          <a:xfrm>
            <a:off x="4636105" y="428065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B92C10-DA7D-43E1-A773-DF3C000F61E5}"/>
              </a:ext>
            </a:extLst>
          </p:cNvPr>
          <p:cNvSpPr/>
          <p:nvPr/>
        </p:nvSpPr>
        <p:spPr>
          <a:xfrm>
            <a:off x="3241060" y="3059514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8311F5-EB20-45DA-BB3B-AE9EE5B3AEF9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 flipH="1">
            <a:off x="2144352" y="3452194"/>
            <a:ext cx="1159964" cy="88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6E8C11-EDB1-4493-8900-78E466C8D422}"/>
              </a:ext>
            </a:extLst>
          </p:cNvPr>
          <p:cNvCxnSpPr>
            <a:cxnSpLocks/>
            <a:stCxn id="4" idx="5"/>
            <a:endCxn id="3" idx="0"/>
          </p:cNvCxnSpPr>
          <p:nvPr/>
        </p:nvCxnSpPr>
        <p:spPr>
          <a:xfrm>
            <a:off x="3609743" y="3452194"/>
            <a:ext cx="1242332" cy="82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FE8448-8376-48F9-8E04-66BD90CE4C33}"/>
              </a:ext>
            </a:extLst>
          </p:cNvPr>
          <p:cNvCxnSpPr>
            <a:cxnSpLocks/>
            <a:stCxn id="3" idx="3"/>
            <a:endCxn id="2" idx="6"/>
          </p:cNvCxnSpPr>
          <p:nvPr/>
        </p:nvCxnSpPr>
        <p:spPr>
          <a:xfrm flipH="1" flipV="1">
            <a:off x="2360321" y="4569540"/>
            <a:ext cx="2339040" cy="10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ED89A72-A878-458C-BC26-30FA80545B9D}"/>
              </a:ext>
            </a:extLst>
          </p:cNvPr>
          <p:cNvSpPr/>
          <p:nvPr/>
        </p:nvSpPr>
        <p:spPr>
          <a:xfrm>
            <a:off x="2180122" y="229149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9B24CC-B812-42D7-858E-C9DDCA7D7169}"/>
              </a:ext>
            </a:extLst>
          </p:cNvPr>
          <p:cNvCxnSpPr>
            <a:cxnSpLocks/>
            <a:stCxn id="4" idx="1"/>
            <a:endCxn id="8" idx="5"/>
          </p:cNvCxnSpPr>
          <p:nvPr/>
        </p:nvCxnSpPr>
        <p:spPr>
          <a:xfrm flipH="1" flipV="1">
            <a:off x="2548805" y="2684176"/>
            <a:ext cx="755511" cy="44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48B2294-3E85-4E78-94DF-B0FB72B41C05}"/>
              </a:ext>
            </a:extLst>
          </p:cNvPr>
          <p:cNvSpPr/>
          <p:nvPr/>
        </p:nvSpPr>
        <p:spPr>
          <a:xfrm>
            <a:off x="3282244" y="385428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C04B53-A751-4489-BE25-7112A301C62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3457030" y="3519567"/>
            <a:ext cx="41184" cy="33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E98D0-46F8-41BE-B2B2-09AA0286FE40}"/>
              </a:ext>
            </a:extLst>
          </p:cNvPr>
          <p:cNvCxnSpPr>
            <a:cxnSpLocks/>
            <a:stCxn id="10" idx="2"/>
            <a:endCxn id="8" idx="4"/>
          </p:cNvCxnSpPr>
          <p:nvPr/>
        </p:nvCxnSpPr>
        <p:spPr>
          <a:xfrm flipH="1" flipV="1">
            <a:off x="2396092" y="2751549"/>
            <a:ext cx="886152" cy="133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216A4D-1147-4779-9A68-1A2759A414F4}"/>
              </a:ext>
            </a:extLst>
          </p:cNvPr>
          <p:cNvSpPr txBox="1"/>
          <p:nvPr/>
        </p:nvSpPr>
        <p:spPr>
          <a:xfrm>
            <a:off x="5227773" y="1533290"/>
            <a:ext cx="5407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Connectivity first cannot ensure edge crossings because the positions and slots of the nodes are not considered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3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C8A0B7-7B82-4B10-A517-8B30FBD2DE0F}"/>
              </a:ext>
            </a:extLst>
          </p:cNvPr>
          <p:cNvGrpSpPr/>
          <p:nvPr/>
        </p:nvGrpSpPr>
        <p:grpSpPr>
          <a:xfrm>
            <a:off x="1852158" y="953510"/>
            <a:ext cx="508362" cy="508362"/>
            <a:chOff x="480613" y="985962"/>
            <a:chExt cx="1241283" cy="12412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4B61AC-0570-4E00-910B-2488AEF8ADED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5F4269-FC8B-4E0D-B45B-ABEBFB36BE60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189C26-E2D2-44CC-A345-70474354CD8E}"/>
              </a:ext>
            </a:extLst>
          </p:cNvPr>
          <p:cNvGrpSpPr/>
          <p:nvPr/>
        </p:nvGrpSpPr>
        <p:grpSpPr>
          <a:xfrm>
            <a:off x="1852157" y="2138652"/>
            <a:ext cx="508362" cy="508362"/>
            <a:chOff x="480613" y="985962"/>
            <a:chExt cx="1241283" cy="1241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B2F7EA-61F8-4D18-AA5C-FEABBECBB5F1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90A411-9F85-4585-99CA-A3C1EE511B7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6B786D-A29B-44CE-AFFA-B7A4955E46CA}"/>
              </a:ext>
            </a:extLst>
          </p:cNvPr>
          <p:cNvGrpSpPr/>
          <p:nvPr/>
        </p:nvGrpSpPr>
        <p:grpSpPr>
          <a:xfrm>
            <a:off x="1857349" y="3154062"/>
            <a:ext cx="508362" cy="508362"/>
            <a:chOff x="480613" y="985962"/>
            <a:chExt cx="1241283" cy="12412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48A8A6-E106-4E52-829F-C48F8B761F85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3988BB-CF85-478A-9BBB-964AC226E158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A0C891-0647-43C2-AEA4-5FD19C5F1345}"/>
              </a:ext>
            </a:extLst>
          </p:cNvPr>
          <p:cNvCxnSpPr>
            <a:stCxn id="6" idx="0"/>
            <a:endCxn id="3" idx="2"/>
          </p:cNvCxnSpPr>
          <p:nvPr/>
        </p:nvCxnSpPr>
        <p:spPr>
          <a:xfrm flipV="1">
            <a:off x="2106338" y="1461872"/>
            <a:ext cx="1" cy="676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42497B-5191-496F-93F0-F15F420910D2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106338" y="2647014"/>
            <a:ext cx="5192" cy="50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2EDA11-34D7-4977-8E0E-712E0F9B0BEC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>
            <a:off x="2360520" y="1193037"/>
            <a:ext cx="5191" cy="220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64624A-B353-47E4-8673-837BF723719B}"/>
              </a:ext>
            </a:extLst>
          </p:cNvPr>
          <p:cNvGrpSpPr/>
          <p:nvPr/>
        </p:nvGrpSpPr>
        <p:grpSpPr>
          <a:xfrm>
            <a:off x="779736" y="2123997"/>
            <a:ext cx="508362" cy="508362"/>
            <a:chOff x="480613" y="985962"/>
            <a:chExt cx="1241283" cy="12412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A3FF97-19D4-480D-8088-BF7BEE74221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D34DCA-F3C6-4162-9159-9B25BE21E9FD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17F16-F140-4EEF-BFAA-DD463752F10B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 flipV="1">
            <a:off x="1288098" y="2363524"/>
            <a:ext cx="564059" cy="1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764E1A-4956-48ED-8246-4BCC150B6BEB}"/>
              </a:ext>
            </a:extLst>
          </p:cNvPr>
          <p:cNvSpPr txBox="1"/>
          <p:nvPr/>
        </p:nvSpPr>
        <p:spPr>
          <a:xfrm>
            <a:off x="4880477" y="746378"/>
            <a:ext cx="54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Placement first approach may be enough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6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9D589920-308F-4DC8-9848-3431A793E224}"/>
              </a:ext>
            </a:extLst>
          </p:cNvPr>
          <p:cNvSpPr/>
          <p:nvPr/>
        </p:nvSpPr>
        <p:spPr>
          <a:xfrm>
            <a:off x="1526652" y="4431605"/>
            <a:ext cx="1302284" cy="7052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043D5D-1984-4216-B7FE-6D4294FF0DC7}"/>
              </a:ext>
            </a:extLst>
          </p:cNvPr>
          <p:cNvSpPr/>
          <p:nvPr/>
        </p:nvSpPr>
        <p:spPr>
          <a:xfrm>
            <a:off x="588397" y="3545594"/>
            <a:ext cx="902153" cy="13061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0C232F-8397-4208-85DC-52DEC2837571}"/>
              </a:ext>
            </a:extLst>
          </p:cNvPr>
          <p:cNvSpPr/>
          <p:nvPr/>
        </p:nvSpPr>
        <p:spPr>
          <a:xfrm>
            <a:off x="4415977" y="1737076"/>
            <a:ext cx="2011680" cy="11330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BC57C-6E98-4ED9-A9E4-7B35A05D508A}"/>
              </a:ext>
            </a:extLst>
          </p:cNvPr>
          <p:cNvSpPr txBox="1"/>
          <p:nvPr/>
        </p:nvSpPr>
        <p:spPr>
          <a:xfrm>
            <a:off x="688735" y="460627"/>
            <a:ext cx="540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Sequential placement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FA8A3-CC41-4974-9022-ECE63686C7CF}"/>
              </a:ext>
            </a:extLst>
          </p:cNvPr>
          <p:cNvSpPr/>
          <p:nvPr/>
        </p:nvSpPr>
        <p:spPr>
          <a:xfrm rot="1817702">
            <a:off x="2971611" y="2011633"/>
            <a:ext cx="91180" cy="50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2412D-F52E-48AD-A7FC-3CB761DD8394}"/>
              </a:ext>
            </a:extLst>
          </p:cNvPr>
          <p:cNvSpPr/>
          <p:nvPr/>
        </p:nvSpPr>
        <p:spPr>
          <a:xfrm rot="5400000">
            <a:off x="2971611" y="1996979"/>
            <a:ext cx="91180" cy="50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449CE1-93FF-4CEA-A833-DC7A838F769D}"/>
              </a:ext>
            </a:extLst>
          </p:cNvPr>
          <p:cNvGrpSpPr/>
          <p:nvPr/>
        </p:nvGrpSpPr>
        <p:grpSpPr>
          <a:xfrm>
            <a:off x="802826" y="1958246"/>
            <a:ext cx="508362" cy="508362"/>
            <a:chOff x="480613" y="985962"/>
            <a:chExt cx="1241283" cy="12412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49E2BD-E56F-415C-BB9C-C424CECBAE14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1AC5D3-2180-466F-9210-15C58934F8C9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B9E3A6-9BF0-4969-942F-CE196C8DA06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 flipV="1">
            <a:off x="1311188" y="2197773"/>
            <a:ext cx="1451832" cy="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E3E783-8658-4B65-BBE9-36ADE760005B}"/>
              </a:ext>
            </a:extLst>
          </p:cNvPr>
          <p:cNvGrpSpPr/>
          <p:nvPr/>
        </p:nvGrpSpPr>
        <p:grpSpPr>
          <a:xfrm>
            <a:off x="4941354" y="2049426"/>
            <a:ext cx="1364943" cy="508362"/>
            <a:chOff x="4985238" y="2064081"/>
            <a:chExt cx="1364943" cy="5083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8C82A4-E18A-4C57-AF3B-D48E4CFB52F8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8722CD-EAA2-4DD8-B772-49153ECC4D38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937D83-9229-4A23-8296-E93757789F85}"/>
              </a:ext>
            </a:extLst>
          </p:cNvPr>
          <p:cNvGrpSpPr/>
          <p:nvPr/>
        </p:nvGrpSpPr>
        <p:grpSpPr>
          <a:xfrm>
            <a:off x="4515217" y="2049426"/>
            <a:ext cx="508362" cy="508362"/>
            <a:chOff x="480613" y="985962"/>
            <a:chExt cx="1241283" cy="12412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451655-39B2-4C6C-81EE-E859D1085BE9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71E49A-B84A-470B-84C7-A1914B349356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9F0121-541B-4780-96DC-32CE2449BB12}"/>
              </a:ext>
            </a:extLst>
          </p:cNvPr>
          <p:cNvGrpSpPr/>
          <p:nvPr/>
        </p:nvGrpSpPr>
        <p:grpSpPr>
          <a:xfrm>
            <a:off x="9150566" y="2920638"/>
            <a:ext cx="508362" cy="508362"/>
            <a:chOff x="480613" y="985962"/>
            <a:chExt cx="1241283" cy="12412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3782EE-D964-4972-AF92-ABD736F4EE79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38A8D9-62C6-47A7-9685-6E71670143B8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6AC6A38-BBC2-453D-86D6-521EBFCB5562}"/>
              </a:ext>
            </a:extLst>
          </p:cNvPr>
          <p:cNvSpPr/>
          <p:nvPr/>
        </p:nvSpPr>
        <p:spPr>
          <a:xfrm>
            <a:off x="4723808" y="2136306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1EF4B2-B8EE-4150-A8AF-EACCC1C6744E}"/>
              </a:ext>
            </a:extLst>
          </p:cNvPr>
          <p:cNvGrpSpPr/>
          <p:nvPr/>
        </p:nvGrpSpPr>
        <p:grpSpPr>
          <a:xfrm>
            <a:off x="617400" y="3545594"/>
            <a:ext cx="508362" cy="508362"/>
            <a:chOff x="480613" y="985962"/>
            <a:chExt cx="1241283" cy="124128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1514FB1-DDA0-419F-A619-122D5F1D515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98D9C9-3377-41B8-9DE8-5B49BB590B1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57231A-94D5-419B-9183-839682581AF2}"/>
              </a:ext>
            </a:extLst>
          </p:cNvPr>
          <p:cNvGrpSpPr/>
          <p:nvPr/>
        </p:nvGrpSpPr>
        <p:grpSpPr>
          <a:xfrm>
            <a:off x="1408325" y="4547106"/>
            <a:ext cx="1364943" cy="508362"/>
            <a:chOff x="4985238" y="2064081"/>
            <a:chExt cx="1364943" cy="5083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4CAAE2-D2FA-4D6E-BE72-7F97B8136146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F259CD-0629-4741-A0CC-1F8A7B0C6C63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A69EB3-ABA1-4E81-9840-91CA5811446D}"/>
              </a:ext>
            </a:extLst>
          </p:cNvPr>
          <p:cNvGrpSpPr/>
          <p:nvPr/>
        </p:nvGrpSpPr>
        <p:grpSpPr>
          <a:xfrm>
            <a:off x="982188" y="4547106"/>
            <a:ext cx="508362" cy="508362"/>
            <a:chOff x="480613" y="985962"/>
            <a:chExt cx="1241283" cy="124128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486B8C-04D6-49D2-BFA3-B724EDE319A7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992917-C491-40C4-9C73-FFD0B7D26C96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27C4C7-9C4C-4854-9007-A989C1799BDA}"/>
              </a:ext>
            </a:extLst>
          </p:cNvPr>
          <p:cNvGrpSpPr/>
          <p:nvPr/>
        </p:nvGrpSpPr>
        <p:grpSpPr>
          <a:xfrm>
            <a:off x="982188" y="5705946"/>
            <a:ext cx="508362" cy="508362"/>
            <a:chOff x="480613" y="985962"/>
            <a:chExt cx="1241283" cy="124128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34289D-D451-430A-974F-8FA028398BD1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05A305-AEF6-4055-B22D-918C7CF801E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2D706B4-61A3-4A40-87A3-095C86A1486A}"/>
              </a:ext>
            </a:extLst>
          </p:cNvPr>
          <p:cNvSpPr/>
          <p:nvPr/>
        </p:nvSpPr>
        <p:spPr>
          <a:xfrm>
            <a:off x="1190779" y="4633986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1F3637-0A82-4DCF-BB60-8609135EA1C9}"/>
              </a:ext>
            </a:extLst>
          </p:cNvPr>
          <p:cNvSpPr/>
          <p:nvPr/>
        </p:nvSpPr>
        <p:spPr>
          <a:xfrm>
            <a:off x="1079521" y="4832223"/>
            <a:ext cx="313695" cy="1094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EB10D1-0E82-4E74-8D8F-37D7A0E184A7}"/>
              </a:ext>
            </a:extLst>
          </p:cNvPr>
          <p:cNvGrpSpPr/>
          <p:nvPr/>
        </p:nvGrpSpPr>
        <p:grpSpPr>
          <a:xfrm>
            <a:off x="8392220" y="1828754"/>
            <a:ext cx="1364943" cy="508362"/>
            <a:chOff x="4985238" y="2064081"/>
            <a:chExt cx="1364943" cy="50836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F14EF1-98D6-4684-BD4F-6B0E14E999C5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510F19-A35E-4196-ADCB-943EB4C611BC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98876E-5BE8-4E68-9EE8-0021F8020AA1}"/>
              </a:ext>
            </a:extLst>
          </p:cNvPr>
          <p:cNvGrpSpPr/>
          <p:nvPr/>
        </p:nvGrpSpPr>
        <p:grpSpPr>
          <a:xfrm>
            <a:off x="7966083" y="1828754"/>
            <a:ext cx="508362" cy="508362"/>
            <a:chOff x="480613" y="985962"/>
            <a:chExt cx="1241283" cy="124128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135045-9E12-4CD3-8812-43834FB74A5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72A722-BF3C-480F-A5C8-100C569BEACF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3C9A428-374E-4F73-91B7-0C4351E899AF}"/>
              </a:ext>
            </a:extLst>
          </p:cNvPr>
          <p:cNvSpPr/>
          <p:nvPr/>
        </p:nvSpPr>
        <p:spPr>
          <a:xfrm>
            <a:off x="8174674" y="1915634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2AEF3B-4A3C-41A4-8732-A83DD5E08F18}"/>
              </a:ext>
            </a:extLst>
          </p:cNvPr>
          <p:cNvCxnSpPr>
            <a:cxnSpLocks/>
            <a:stCxn id="18" idx="0"/>
            <a:endCxn id="40" idx="2"/>
          </p:cNvCxnSpPr>
          <p:nvPr/>
        </p:nvCxnSpPr>
        <p:spPr>
          <a:xfrm flipV="1">
            <a:off x="9404747" y="2337116"/>
            <a:ext cx="98235" cy="583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42F145-78B7-4357-9479-FDDDFC4E280E}"/>
              </a:ext>
            </a:extLst>
          </p:cNvPr>
          <p:cNvCxnSpPr>
            <a:cxnSpLocks/>
            <a:stCxn id="32" idx="0"/>
            <a:endCxn id="26" idx="2"/>
          </p:cNvCxnSpPr>
          <p:nvPr/>
        </p:nvCxnSpPr>
        <p:spPr>
          <a:xfrm flipH="1" flipV="1">
            <a:off x="871581" y="4053956"/>
            <a:ext cx="364788" cy="49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1AC4A04-E19E-42EE-8D7A-B44EDE4D6E9D}"/>
              </a:ext>
            </a:extLst>
          </p:cNvPr>
          <p:cNvSpPr txBox="1"/>
          <p:nvPr/>
        </p:nvSpPr>
        <p:spPr>
          <a:xfrm>
            <a:off x="4277802" y="4832223"/>
            <a:ext cx="425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choose a compatible incident pair. Then place the new item outside the bounding boxes and near the slot??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66925AA-4226-4C7D-BB07-0037838D919B}"/>
              </a:ext>
            </a:extLst>
          </p:cNvPr>
          <p:cNvSpPr/>
          <p:nvPr/>
        </p:nvSpPr>
        <p:spPr>
          <a:xfrm rot="4283840">
            <a:off x="571637" y="4185772"/>
            <a:ext cx="992247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6E9BB0-5E1C-4E4F-9303-BB6E9E63D6C2}"/>
              </a:ext>
            </a:extLst>
          </p:cNvPr>
          <p:cNvGrpSpPr/>
          <p:nvPr/>
        </p:nvGrpSpPr>
        <p:grpSpPr>
          <a:xfrm>
            <a:off x="2763020" y="3141181"/>
            <a:ext cx="508362" cy="508362"/>
            <a:chOff x="480613" y="985962"/>
            <a:chExt cx="1241283" cy="124128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FA0A4-42A4-4829-AB3E-46F426695453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70192A-5528-48BB-8D89-12A0BFC9669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76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889C8-017F-49A6-AC31-ED6BE7E23A89}"/>
              </a:ext>
            </a:extLst>
          </p:cNvPr>
          <p:cNvSpPr txBox="1"/>
          <p:nvPr/>
        </p:nvSpPr>
        <p:spPr>
          <a:xfrm>
            <a:off x="588397" y="596348"/>
            <a:ext cx="10893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Constraints: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An intersections - &gt; a set of contact points with relative position constraint. (We can get that from generated intersections). We can generate a set of polygons and connections. Then solve for a solution without overlaps</a:t>
            </a:r>
          </a:p>
          <a:p>
            <a:pPr marL="342900" indent="-342900">
              <a:buAutoNum type="arabicPeriod"/>
            </a:pPr>
            <a:r>
              <a:rPr lang="en-US" dirty="0"/>
              <a:t>Or just boxes for a layout. Then place intersections, rotate and try to connect to closest intersection without overlaps. But that’s another constraint</a:t>
            </a:r>
          </a:p>
        </p:txBody>
      </p:sp>
    </p:spTree>
    <p:extLst>
      <p:ext uri="{BB962C8B-B14F-4D97-AF65-F5344CB8AC3E}">
        <p14:creationId xmlns:p14="http://schemas.microsoft.com/office/powerpoint/2010/main" val="216666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737</Words>
  <Application>Microsoft Office PowerPoint</Application>
  <PresentationFormat>Widescreen</PresentationFormat>
  <Paragraphs>244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User input plans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line based generators</vt:lpstr>
      <vt:lpstr>Control line based generators</vt:lpstr>
      <vt:lpstr>Control line based generators</vt:lpstr>
      <vt:lpstr>Control line based generators</vt:lpstr>
      <vt:lpstr>Hybrid generators</vt:lpstr>
      <vt:lpstr>Another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Golam Md Muktadir</cp:lastModifiedBy>
  <cp:revision>75</cp:revision>
  <dcterms:created xsi:type="dcterms:W3CDTF">2021-04-20T21:29:36Z</dcterms:created>
  <dcterms:modified xsi:type="dcterms:W3CDTF">2021-06-01T23:29:25Z</dcterms:modified>
</cp:coreProperties>
</file>