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11/15/2020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11/15/2020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286</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33</cp:revision>
  <dcterms:created xsi:type="dcterms:W3CDTF">2020-11-11T21:42:50Z</dcterms:created>
  <dcterms:modified xsi:type="dcterms:W3CDTF">2020-11-15T09:13:45Z</dcterms:modified>
</cp:coreProperties>
</file>