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12/12/2020</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12/12/2020</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12/12/2020</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12/12/2020</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12/12/2020</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12/12/2020</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12/12/2020</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12/12/2020</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12/12/2020</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12/12/2020</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12/12/2020</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12/12/2020</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E33D-A148-4F90-99BE-BA61D2D2B346}"/>
              </a:ext>
            </a:extLst>
          </p:cNvPr>
          <p:cNvSpPr>
            <a:spLocks noGrp="1"/>
          </p:cNvSpPr>
          <p:nvPr>
            <p:ph type="title"/>
          </p:nvPr>
        </p:nvSpPr>
        <p:spPr/>
        <p:txBody>
          <a:bodyPr/>
          <a:lstStyle/>
          <a:p>
            <a:r>
              <a:rPr lang="en-US" dirty="0"/>
              <a:t>19 Variable width lanes</a:t>
            </a:r>
          </a:p>
        </p:txBody>
      </p:sp>
      <p:sp>
        <p:nvSpPr>
          <p:cNvPr id="3" name="Content Placeholder 2">
            <a:extLst>
              <a:ext uri="{FF2B5EF4-FFF2-40B4-BE49-F238E27FC236}">
                <a16:creationId xmlns:a16="http://schemas.microsoft.com/office/drawing/2014/main" id="{0B686639-0A76-4C94-932B-7F5E65A77E0B}"/>
              </a:ext>
            </a:extLst>
          </p:cNvPr>
          <p:cNvSpPr>
            <a:spLocks noGrp="1"/>
          </p:cNvSpPr>
          <p:nvPr>
            <p:ph idx="1"/>
          </p:nvPr>
        </p:nvSpPr>
        <p:spPr/>
        <p:txBody>
          <a:bodyPr/>
          <a:lstStyle/>
          <a:p>
            <a:r>
              <a:rPr lang="en-US" dirty="0"/>
              <a:t>In case of curves, variable width lanes are desired for comfortable driving (STREETGEN) </a:t>
            </a:r>
          </a:p>
        </p:txBody>
      </p:sp>
    </p:spTree>
    <p:extLst>
      <p:ext uri="{BB962C8B-B14F-4D97-AF65-F5344CB8AC3E}">
        <p14:creationId xmlns:p14="http://schemas.microsoft.com/office/powerpoint/2010/main" val="423886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A5C-ADA4-4019-A2FC-1E1F746CC8E9}"/>
              </a:ext>
            </a:extLst>
          </p:cNvPr>
          <p:cNvSpPr>
            <a:spLocks noGrp="1"/>
          </p:cNvSpPr>
          <p:nvPr>
            <p:ph type="title"/>
          </p:nvPr>
        </p:nvSpPr>
        <p:spPr/>
        <p:txBody>
          <a:bodyPr/>
          <a:lstStyle/>
          <a:p>
            <a:r>
              <a:rPr lang="en-US" dirty="0"/>
              <a:t>20 Junction connection road curvature constraints</a:t>
            </a:r>
          </a:p>
        </p:txBody>
      </p:sp>
      <p:sp>
        <p:nvSpPr>
          <p:cNvPr id="3" name="Content Placeholder 2">
            <a:extLst>
              <a:ext uri="{FF2B5EF4-FFF2-40B4-BE49-F238E27FC236}">
                <a16:creationId xmlns:a16="http://schemas.microsoft.com/office/drawing/2014/main" id="{2086BDBD-B831-4FF7-9940-2F3A13EC4E08}"/>
              </a:ext>
            </a:extLst>
          </p:cNvPr>
          <p:cNvSpPr>
            <a:spLocks noGrp="1"/>
          </p:cNvSpPr>
          <p:nvPr>
            <p:ph idx="1"/>
          </p:nvPr>
        </p:nvSpPr>
        <p:spPr/>
        <p:txBody>
          <a:bodyPr/>
          <a:lstStyle/>
          <a:p>
            <a:r>
              <a:rPr lang="en-US" dirty="0"/>
              <a:t>Max curvature to prevent lane overlaps given an angle</a:t>
            </a:r>
          </a:p>
          <a:p>
            <a:r>
              <a:rPr lang="en-US" dirty="0"/>
              <a:t>Min curvature to prevent lane length going over a threshold given an angle</a:t>
            </a:r>
          </a:p>
        </p:txBody>
      </p:sp>
    </p:spTree>
    <p:extLst>
      <p:ext uri="{BB962C8B-B14F-4D97-AF65-F5344CB8AC3E}">
        <p14:creationId xmlns:p14="http://schemas.microsoft.com/office/powerpoint/2010/main" val="313009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68E8-5D5C-496E-867A-768B9580A257}"/>
              </a:ext>
            </a:extLst>
          </p:cNvPr>
          <p:cNvSpPr>
            <a:spLocks noGrp="1"/>
          </p:cNvSpPr>
          <p:nvPr>
            <p:ph type="title"/>
          </p:nvPr>
        </p:nvSpPr>
        <p:spPr/>
        <p:txBody>
          <a:bodyPr/>
          <a:lstStyle/>
          <a:p>
            <a:r>
              <a:rPr lang="en-US" dirty="0"/>
              <a:t>21 Turn lanes that are not a part of the junction</a:t>
            </a:r>
          </a:p>
        </p:txBody>
      </p:sp>
      <p:sp>
        <p:nvSpPr>
          <p:cNvPr id="3" name="Content Placeholder 2">
            <a:extLst>
              <a:ext uri="{FF2B5EF4-FFF2-40B4-BE49-F238E27FC236}">
                <a16:creationId xmlns:a16="http://schemas.microsoft.com/office/drawing/2014/main" id="{25F73D0E-8B07-4C19-9EE0-1077EDF490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472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375</Words>
  <Application>Microsoft Office PowerPoint</Application>
  <PresentationFormat>Widescreen</PresentationFormat>
  <Paragraphs>39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lpstr>19 Variable width lanes</vt:lpstr>
      <vt:lpstr>20 Junction connection road curvature constraints</vt:lpstr>
      <vt:lpstr>21 Turn lanes that are not a part of the junction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49</cp:revision>
  <dcterms:created xsi:type="dcterms:W3CDTF">2020-11-11T21:42:50Z</dcterms:created>
  <dcterms:modified xsi:type="dcterms:W3CDTF">2020-12-13T07:52:06Z</dcterms:modified>
</cp:coreProperties>
</file>