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68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AE17EF-41F9-4FCA-A3E4-EBC9333B2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52228"/>
              </p:ext>
            </p:extLst>
          </p:nvPr>
        </p:nvGraphicFramePr>
        <p:xfrm>
          <a:off x="2032000" y="719665"/>
          <a:ext cx="2897808" cy="46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2">
                  <a:extLst>
                    <a:ext uri="{9D8B030D-6E8A-4147-A177-3AD203B41FA5}">
                      <a16:colId xmlns:a16="http://schemas.microsoft.com/office/drawing/2014/main" val="4247390610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2226899967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4292240374"/>
                    </a:ext>
                  </a:extLst>
                </a:gridCol>
                <a:gridCol w="724452">
                  <a:extLst>
                    <a:ext uri="{9D8B030D-6E8A-4147-A177-3AD203B41FA5}">
                      <a16:colId xmlns:a16="http://schemas.microsoft.com/office/drawing/2014/main" val="3427784203"/>
                    </a:ext>
                  </a:extLst>
                </a:gridCol>
              </a:tblGrid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4541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31507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6955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70056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292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0200"/>
                  </a:ext>
                </a:extLst>
              </a:tr>
              <a:tr h="662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739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4AD59A8-0584-4B1F-8E05-70535FC15141}"/>
              </a:ext>
            </a:extLst>
          </p:cNvPr>
          <p:cNvGrpSpPr/>
          <p:nvPr/>
        </p:nvGrpSpPr>
        <p:grpSpPr>
          <a:xfrm>
            <a:off x="3647459" y="2811029"/>
            <a:ext cx="449249" cy="449249"/>
            <a:chOff x="480613" y="985962"/>
            <a:chExt cx="1241283" cy="12412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B28F1E-A125-444C-BC2E-AC3D458C454E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E62AA6-4D25-4DC9-914C-53A245CB01C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2113C8-45F6-45B3-9F3A-5BDC6B3F3EEC}"/>
              </a:ext>
            </a:extLst>
          </p:cNvPr>
          <p:cNvGrpSpPr/>
          <p:nvPr/>
        </p:nvGrpSpPr>
        <p:grpSpPr>
          <a:xfrm>
            <a:off x="2180774" y="2827005"/>
            <a:ext cx="449249" cy="449249"/>
            <a:chOff x="480613" y="985962"/>
            <a:chExt cx="1241283" cy="1241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716914-008D-4E4D-A677-403E43F56DF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B7DE7F-DCD3-44A0-8AAD-86DFBB338D4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6C3C0-E09C-4436-8273-A3F00EECE88B}"/>
              </a:ext>
            </a:extLst>
          </p:cNvPr>
          <p:cNvGrpSpPr/>
          <p:nvPr/>
        </p:nvGrpSpPr>
        <p:grpSpPr>
          <a:xfrm>
            <a:off x="2875189" y="2823980"/>
            <a:ext cx="449249" cy="449249"/>
            <a:chOff x="480613" y="985962"/>
            <a:chExt cx="1241283" cy="12412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7EA28-8459-4698-BC39-8CED9CF3B25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A24543-0B57-4D7D-BFD7-325EE6516E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6BAB4-9CD3-4B0B-93B7-FE87E4E334F9}"/>
              </a:ext>
            </a:extLst>
          </p:cNvPr>
          <p:cNvGrpSpPr/>
          <p:nvPr/>
        </p:nvGrpSpPr>
        <p:grpSpPr>
          <a:xfrm>
            <a:off x="2875188" y="2132591"/>
            <a:ext cx="449249" cy="449249"/>
            <a:chOff x="480613" y="985962"/>
            <a:chExt cx="1241283" cy="1241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35F2DA-A80F-4D7A-8FD7-65D79D9B622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25F5D7-E4F2-4F77-AC66-5F5DBAF945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421ED8-895A-4204-B97C-E1DB845D8A48}"/>
              </a:ext>
            </a:extLst>
          </p:cNvPr>
          <p:cNvCxnSpPr/>
          <p:nvPr/>
        </p:nvCxnSpPr>
        <p:spPr>
          <a:xfrm flipV="1">
            <a:off x="5957332" y="1057524"/>
            <a:ext cx="2389367" cy="240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C1E72-9D72-4297-AFCB-9DA9DF30C8E4}"/>
              </a:ext>
            </a:extLst>
          </p:cNvPr>
          <p:cNvSpPr/>
          <p:nvPr/>
        </p:nvSpPr>
        <p:spPr>
          <a:xfrm>
            <a:off x="6315916" y="2445268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quadrants for incident roads.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9A8294-F098-491C-A9FA-045AB69712CE}"/>
              </a:ext>
            </a:extLst>
          </p:cNvPr>
          <p:cNvSpPr/>
          <p:nvPr/>
        </p:nvSpPr>
        <p:spPr>
          <a:xfrm>
            <a:off x="6315916" y="4178412"/>
            <a:ext cx="4870174" cy="118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keep the rotation as a constraint problem? We can allow an intersection to be rotated to fit into </a:t>
            </a:r>
            <a:r>
              <a:rPr lang="en-US"/>
              <a:t>a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591831" y="735044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A38385-4F76-48BC-82DE-684E8784F7F0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788158" y="3934414"/>
            <a:chExt cx="2917374" cy="281161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6C108E-E0C7-46B3-819C-049D00F07C87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CF735E-2A26-4413-9D8A-A9DA17577330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A93F11-38C4-4F50-AAD1-7AEC399A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4EF4B5-1996-4AD5-91C6-22129CFEC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C91AAB-764C-48CC-9BE6-C7AE6A780DBC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8594F8-5086-4880-8FD0-5354417E5863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C4CE21-3DEC-4849-A568-D7F02AC460E6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CD567F-315F-488C-B2C1-D5E107800E57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A27067-C81E-4ECF-88EA-C8841EC010DD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0DA0EE4-FF54-49FD-97B6-623366A89AAB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5D5EF8-9553-4E89-9264-56B6109A1736}"/>
              </a:ext>
            </a:extLst>
          </p:cNvPr>
          <p:cNvCxnSpPr>
            <a:cxnSpLocks/>
          </p:cNvCxnSpPr>
          <p:nvPr/>
        </p:nvCxnSpPr>
        <p:spPr>
          <a:xfrm>
            <a:off x="6842560" y="4945225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62B817-1850-4CC2-869A-B6BCA825AB64}"/>
              </a:ext>
            </a:extLst>
          </p:cNvPr>
          <p:cNvCxnSpPr>
            <a:cxnSpLocks/>
          </p:cNvCxnSpPr>
          <p:nvPr/>
        </p:nvCxnSpPr>
        <p:spPr>
          <a:xfrm>
            <a:off x="6842560" y="5088294"/>
            <a:ext cx="3606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B061D4-201E-402C-8016-9B5A83319EA0}"/>
              </a:ext>
            </a:extLst>
          </p:cNvPr>
          <p:cNvCxnSpPr>
            <a:cxnSpLocks/>
          </p:cNvCxnSpPr>
          <p:nvPr/>
        </p:nvCxnSpPr>
        <p:spPr>
          <a:xfrm flipH="1">
            <a:off x="6827037" y="5600889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D05934-EB92-4F57-B22D-4644F544C041}"/>
              </a:ext>
            </a:extLst>
          </p:cNvPr>
          <p:cNvCxnSpPr>
            <a:cxnSpLocks/>
          </p:cNvCxnSpPr>
          <p:nvPr/>
        </p:nvCxnSpPr>
        <p:spPr>
          <a:xfrm flipH="1">
            <a:off x="6827036" y="5743958"/>
            <a:ext cx="351369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480124-09DC-45D9-9FF1-6BC1D021D460}"/>
              </a:ext>
            </a:extLst>
          </p:cNvPr>
          <p:cNvCxnSpPr>
            <a:cxnSpLocks/>
          </p:cNvCxnSpPr>
          <p:nvPr/>
        </p:nvCxnSpPr>
        <p:spPr>
          <a:xfrm flipH="1">
            <a:off x="6027458" y="6359558"/>
            <a:ext cx="966" cy="27450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FD3564-6DA3-4F9F-A165-604946B97D8E}"/>
              </a:ext>
            </a:extLst>
          </p:cNvPr>
          <p:cNvCxnSpPr>
            <a:cxnSpLocks/>
          </p:cNvCxnSpPr>
          <p:nvPr/>
        </p:nvCxnSpPr>
        <p:spPr>
          <a:xfrm flipV="1">
            <a:off x="5587591" y="6359558"/>
            <a:ext cx="0" cy="27450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F3E727-F141-4A6B-9773-3EFE5671FFAB}"/>
              </a:ext>
            </a:extLst>
          </p:cNvPr>
          <p:cNvCxnSpPr>
            <a:cxnSpLocks/>
          </p:cNvCxnSpPr>
          <p:nvPr/>
        </p:nvCxnSpPr>
        <p:spPr>
          <a:xfrm flipH="1">
            <a:off x="4390458" y="4945226"/>
            <a:ext cx="38012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738951-E733-4EBA-A47A-9D719336E6B6}"/>
              </a:ext>
            </a:extLst>
          </p:cNvPr>
          <p:cNvCxnSpPr>
            <a:cxnSpLocks/>
          </p:cNvCxnSpPr>
          <p:nvPr/>
        </p:nvCxnSpPr>
        <p:spPr>
          <a:xfrm>
            <a:off x="4422773" y="5600889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84A1DC-43BB-41EF-8A03-C67B0359B5CB}"/>
              </a:ext>
            </a:extLst>
          </p:cNvPr>
          <p:cNvCxnSpPr>
            <a:cxnSpLocks/>
          </p:cNvCxnSpPr>
          <p:nvPr/>
        </p:nvCxnSpPr>
        <p:spPr>
          <a:xfrm flipH="1">
            <a:off x="4390458" y="5088294"/>
            <a:ext cx="37769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ADEFCC-62EA-4ABB-BD16-5C3A7641B1D4}"/>
              </a:ext>
            </a:extLst>
          </p:cNvPr>
          <p:cNvCxnSpPr>
            <a:cxnSpLocks/>
          </p:cNvCxnSpPr>
          <p:nvPr/>
        </p:nvCxnSpPr>
        <p:spPr>
          <a:xfrm>
            <a:off x="4422773" y="5740258"/>
            <a:ext cx="380127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76A1AF5-7DE3-49AD-80A0-19DA0FA6B419}"/>
              </a:ext>
            </a:extLst>
          </p:cNvPr>
          <p:cNvGrpSpPr/>
          <p:nvPr/>
        </p:nvGrpSpPr>
        <p:grpSpPr>
          <a:xfrm>
            <a:off x="625126" y="1885425"/>
            <a:ext cx="4373794" cy="3177073"/>
            <a:chOff x="1156995" y="1973424"/>
            <a:chExt cx="4373794" cy="31770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9CB58EA-1C2F-454A-9CB5-F5B2EB89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 t="13036" r="23775" b="12271"/>
            <a:stretch/>
          </p:blipFill>
          <p:spPr>
            <a:xfrm>
              <a:off x="1399592" y="1980422"/>
              <a:ext cx="3888600" cy="289715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3D0496-09B6-44A2-80BA-A9DF13717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6761" y="1973424"/>
              <a:ext cx="241141" cy="28704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5F3C82-C368-4100-A0E6-A846555C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261" y="4793858"/>
              <a:ext cx="88540" cy="356639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E8BE74-A57F-4383-A401-D9335D297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3219" y="3512196"/>
              <a:ext cx="347570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21B7ED-0615-45B6-94E4-38972169D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995" y="3639065"/>
              <a:ext cx="342066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2E6B9D-A9D4-4FBD-923B-C384264C694D}"/>
              </a:ext>
            </a:extLst>
          </p:cNvPr>
          <p:cNvGrpSpPr/>
          <p:nvPr/>
        </p:nvGrpSpPr>
        <p:grpSpPr>
          <a:xfrm>
            <a:off x="6071846" y="612773"/>
            <a:ext cx="4283028" cy="3015078"/>
            <a:chOff x="6071846" y="612773"/>
            <a:chExt cx="4283028" cy="30150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61B9D-A877-41D7-8BA8-75F6B44A2732}"/>
                </a:ext>
              </a:extLst>
            </p:cNvPr>
            <p:cNvGrpSpPr/>
            <p:nvPr/>
          </p:nvGrpSpPr>
          <p:grpSpPr>
            <a:xfrm>
              <a:off x="6500494" y="878566"/>
              <a:ext cx="3251742" cy="2441508"/>
              <a:chOff x="6732777" y="2180059"/>
              <a:chExt cx="3251742" cy="244150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3A81015-B5D4-42FA-88C6-806DBB03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1774" y="2180059"/>
                <a:ext cx="241141" cy="28704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EA81287-C4CE-4734-8B97-F248343742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50932" y="4264928"/>
                <a:ext cx="88540" cy="356639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F898565-E3CC-4171-8895-1871C00E4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6949" y="3507593"/>
                <a:ext cx="347570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96F9CC-E874-42FD-B740-C099BA919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2777" y="3619497"/>
                <a:ext cx="342066" cy="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87C1C8-052A-472B-AFD5-04AF8D06A222}"/>
                  </a:ext>
                </a:extLst>
              </p:cNvPr>
              <p:cNvSpPr/>
              <p:nvPr/>
            </p:nvSpPr>
            <p:spPr>
              <a:xfrm>
                <a:off x="9147838" y="2467103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04654D-397B-470B-9ED4-EB2E93AB4C35}"/>
                  </a:ext>
                </a:extLst>
              </p:cNvPr>
              <p:cNvSpPr/>
              <p:nvPr/>
            </p:nvSpPr>
            <p:spPr>
              <a:xfrm>
                <a:off x="9422345" y="340489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97468C-4FAE-4B75-A103-E6E090A6DAE5}"/>
                  </a:ext>
                </a:extLst>
              </p:cNvPr>
              <p:cNvSpPr/>
              <p:nvPr/>
            </p:nvSpPr>
            <p:spPr>
              <a:xfrm>
                <a:off x="7086683" y="3495928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86FAB-E0A9-4EB3-89A6-BBAD94628D8F}"/>
                  </a:ext>
                </a:extLst>
              </p:cNvPr>
              <p:cNvSpPr/>
              <p:nvPr/>
            </p:nvSpPr>
            <p:spPr>
              <a:xfrm>
                <a:off x="8650932" y="4050324"/>
                <a:ext cx="214604" cy="21460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8147D9-0606-4CA1-BD82-3A8CE8B06210}"/>
                </a:ext>
              </a:extLst>
            </p:cNvPr>
            <p:cNvSpPr txBox="1"/>
            <p:nvPr/>
          </p:nvSpPr>
          <p:spPr>
            <a:xfrm>
              <a:off x="9827229" y="203673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6152EF-292B-4E98-B822-7D30CA500634}"/>
                </a:ext>
              </a:extLst>
            </p:cNvPr>
            <p:cNvSpPr txBox="1"/>
            <p:nvPr/>
          </p:nvSpPr>
          <p:spPr>
            <a:xfrm>
              <a:off x="8205621" y="33200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CD1958-699F-4B8B-B3FD-F4EC3E88C18B}"/>
                </a:ext>
              </a:extLst>
            </p:cNvPr>
            <p:cNvSpPr txBox="1"/>
            <p:nvPr/>
          </p:nvSpPr>
          <p:spPr>
            <a:xfrm>
              <a:off x="6071846" y="2147848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56B2D5-370F-4B07-9B34-47D735795F52}"/>
                </a:ext>
              </a:extLst>
            </p:cNvPr>
            <p:cNvSpPr txBox="1"/>
            <p:nvPr/>
          </p:nvSpPr>
          <p:spPr>
            <a:xfrm>
              <a:off x="9190061" y="612773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96B5C3-0F60-47BD-9E31-532731ACB652}"/>
              </a:ext>
            </a:extLst>
          </p:cNvPr>
          <p:cNvGrpSpPr/>
          <p:nvPr/>
        </p:nvGrpSpPr>
        <p:grpSpPr>
          <a:xfrm>
            <a:off x="7310938" y="3912117"/>
            <a:ext cx="2917374" cy="2811619"/>
            <a:chOff x="4353134" y="3912117"/>
            <a:chExt cx="2917374" cy="28116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A38385-4F76-48BC-82DE-684E8784F7F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6C108E-E0C7-46B3-819C-049D00F07C8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CF735E-2A26-4413-9D8A-A9DA1757733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DA93F11-38C4-4F50-AAD1-7AEC399AA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4EF4B5-1996-4AD5-91C6-22129CFEC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BC91AAB-764C-48CC-9BE6-C7AE6A780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8594F8-5086-4880-8FD0-5354417E5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4CE21-3DEC-4849-A568-D7F02AC460E6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CD567F-315F-488C-B2C1-D5E107800E57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A27067-C81E-4ECF-88EA-C8841EC010DD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DA0EE4-FF54-49FD-97B6-623366A89AA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5D5EF8-9553-4E89-9264-56B6109A17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62B817-1850-4CC2-869A-B6BCA825AB64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2B061D4-201E-402C-8016-9B5A83319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5D05934-EB92-4F57-B22D-4644F544C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480124-09DC-45D9-9FF1-6BC1D021D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FD3564-6DA3-4F9F-A165-604946B97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F3E727-F141-4A6B-9773-3EFE5671F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738951-E733-4EBA-A47A-9D719336E6B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884A1DC-43BB-41EF-8A03-C67B0359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5ADEFCC-62EA-4ABB-BD16-5C3A7641B1D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07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02C65-97A0-4A0F-8971-5B064930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28" y="2122850"/>
            <a:ext cx="2921150" cy="2140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36385-6F75-4001-8EFE-74E428F7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550" y="2230805"/>
            <a:ext cx="2032104" cy="1924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156EC-E59D-4295-8141-45168981D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2" y="2083001"/>
            <a:ext cx="3035456" cy="2406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3DDCF-BD13-4546-8870-1F5341FD518D}"/>
              </a:ext>
            </a:extLst>
          </p:cNvPr>
          <p:cNvSpPr txBox="1"/>
          <p:nvPr/>
        </p:nvSpPr>
        <p:spPr>
          <a:xfrm>
            <a:off x="752892" y="4508218"/>
            <a:ext cx="314798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1. Calculate outward heading at each incident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596D-4694-431E-8693-09FC50EECCE7}"/>
              </a:ext>
            </a:extLst>
          </p:cNvPr>
          <p:cNvSpPr txBox="1"/>
          <p:nvPr/>
        </p:nvSpPr>
        <p:spPr>
          <a:xfrm>
            <a:off x="4574828" y="4489775"/>
            <a:ext cx="30354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Assign incident roads to one of four direction quadrants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A73D9-498F-432C-82E6-40AA70D8601A}"/>
              </a:ext>
            </a:extLst>
          </p:cNvPr>
          <p:cNvSpPr txBox="1"/>
          <p:nvPr/>
        </p:nvSpPr>
        <p:spPr>
          <a:xfrm>
            <a:off x="8500220" y="4489775"/>
            <a:ext cx="30354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2. Create a Direction Intersection which have number of incoming and outgoing lanes in each direction quadrants</a:t>
            </a:r>
          </a:p>
        </p:txBody>
      </p:sp>
    </p:spTree>
    <p:extLst>
      <p:ext uri="{BB962C8B-B14F-4D97-AF65-F5344CB8AC3E}">
        <p14:creationId xmlns:p14="http://schemas.microsoft.com/office/powerpoint/2010/main" val="332311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5600-F308-4477-A0D7-54BD5B66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5" t="13189" r="27985" b="11505"/>
          <a:stretch/>
        </p:blipFill>
        <p:spPr>
          <a:xfrm>
            <a:off x="793243" y="712283"/>
            <a:ext cx="3256244" cy="29889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DC5330-0DA2-49FC-AB6E-56D213895DBA}"/>
              </a:ext>
            </a:extLst>
          </p:cNvPr>
          <p:cNvSpPr txBox="1"/>
          <p:nvPr/>
        </p:nvSpPr>
        <p:spPr>
          <a:xfrm>
            <a:off x="9287545" y="1882841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6FC02C-FF6E-4F40-9F16-3141FD3BF6E0}"/>
              </a:ext>
            </a:extLst>
          </p:cNvPr>
          <p:cNvSpPr txBox="1"/>
          <p:nvPr/>
        </p:nvSpPr>
        <p:spPr>
          <a:xfrm>
            <a:off x="7789429" y="339344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A7CF3A-4C46-4E35-A76A-7F022D602759}"/>
              </a:ext>
            </a:extLst>
          </p:cNvPr>
          <p:cNvSpPr txBox="1"/>
          <p:nvPr/>
        </p:nvSpPr>
        <p:spPr>
          <a:xfrm>
            <a:off x="5996749" y="220395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7600-7BCC-4A52-A6D3-3DC667FBA041}"/>
              </a:ext>
            </a:extLst>
          </p:cNvPr>
          <p:cNvSpPr txBox="1"/>
          <p:nvPr/>
        </p:nvSpPr>
        <p:spPr>
          <a:xfrm>
            <a:off x="7777875" y="458884"/>
            <a:ext cx="427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71ED7-AED9-4CB2-9B75-14B2B10505A6}"/>
              </a:ext>
            </a:extLst>
          </p:cNvPr>
          <p:cNvCxnSpPr>
            <a:cxnSpLocks/>
          </p:cNvCxnSpPr>
          <p:nvPr/>
        </p:nvCxnSpPr>
        <p:spPr>
          <a:xfrm flipV="1">
            <a:off x="2557679" y="402252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207712-D441-4A0D-BE84-3C6870124B82}"/>
              </a:ext>
            </a:extLst>
          </p:cNvPr>
          <p:cNvCxnSpPr>
            <a:cxnSpLocks/>
          </p:cNvCxnSpPr>
          <p:nvPr/>
        </p:nvCxnSpPr>
        <p:spPr>
          <a:xfrm flipH="1" flipV="1">
            <a:off x="451177" y="2535718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D03618-8B64-462B-8D42-8467A550E77A}"/>
              </a:ext>
            </a:extLst>
          </p:cNvPr>
          <p:cNvCxnSpPr>
            <a:cxnSpLocks/>
          </p:cNvCxnSpPr>
          <p:nvPr/>
        </p:nvCxnSpPr>
        <p:spPr>
          <a:xfrm flipV="1">
            <a:off x="3997980" y="2190618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982E2D-8E34-4A00-B1C6-419AD650F7D8}"/>
              </a:ext>
            </a:extLst>
          </p:cNvPr>
          <p:cNvCxnSpPr>
            <a:cxnSpLocks/>
          </p:cNvCxnSpPr>
          <p:nvPr/>
        </p:nvCxnSpPr>
        <p:spPr>
          <a:xfrm>
            <a:off x="2557679" y="3616896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4FB529-9584-4BA8-88D0-74C0C2489A05}"/>
              </a:ext>
            </a:extLst>
          </p:cNvPr>
          <p:cNvCxnSpPr>
            <a:cxnSpLocks/>
          </p:cNvCxnSpPr>
          <p:nvPr/>
        </p:nvCxnSpPr>
        <p:spPr>
          <a:xfrm flipV="1">
            <a:off x="8006796" y="766661"/>
            <a:ext cx="0" cy="36440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1EDD7-2D03-4376-A5F1-3D5B320D17CB}"/>
              </a:ext>
            </a:extLst>
          </p:cNvPr>
          <p:cNvCxnSpPr>
            <a:cxnSpLocks/>
          </p:cNvCxnSpPr>
          <p:nvPr/>
        </p:nvCxnSpPr>
        <p:spPr>
          <a:xfrm flipH="1" flipV="1">
            <a:off x="6426675" y="2359191"/>
            <a:ext cx="342066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C1B974-CA7C-4D6F-A1D0-B1A56114872F}"/>
              </a:ext>
            </a:extLst>
          </p:cNvPr>
          <p:cNvCxnSpPr>
            <a:cxnSpLocks/>
          </p:cNvCxnSpPr>
          <p:nvPr/>
        </p:nvCxnSpPr>
        <p:spPr>
          <a:xfrm flipV="1">
            <a:off x="8939975" y="2047411"/>
            <a:ext cx="347570" cy="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5AD76D-2FDA-41BB-BD94-9BB7364425A5}"/>
              </a:ext>
            </a:extLst>
          </p:cNvPr>
          <p:cNvCxnSpPr>
            <a:cxnSpLocks/>
          </p:cNvCxnSpPr>
          <p:nvPr/>
        </p:nvCxnSpPr>
        <p:spPr>
          <a:xfrm>
            <a:off x="8006796" y="3023413"/>
            <a:ext cx="0" cy="394359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5CDDC28-BDCD-44C3-A3B7-C01D6999D299}"/>
              </a:ext>
            </a:extLst>
          </p:cNvPr>
          <p:cNvSpPr/>
          <p:nvPr/>
        </p:nvSpPr>
        <p:spPr>
          <a:xfrm>
            <a:off x="7899494" y="1095283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D37E37-A3E7-4441-80FC-5D1FFBE6BB4E}"/>
              </a:ext>
            </a:extLst>
          </p:cNvPr>
          <p:cNvSpPr/>
          <p:nvPr/>
        </p:nvSpPr>
        <p:spPr>
          <a:xfrm>
            <a:off x="8725371" y="194011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A442BA-D8D2-4EE8-BD5A-9EF22A5C23BE}"/>
              </a:ext>
            </a:extLst>
          </p:cNvPr>
          <p:cNvSpPr/>
          <p:nvPr/>
        </p:nvSpPr>
        <p:spPr>
          <a:xfrm>
            <a:off x="7899494" y="280880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A1D21B-2FCE-4119-9F4F-021B957AC379}"/>
              </a:ext>
            </a:extLst>
          </p:cNvPr>
          <p:cNvSpPr/>
          <p:nvPr/>
        </p:nvSpPr>
        <p:spPr>
          <a:xfrm>
            <a:off x="6782931" y="2251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F81AB-6C82-480D-88C4-7BC4815601AF}"/>
              </a:ext>
            </a:extLst>
          </p:cNvPr>
          <p:cNvGrpSpPr/>
          <p:nvPr/>
        </p:nvGrpSpPr>
        <p:grpSpPr>
          <a:xfrm>
            <a:off x="4353134" y="3912117"/>
            <a:ext cx="2917374" cy="2811619"/>
            <a:chOff x="4353134" y="3912117"/>
            <a:chExt cx="2917374" cy="28116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249FD4-39C1-4963-9D9D-130F456A950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BA3480-DED0-4211-B4DA-F862A4F9B013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43A9BF3-7F84-4047-8796-561E8CA72D10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70460BA-98E5-4986-9292-894C4B0511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DD4B6BB-5DC0-479C-AB0D-16CD881C7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AD1937-4174-4408-9683-7520194C0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EC8AD3-A5AB-4EE4-9AC1-440A7AD44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DAE8FE-2230-4AAE-B22F-1F24506764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397B8-5BB0-46C8-BA52-8EE36ADCC45D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B3F68-203D-4443-9EDD-82F2907C088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C56DDB-2BA8-4343-A0E7-0FA8F93A86E4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8F4C3E-70A3-4B63-A732-464A41304AE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9D8155-FD97-44D1-9763-0FB812B5F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8DFF5-4335-4CF2-A3AE-8988727B9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6511465-A872-431F-9769-217C58668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76C5BA3-4958-440A-9F19-158F95327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38EEB6-A7BB-4CA3-84D0-6417F54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5C91774-B1B1-4774-8439-C9BAADBBE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C89CEFF-97F9-40F3-AB68-106997B07A82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14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152113-024C-46F7-8E7F-F268386950D7}"/>
              </a:ext>
            </a:extLst>
          </p:cNvPr>
          <p:cNvCxnSpPr>
            <a:cxnSpLocks/>
          </p:cNvCxnSpPr>
          <p:nvPr/>
        </p:nvCxnSpPr>
        <p:spPr>
          <a:xfrm flipV="1">
            <a:off x="9762146" y="773214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7C1A5C-202F-455F-A2BE-54699C46708F}"/>
              </a:ext>
            </a:extLst>
          </p:cNvPr>
          <p:cNvCxnSpPr>
            <a:cxnSpLocks/>
          </p:cNvCxnSpPr>
          <p:nvPr/>
        </p:nvCxnSpPr>
        <p:spPr>
          <a:xfrm flipV="1">
            <a:off x="10267266" y="1494792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6971AE-5BB3-4BD1-A47B-A1546F12C1BB}"/>
              </a:ext>
            </a:extLst>
          </p:cNvPr>
          <p:cNvCxnSpPr>
            <a:cxnSpLocks/>
          </p:cNvCxnSpPr>
          <p:nvPr/>
        </p:nvCxnSpPr>
        <p:spPr>
          <a:xfrm>
            <a:off x="10221011" y="329731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F727C3-D652-439B-ACDB-8C50DE92A916}"/>
              </a:ext>
            </a:extLst>
          </p:cNvPr>
          <p:cNvCxnSpPr>
            <a:cxnSpLocks/>
          </p:cNvCxnSpPr>
          <p:nvPr/>
        </p:nvCxnSpPr>
        <p:spPr>
          <a:xfrm>
            <a:off x="9546002" y="3803972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E3451-D0BF-437F-A85E-520792412D76}"/>
              </a:ext>
            </a:extLst>
          </p:cNvPr>
          <p:cNvCxnSpPr>
            <a:cxnSpLocks/>
          </p:cNvCxnSpPr>
          <p:nvPr/>
        </p:nvCxnSpPr>
        <p:spPr>
          <a:xfrm flipH="1">
            <a:off x="8450074" y="3679149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705D4F-1DDE-46CA-8583-24DA842D3B02}"/>
              </a:ext>
            </a:extLst>
          </p:cNvPr>
          <p:cNvCxnSpPr>
            <a:cxnSpLocks/>
          </p:cNvCxnSpPr>
          <p:nvPr/>
        </p:nvCxnSpPr>
        <p:spPr>
          <a:xfrm flipH="1">
            <a:off x="7515725" y="2761086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A0AB61-14FE-440D-A94B-14930AF2F780}"/>
              </a:ext>
            </a:extLst>
          </p:cNvPr>
          <p:cNvCxnSpPr>
            <a:cxnSpLocks/>
          </p:cNvCxnSpPr>
          <p:nvPr/>
        </p:nvCxnSpPr>
        <p:spPr>
          <a:xfrm flipH="1" flipV="1">
            <a:off x="8349285" y="1042250"/>
            <a:ext cx="272013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44C61-F7F3-4A9F-84D0-1481BC92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2" t="12883" r="31429" b="11658"/>
          <a:stretch/>
        </p:blipFill>
        <p:spPr>
          <a:xfrm>
            <a:off x="937911" y="621857"/>
            <a:ext cx="3589970" cy="395940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1B0D1D-50FA-42AA-89B5-17B74E16B4F4}"/>
              </a:ext>
            </a:extLst>
          </p:cNvPr>
          <p:cNvGrpSpPr/>
          <p:nvPr/>
        </p:nvGrpSpPr>
        <p:grpSpPr>
          <a:xfrm>
            <a:off x="4788158" y="3934414"/>
            <a:ext cx="2917374" cy="2811619"/>
            <a:chOff x="4788158" y="3934414"/>
            <a:chExt cx="2917374" cy="28116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7A8565-ADD2-4269-BD4C-B3E6258BD56D}"/>
                </a:ext>
              </a:extLst>
            </p:cNvPr>
            <p:cNvSpPr/>
            <p:nvPr/>
          </p:nvSpPr>
          <p:spPr>
            <a:xfrm>
              <a:off x="5047861" y="4236098"/>
              <a:ext cx="2397968" cy="22859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E8D2DC-C897-45E4-9E67-0ADDB52D4BDB}"/>
                </a:ext>
              </a:extLst>
            </p:cNvPr>
            <p:cNvSpPr/>
            <p:nvPr/>
          </p:nvSpPr>
          <p:spPr>
            <a:xfrm>
              <a:off x="5402424" y="4584442"/>
              <a:ext cx="1666580" cy="1620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C5917F-13C7-4730-8421-52440FCE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702" y="4236098"/>
              <a:ext cx="484127" cy="49905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115D7B-AA9E-4D48-BD60-AD3449D4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61" y="6173744"/>
              <a:ext cx="376825" cy="34834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705D18-AFE0-4DCE-9F3A-AA8B0F0AD7D6}"/>
                </a:ext>
              </a:extLst>
            </p:cNvPr>
            <p:cNvCxnSpPr>
              <a:cxnSpLocks/>
            </p:cNvCxnSpPr>
            <p:nvPr/>
          </p:nvCxnSpPr>
          <p:spPr>
            <a:xfrm>
              <a:off x="4788158" y="3934414"/>
              <a:ext cx="877652" cy="936166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5E7864-2145-45B7-BB30-B0A13A3B3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18591" y="5962261"/>
              <a:ext cx="886941" cy="78377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2E8123-8598-496C-B093-028C4B5A772E}"/>
                </a:ext>
              </a:extLst>
            </p:cNvPr>
            <p:cNvSpPr txBox="1"/>
            <p:nvPr/>
          </p:nvSpPr>
          <p:spPr>
            <a:xfrm>
              <a:off x="6554768" y="5240761"/>
              <a:ext cx="5276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right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C5A912-F014-4429-A167-95CC0EE616CD}"/>
                </a:ext>
              </a:extLst>
            </p:cNvPr>
            <p:cNvSpPr txBox="1"/>
            <p:nvPr/>
          </p:nvSpPr>
          <p:spPr>
            <a:xfrm>
              <a:off x="5389015" y="5240761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left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81378-E2E1-4D50-82C4-0C3EC1EE7E72}"/>
                </a:ext>
              </a:extLst>
            </p:cNvPr>
            <p:cNvSpPr txBox="1"/>
            <p:nvPr/>
          </p:nvSpPr>
          <p:spPr>
            <a:xfrm>
              <a:off x="6029478" y="59372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59CDF4-F348-45F6-8216-E7584C5A8863}"/>
                </a:ext>
              </a:extLst>
            </p:cNvPr>
            <p:cNvSpPr txBox="1"/>
            <p:nvPr/>
          </p:nvSpPr>
          <p:spPr>
            <a:xfrm>
              <a:off x="6029478" y="4581264"/>
              <a:ext cx="433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top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5B1B56-93DC-46A5-AF45-FBD24878DEB1}"/>
              </a:ext>
            </a:extLst>
          </p:cNvPr>
          <p:cNvCxnSpPr>
            <a:cxnSpLocks/>
          </p:cNvCxnSpPr>
          <p:nvPr/>
        </p:nvCxnSpPr>
        <p:spPr>
          <a:xfrm flipV="1">
            <a:off x="3425465" y="410547"/>
            <a:ext cx="110837" cy="3626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E6E16-1BAF-4B6F-AAFF-10A61537F020}"/>
              </a:ext>
            </a:extLst>
          </p:cNvPr>
          <p:cNvCxnSpPr>
            <a:cxnSpLocks/>
          </p:cNvCxnSpPr>
          <p:nvPr/>
        </p:nvCxnSpPr>
        <p:spPr>
          <a:xfrm flipV="1">
            <a:off x="4175024" y="1352939"/>
            <a:ext cx="352857" cy="1978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FD4AE-34E1-4201-A4A5-E709A3AB950D}"/>
              </a:ext>
            </a:extLst>
          </p:cNvPr>
          <p:cNvCxnSpPr>
            <a:cxnSpLocks/>
          </p:cNvCxnSpPr>
          <p:nvPr/>
        </p:nvCxnSpPr>
        <p:spPr>
          <a:xfrm>
            <a:off x="4173787" y="3578620"/>
            <a:ext cx="322822" cy="12096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71711B-3D82-46EA-9D6C-F953723FD0B3}"/>
              </a:ext>
            </a:extLst>
          </p:cNvPr>
          <p:cNvCxnSpPr>
            <a:cxnSpLocks/>
          </p:cNvCxnSpPr>
          <p:nvPr/>
        </p:nvCxnSpPr>
        <p:spPr>
          <a:xfrm>
            <a:off x="3160595" y="4402497"/>
            <a:ext cx="95789" cy="37049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F76D8-22F5-4973-B447-7B11F03D470F}"/>
              </a:ext>
            </a:extLst>
          </p:cNvPr>
          <p:cNvCxnSpPr>
            <a:cxnSpLocks/>
          </p:cNvCxnSpPr>
          <p:nvPr/>
        </p:nvCxnSpPr>
        <p:spPr>
          <a:xfrm flipH="1">
            <a:off x="1628821" y="4115131"/>
            <a:ext cx="276749" cy="28736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ABDCA-08B5-4672-B7CF-B79E4CC1738B}"/>
              </a:ext>
            </a:extLst>
          </p:cNvPr>
          <p:cNvCxnSpPr>
            <a:cxnSpLocks/>
          </p:cNvCxnSpPr>
          <p:nvPr/>
        </p:nvCxnSpPr>
        <p:spPr>
          <a:xfrm flipH="1">
            <a:off x="634482" y="2858608"/>
            <a:ext cx="384148" cy="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20F3D1-1EE1-40D5-B2D1-BAE76CC14516}"/>
              </a:ext>
            </a:extLst>
          </p:cNvPr>
          <p:cNvCxnSpPr>
            <a:cxnSpLocks/>
          </p:cNvCxnSpPr>
          <p:nvPr/>
        </p:nvCxnSpPr>
        <p:spPr>
          <a:xfrm flipH="1" flipV="1">
            <a:off x="1698171" y="773214"/>
            <a:ext cx="202664" cy="269036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5EC1828-A464-4B42-9C88-6DEC4E9DD44C}"/>
              </a:ext>
            </a:extLst>
          </p:cNvPr>
          <p:cNvSpPr/>
          <p:nvPr/>
        </p:nvSpPr>
        <p:spPr>
          <a:xfrm>
            <a:off x="8609746" y="1289518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A056FA-369C-43AF-966D-205C0860C897}"/>
              </a:ext>
            </a:extLst>
          </p:cNvPr>
          <p:cNvSpPr/>
          <p:nvPr/>
        </p:nvSpPr>
        <p:spPr>
          <a:xfrm>
            <a:off x="9634738" y="1130889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16011-2A9C-4996-803A-EBBCF8ABF807}"/>
              </a:ext>
            </a:extLst>
          </p:cNvPr>
          <p:cNvSpPr/>
          <p:nvPr/>
        </p:nvSpPr>
        <p:spPr>
          <a:xfrm>
            <a:off x="10113709" y="1619191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BBFEED-46F3-455C-8E3E-A94450E07881}"/>
              </a:ext>
            </a:extLst>
          </p:cNvPr>
          <p:cNvSpPr/>
          <p:nvPr/>
        </p:nvSpPr>
        <p:spPr>
          <a:xfrm>
            <a:off x="10006407" y="3143190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8D07DA-ED6A-4386-AE3A-25E6ECE14B77}"/>
              </a:ext>
            </a:extLst>
          </p:cNvPr>
          <p:cNvSpPr/>
          <p:nvPr/>
        </p:nvSpPr>
        <p:spPr>
          <a:xfrm>
            <a:off x="9416976" y="359228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29CC81-1834-4078-AF05-EA1CEB29670F}"/>
              </a:ext>
            </a:extLst>
          </p:cNvPr>
          <p:cNvSpPr/>
          <p:nvPr/>
        </p:nvSpPr>
        <p:spPr>
          <a:xfrm>
            <a:off x="8688441" y="3482875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F1CA3-73FF-4062-9A2D-1F981DE019AE}"/>
              </a:ext>
            </a:extLst>
          </p:cNvPr>
          <p:cNvSpPr/>
          <p:nvPr/>
        </p:nvSpPr>
        <p:spPr>
          <a:xfrm>
            <a:off x="7899873" y="2653784"/>
            <a:ext cx="214604" cy="2146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BBB8F-B2FF-4F39-B9E4-C3E76EE3F6C1}"/>
              </a:ext>
            </a:extLst>
          </p:cNvPr>
          <p:cNvSpPr txBox="1"/>
          <p:nvPr/>
        </p:nvSpPr>
        <p:spPr>
          <a:xfrm>
            <a:off x="9414213" y="427348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66F38-445E-43AC-8081-A2EDD3D27A56}"/>
              </a:ext>
            </a:extLst>
          </p:cNvPr>
          <p:cNvSpPr txBox="1"/>
          <p:nvPr/>
        </p:nvSpPr>
        <p:spPr>
          <a:xfrm>
            <a:off x="8175012" y="398766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D5839-0AF9-4297-B548-67B26A1807EA}"/>
              </a:ext>
            </a:extLst>
          </p:cNvPr>
          <p:cNvSpPr txBox="1"/>
          <p:nvPr/>
        </p:nvSpPr>
        <p:spPr>
          <a:xfrm>
            <a:off x="10506989" y="3300286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06EC8-1169-466E-B8F7-AFAA236B7E4C}"/>
              </a:ext>
            </a:extLst>
          </p:cNvPr>
          <p:cNvSpPr txBox="1"/>
          <p:nvPr/>
        </p:nvSpPr>
        <p:spPr>
          <a:xfrm>
            <a:off x="10543833" y="1289518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EAB12-7C6E-4577-B3EA-293C4ECE400F}"/>
              </a:ext>
            </a:extLst>
          </p:cNvPr>
          <p:cNvSpPr txBox="1"/>
          <p:nvPr/>
        </p:nvSpPr>
        <p:spPr>
          <a:xfrm>
            <a:off x="7173997" y="261412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A26B94-55A6-43BD-8986-050209718765}"/>
              </a:ext>
            </a:extLst>
          </p:cNvPr>
          <p:cNvSpPr txBox="1"/>
          <p:nvPr/>
        </p:nvSpPr>
        <p:spPr>
          <a:xfrm>
            <a:off x="7977187" y="800658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4E0361-40F6-4764-8E11-B74E0EA4E178}"/>
              </a:ext>
            </a:extLst>
          </p:cNvPr>
          <p:cNvSpPr txBox="1"/>
          <p:nvPr/>
        </p:nvSpPr>
        <p:spPr>
          <a:xfrm>
            <a:off x="9742040" y="490386"/>
            <a:ext cx="43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076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50BFF2-D6F7-40E5-A7D3-DF1AD1DDE841}"/>
              </a:ext>
            </a:extLst>
          </p:cNvPr>
          <p:cNvGrpSpPr/>
          <p:nvPr/>
        </p:nvGrpSpPr>
        <p:grpSpPr>
          <a:xfrm>
            <a:off x="1190056" y="2885750"/>
            <a:ext cx="2917374" cy="2811619"/>
            <a:chOff x="4353134" y="3912117"/>
            <a:chExt cx="2917374" cy="28116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E810E5B-CD81-44D0-89CB-07B25041751D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2E6F15-48F6-4119-A076-0B56BBED9557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67A1B1-DD40-49F4-87B3-F25D89C50067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68BBC-3BC0-44F7-8270-0E9350E21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26ED627-BD0D-458F-BCA8-066965695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16FAC04-48DA-4FCB-ACB1-84FA7040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66E58B-F1A1-4E8D-9808-48EAF42EF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158F97-8CEB-483C-B312-F392C93D4791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E93400-D82A-46FA-8D50-CC62F8F97A2A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0E382-F409-4700-B33C-4E14954DC967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2E8C0-9B72-4009-B705-B211549E9F7C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2E2043-3607-4986-A25E-1D899CDDD401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49A8AD-7014-4EBF-94CC-2EA3FA0BD11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33151-2A76-45CD-B4AF-DC48A3902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CD70C1-5052-49A6-B227-9FEA0C405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5C0667-BE45-413B-8D76-2E4BFB65E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E7C258-9D85-4CBD-92CF-52A0897A6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347EFA-D069-424F-80A8-8EA632B74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E89599-C7B6-40CE-B22B-78DD4DD0A678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414F5F-B8C7-41EA-A7B9-17A3EC3C1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CC91FA-73FA-4E6A-A94C-B63F55CD7CAF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8A30C-298B-4CFB-8DBD-69B838797284}"/>
              </a:ext>
            </a:extLst>
          </p:cNvPr>
          <p:cNvGrpSpPr/>
          <p:nvPr/>
        </p:nvGrpSpPr>
        <p:grpSpPr>
          <a:xfrm>
            <a:off x="1190056" y="208387"/>
            <a:ext cx="2917374" cy="2811619"/>
            <a:chOff x="4353134" y="3912117"/>
            <a:chExt cx="2917374" cy="28116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EA170B-9568-440A-9C11-BFE4D8F99D56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9875C-6284-4A63-A688-68F32189A091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62493AF-2AFF-4E5D-A5B5-59BD7DEB0E32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0E5B05A-AB45-41CE-BFBF-0DBDEC2E9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3478004-8FB2-4A1A-8B30-92D32729D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881B5D8-33B9-468A-8356-C50F8AC1A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943D128-A0BD-4BD0-879C-283C943F9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86AED4-F24B-43EA-BC40-CDFEB4BBB107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5BB67A-91C2-4350-BFA0-92E5B2613F93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6E30D32-2FF6-48E2-A39B-E374CFC2C3C2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B300ED-E2CE-40E7-BAA8-A44EF8CB923B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5D0DBF-3195-408B-AF85-5DAC955FEC86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FB0B44A-134D-41DA-A6E4-BEA235610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46B2DD-988E-4F2C-BAA5-E7A599D57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91ADB2-F9D8-46ED-98D8-B71AE95AE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4A2ADAB-788F-4DA4-8D15-5382F1C81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674196-DF03-4932-BF00-BF39CF5CD222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D785DB-A488-46E2-A9E1-2E297D079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BC6109-C805-4E30-AC51-C6F948D8B527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52D401-65A6-4B7A-9EB4-A41C920159A7}"/>
              </a:ext>
            </a:extLst>
          </p:cNvPr>
          <p:cNvGrpSpPr/>
          <p:nvPr/>
        </p:nvGrpSpPr>
        <p:grpSpPr>
          <a:xfrm>
            <a:off x="2417650" y="5876530"/>
            <a:ext cx="539016" cy="506427"/>
            <a:chOff x="2453834" y="5979035"/>
            <a:chExt cx="539016" cy="50642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55FBF6-05C4-438B-988F-437893054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834" y="5999585"/>
              <a:ext cx="502832" cy="48587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A05346B-41B5-4838-8680-42EF88E7A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0018" y="5979035"/>
              <a:ext cx="502832" cy="506427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1D1054-6D2B-4F7A-9958-942624879206}"/>
              </a:ext>
            </a:extLst>
          </p:cNvPr>
          <p:cNvGrpSpPr/>
          <p:nvPr/>
        </p:nvGrpSpPr>
        <p:grpSpPr>
          <a:xfrm>
            <a:off x="6410246" y="238601"/>
            <a:ext cx="2917374" cy="2811619"/>
            <a:chOff x="4353134" y="3912117"/>
            <a:chExt cx="2917374" cy="281161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B18146B-C837-4703-BF84-8B7E51BEC2CE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36743AE-304E-479C-9303-B1D5D8066F1A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CECC846-102A-47B7-8DF5-D64D53B2780C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B0FAB85-6348-48D8-A75F-0C32B48A9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6F36F38-691F-4C6B-B6B6-6E6057790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AB3E86D-21B5-4A47-AFC4-4078AA0D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07EF018-E8E6-4564-BE46-4FAD92EF8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A6D5887-9377-4499-8A29-B665CC6C839C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B7C34A-D2E5-487A-91C3-77FA1B02CA68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6141-E655-4F40-A35C-863D25B18885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F75F55F-7843-4C1C-8F2F-5A3C2D6FE177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AD0B854-D701-403B-88E6-7D5519E6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4945225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CDDD673-18F9-40DE-988A-B39FE7A24E0E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0D4796-3657-4F3B-8C08-007C930D2B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43E209-1526-463A-B817-A2D28FC814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6" y="5743958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505E38-0044-487F-88AA-CD8BD70C41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FF955C-8FDC-432D-8177-DD6287B4D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2F1EDA5-1F9E-46E1-91FB-5F91AEA3A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4945226"/>
              <a:ext cx="38012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C82423-A66E-49A6-ADC1-E3E84E3F6AF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AE39153-62F1-4406-973A-F5792B7CA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C0B8365-2082-45B8-A35C-A9A8586EA2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740258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0EA2D4-9002-4C47-AB65-495B7257BA7D}"/>
              </a:ext>
            </a:extLst>
          </p:cNvPr>
          <p:cNvGrpSpPr/>
          <p:nvPr/>
        </p:nvGrpSpPr>
        <p:grpSpPr>
          <a:xfrm>
            <a:off x="6411730" y="2967014"/>
            <a:ext cx="2917374" cy="2811619"/>
            <a:chOff x="4353134" y="3912117"/>
            <a:chExt cx="2917374" cy="281161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C22C86D-ED01-4D8B-A566-F04977480810}"/>
                </a:ext>
              </a:extLst>
            </p:cNvPr>
            <p:cNvGrpSpPr/>
            <p:nvPr/>
          </p:nvGrpSpPr>
          <p:grpSpPr>
            <a:xfrm>
              <a:off x="4353134" y="3912117"/>
              <a:ext cx="2917374" cy="2811619"/>
              <a:chOff x="4788158" y="3934414"/>
              <a:chExt cx="2917374" cy="281161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775B41A-6FD2-4EBF-8918-10B5A00D29AD}"/>
                  </a:ext>
                </a:extLst>
              </p:cNvPr>
              <p:cNvSpPr/>
              <p:nvPr/>
            </p:nvSpPr>
            <p:spPr>
              <a:xfrm>
                <a:off x="5047861" y="4236098"/>
                <a:ext cx="2397968" cy="228599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ED52D96-F5B5-44C0-80F4-D6965FAD9DDD}"/>
                  </a:ext>
                </a:extLst>
              </p:cNvPr>
              <p:cNvSpPr/>
              <p:nvPr/>
            </p:nvSpPr>
            <p:spPr>
              <a:xfrm>
                <a:off x="5402424" y="4584442"/>
                <a:ext cx="1666580" cy="1620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1AC5F06-56D5-483C-A3D1-A9A11F04C0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702" y="4236098"/>
                <a:ext cx="484127" cy="499054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7A12C2D-7A68-457D-8108-09F9C7AF6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7861" y="6173744"/>
                <a:ext cx="376825" cy="348345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6061457-E03F-4BA5-B9CE-C9B341185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158" y="3934414"/>
                <a:ext cx="877652" cy="936166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BDAE959-3ACD-46C3-A47E-EF920A33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591" y="5962261"/>
                <a:ext cx="886941" cy="783772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30F33F-7A81-44A8-B764-C9C5519B3114}"/>
                  </a:ext>
                </a:extLst>
              </p:cNvPr>
              <p:cNvSpPr txBox="1"/>
              <p:nvPr/>
            </p:nvSpPr>
            <p:spPr>
              <a:xfrm>
                <a:off x="6554768" y="5240761"/>
                <a:ext cx="527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right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DFE0631-01CE-4083-974C-90B3D43FD465}"/>
                  </a:ext>
                </a:extLst>
              </p:cNvPr>
              <p:cNvSpPr txBox="1"/>
              <p:nvPr/>
            </p:nvSpPr>
            <p:spPr>
              <a:xfrm>
                <a:off x="5389015" y="5240761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left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673B93-04BD-489F-8F8F-EE50AE38651A}"/>
                  </a:ext>
                </a:extLst>
              </p:cNvPr>
              <p:cNvSpPr txBox="1"/>
              <p:nvPr/>
            </p:nvSpPr>
            <p:spPr>
              <a:xfrm>
                <a:off x="6029478" y="5937243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bot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BF7410A-2ED2-45A9-9734-9E949F1998E9}"/>
                  </a:ext>
                </a:extLst>
              </p:cNvPr>
              <p:cNvSpPr txBox="1"/>
              <p:nvPr/>
            </p:nvSpPr>
            <p:spPr>
              <a:xfrm>
                <a:off x="6029478" y="4581264"/>
                <a:ext cx="433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/>
                  <a:t>top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5377079-AF47-4B2C-9DD7-66174E990B4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560" y="5088294"/>
              <a:ext cx="36067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60A3741-A784-46AA-853E-0F73A4D4D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7037" y="5600889"/>
              <a:ext cx="351369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D2B2FB-AF3B-43EC-94DA-042ABCC19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7458" y="6359558"/>
              <a:ext cx="966" cy="27450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549B49-F5CA-40F4-A932-38A011D92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7591" y="6359558"/>
              <a:ext cx="0" cy="274507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6935873-E2D6-47DD-B145-5B387AFEEA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942" y="4011255"/>
              <a:ext cx="2525" cy="34991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ECFB5EE-70E1-4ACC-B1AD-C2D977A55AA5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73" y="5600889"/>
              <a:ext cx="380127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8D1633-D208-4613-BCEB-E6C797F3D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458" y="5088294"/>
              <a:ext cx="3776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9BE5DC7-CB80-403C-9F03-A3EBC3C5BA1E}"/>
                </a:ext>
              </a:extLst>
            </p:cNvPr>
            <p:cNvCxnSpPr>
              <a:cxnSpLocks/>
            </p:cNvCxnSpPr>
            <p:nvPr/>
          </p:nvCxnSpPr>
          <p:spPr>
            <a:xfrm>
              <a:off x="5598585" y="4011256"/>
              <a:ext cx="0" cy="34991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F406AD7-6B01-4CCC-8602-1E0237062707}"/>
              </a:ext>
            </a:extLst>
          </p:cNvPr>
          <p:cNvGrpSpPr/>
          <p:nvPr/>
        </p:nvGrpSpPr>
        <p:grpSpPr>
          <a:xfrm>
            <a:off x="7495037" y="5889418"/>
            <a:ext cx="772426" cy="378818"/>
            <a:chOff x="7217425" y="5873036"/>
            <a:chExt cx="772426" cy="37881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6278A0-16AA-4116-85C3-FC837251342D}"/>
                </a:ext>
              </a:extLst>
            </p:cNvPr>
            <p:cNvCxnSpPr/>
            <p:nvPr/>
          </p:nvCxnSpPr>
          <p:spPr>
            <a:xfrm>
              <a:off x="7217425" y="5999585"/>
              <a:ext cx="303111" cy="24293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91B14B3-D4E8-454F-9CBD-C0A7098D9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1874" y="5873036"/>
              <a:ext cx="487977" cy="378818"/>
            </a:xfrm>
            <a:prstGeom prst="line">
              <a:avLst/>
            </a:prstGeom>
            <a:ln w="539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A914BF6-94FD-42C9-B6C6-40FF77A43F51}"/>
              </a:ext>
            </a:extLst>
          </p:cNvPr>
          <p:cNvSpPr txBox="1"/>
          <p:nvPr/>
        </p:nvSpPr>
        <p:spPr>
          <a:xfrm>
            <a:off x="2360262" y="28705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84152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EB8CE-7752-4759-A036-94C5EED7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44428"/>
              </p:ext>
            </p:extLst>
          </p:nvPr>
        </p:nvGraphicFramePr>
        <p:xfrm>
          <a:off x="29650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0FA1A-48B8-4B5D-A52B-069722B2C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65696"/>
              </p:ext>
            </p:extLst>
          </p:nvPr>
        </p:nvGraphicFramePr>
        <p:xfrm>
          <a:off x="3798597" y="225144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A521E8-4962-49CC-84B0-CC694F6B7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6129"/>
              </p:ext>
            </p:extLst>
          </p:nvPr>
        </p:nvGraphicFramePr>
        <p:xfrm>
          <a:off x="7300687" y="217023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28B968-5877-4A70-83FD-4F21B7BA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9788"/>
              </p:ext>
            </p:extLst>
          </p:nvPr>
        </p:nvGraphicFramePr>
        <p:xfrm>
          <a:off x="7300687" y="3601616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A1A40B-D861-49FC-876F-B17EE5E8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37716"/>
              </p:ext>
            </p:extLst>
          </p:nvPr>
        </p:nvGraphicFramePr>
        <p:xfrm>
          <a:off x="379859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1028" marR="61028" marT="30514" marB="3051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5F121C-4A81-4525-8333-F93E2046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88625"/>
              </p:ext>
            </p:extLst>
          </p:nvPr>
        </p:nvGraphicFramePr>
        <p:xfrm>
          <a:off x="296507" y="3610947"/>
          <a:ext cx="2579500" cy="243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900">
                  <a:extLst>
                    <a:ext uri="{9D8B030D-6E8A-4147-A177-3AD203B41FA5}">
                      <a16:colId xmlns:a16="http://schemas.microsoft.com/office/drawing/2014/main" val="25478705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26531799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2356330627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3042047976"/>
                    </a:ext>
                  </a:extLst>
                </a:gridCol>
                <a:gridCol w="515900">
                  <a:extLst>
                    <a:ext uri="{9D8B030D-6E8A-4147-A177-3AD203B41FA5}">
                      <a16:colId xmlns:a16="http://schemas.microsoft.com/office/drawing/2014/main" val="681749304"/>
                    </a:ext>
                  </a:extLst>
                </a:gridCol>
              </a:tblGrid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23408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69341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02354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5917"/>
                  </a:ext>
                </a:extLst>
              </a:tr>
              <a:tr h="48681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1028" marR="61028" marT="30514" marB="3051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9072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8FA4AD-9DB7-450A-98C6-764CC7494219}"/>
              </a:ext>
            </a:extLst>
          </p:cNvPr>
          <p:cNvCxnSpPr>
            <a:endCxn id="7" idx="1"/>
          </p:cNvCxnSpPr>
          <p:nvPr/>
        </p:nvCxnSpPr>
        <p:spPr>
          <a:xfrm>
            <a:off x="2876007" y="1442184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44538-BAD9-4117-A87E-19CD086B53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378097" y="1434063"/>
            <a:ext cx="922590" cy="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BD87B1-4348-4D6D-913B-AE17EF482EEA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880187" y="1434063"/>
            <a:ext cx="12700" cy="338459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7772FB-CEC1-4726-8D38-D55546AD1170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6378097" y="4818656"/>
            <a:ext cx="922590" cy="9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91B76-B5A0-4689-A65E-BF6EAA15A957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876007" y="4827987"/>
            <a:ext cx="92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95F91C-87DE-4E55-B3C5-B71FE0090E56}"/>
              </a:ext>
            </a:extLst>
          </p:cNvPr>
          <p:cNvSpPr txBox="1"/>
          <p:nvPr/>
        </p:nvSpPr>
        <p:spPr>
          <a:xfrm>
            <a:off x="1324947" y="2605187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B54D2-CF02-4113-A54C-5161B93D49E1}"/>
              </a:ext>
            </a:extLst>
          </p:cNvPr>
          <p:cNvSpPr txBox="1"/>
          <p:nvPr/>
        </p:nvSpPr>
        <p:spPr>
          <a:xfrm>
            <a:off x="4838105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9A389-411D-4F3F-B3FE-CBA5A6B937E6}"/>
              </a:ext>
            </a:extLst>
          </p:cNvPr>
          <p:cNvSpPr txBox="1"/>
          <p:nvPr/>
        </p:nvSpPr>
        <p:spPr>
          <a:xfrm>
            <a:off x="8351263" y="2597803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448FB-237D-4E58-A797-045A97CD13F4}"/>
              </a:ext>
            </a:extLst>
          </p:cNvPr>
          <p:cNvSpPr txBox="1"/>
          <p:nvPr/>
        </p:nvSpPr>
        <p:spPr>
          <a:xfrm>
            <a:off x="8351263" y="5950510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BDE67-131F-4AA5-AE4A-0384FE81130D}"/>
              </a:ext>
            </a:extLst>
          </p:cNvPr>
          <p:cNvSpPr txBox="1"/>
          <p:nvPr/>
        </p:nvSpPr>
        <p:spPr>
          <a:xfrm>
            <a:off x="4838105" y="5964804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66BB4D-3CAF-4502-B131-54B8C84B9B4F}"/>
              </a:ext>
            </a:extLst>
          </p:cNvPr>
          <p:cNvSpPr txBox="1"/>
          <p:nvPr/>
        </p:nvSpPr>
        <p:spPr>
          <a:xfrm>
            <a:off x="1324947" y="5969768"/>
            <a:ext cx="50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3731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802826" y="1958246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 flipV="1">
            <a:off x="1311188" y="2197773"/>
            <a:ext cx="1451832" cy="5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another constraint</a:t>
            </a:r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512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62</cp:revision>
  <dcterms:created xsi:type="dcterms:W3CDTF">2021-04-20T21:29:36Z</dcterms:created>
  <dcterms:modified xsi:type="dcterms:W3CDTF">2021-05-13T00:17:27Z</dcterms:modified>
</cp:coreProperties>
</file>