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35871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23737" y="4599829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2471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Minimum length of a edge = ½ (combined bounding box’s side)</a:t>
            </a:r>
          </a:p>
          <a:p>
            <a:r>
              <a:rPr lang="en-US" dirty="0"/>
              <a:t>2. No overlap of bounding boxes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7</cp:revision>
  <dcterms:created xsi:type="dcterms:W3CDTF">2021-04-20T21:29:36Z</dcterms:created>
  <dcterms:modified xsi:type="dcterms:W3CDTF">2021-04-21T10:01:04Z</dcterms:modified>
</cp:coreProperties>
</file>