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1456744" y="2018490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965106" y="2251160"/>
            <a:ext cx="797914" cy="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r>
              <a:rPr lang="en-US" dirty="0"/>
              <a:t>1. An intersections - &gt; a set of contact points with relative position constraint. (We can get that from generated intersections). </a:t>
            </a:r>
            <a:r>
              <a:rPr lang="en-US"/>
              <a:t>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201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28</cp:revision>
  <dcterms:created xsi:type="dcterms:W3CDTF">2021-04-20T21:29:36Z</dcterms:created>
  <dcterms:modified xsi:type="dcterms:W3CDTF">2021-04-23T04:31:08Z</dcterms:modified>
</cp:coreProperties>
</file>