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210" d="100"/>
          <a:sy n="210" d="100"/>
        </p:scale>
        <p:origin x="1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DB27-068E-4F5B-A116-8CCBA2CC6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8757-D6B1-4C8B-80C2-5519B34EA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605A1-BA78-4D47-BB67-F40E33B4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0F97-BB6C-453F-A24A-6068AA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DD77-572C-4485-8C19-4A44B78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EF80-41F8-4D5F-8E0A-1DC43CDB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5F608-0624-43E9-B64C-59E55282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B6DF-67E6-4EBD-A01E-A606196B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DE1F-8494-4C5D-8EEC-47E51F4D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F992-BBD1-44B7-BABE-332C6AD3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85BBC-FE18-4DB1-A304-3CB2BFEA5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05CC1-DF0A-4AE6-94A3-6FD5AEBF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7080-440D-4408-81EF-8CEF64FE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66B0-93FD-4C1D-926B-E017563F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46C-E941-48B3-A9A8-591337D8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0AEA-BBDF-4C78-BFFD-20C93871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7F9C-A043-4937-A565-25F8023F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6662-AC28-4F64-AB5F-EC9062CF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0D9-C138-4467-A39B-E0384112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3D58-E4FC-4BC0-AA28-3A6F49B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48DA-C231-4AFC-8D88-C635FC9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A4CF-7B49-416F-A206-F2CAA202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E3B9-0C59-4E24-8D79-E0604AB9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3742-4959-42BD-A77C-C0ABBD54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58E4-40A0-4CE2-98D3-A8FD9C01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C5A-3581-48F3-96A8-CD5F45D9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BE99-8BAD-403B-B747-F9644A0DA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CCC50-46D9-4712-8D01-F93B13B0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F8590-225B-4DFB-AA96-D528E511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537C-9B35-440A-83B3-705F226C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E4CE-192D-410E-B60C-B3D2D9C5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928D-39E2-4F15-B558-A8276723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DA43-0FF1-4DDD-B191-02C06CBEB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9703D-3C7D-4778-BACF-4EC4FA83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AFB5A-AFCB-45AF-B4BE-8E95AD5DB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9F685-5010-42D2-A734-8D9D64EF1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B2C4B-C340-4BFE-829F-9560E454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02D65-F5D2-4453-9137-9F640386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F1408-6645-4F79-864B-FA0C8AD2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5F16-38B7-4EFD-9F49-5662A6B0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DD17D-9F4D-41B3-830A-76D7FB83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5DD9-1843-4FBD-888E-CB64C7B7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7BB29-F8F5-42AD-81AB-E8DDBBE0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7BD10-F829-441D-881D-10F5C518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139D-4579-4D08-8382-22E6C491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134A-DE67-4632-90B1-2D18B798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80D-586B-486E-AC96-6CF80D07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3E7-CDD5-4332-98BD-C6A6FC65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38420-C1D6-4DE2-BE49-FD435B20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CD529-200F-40BA-BAFB-42572107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E1B1-AF78-4C17-9797-750159E6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3C633-E4A7-4B5E-BAB9-28DD03ED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8C27-F3DF-4914-B159-70A9A47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98ED6-0C7B-41F2-9774-0F83AD0B4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24AE-8551-4D8C-AA7B-C91467C3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84A4E-92F2-4864-8B13-8843A1E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AE548-78E4-4C4B-B9CC-C5871D88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CFBC6-94B0-49D2-8D65-A7B1D026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28239-0986-4837-8272-FA27C76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F4D6-358D-40EB-9353-F65BD674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88DF-636E-4894-B957-293ABE7D9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1E18-0BA3-44A9-B0F2-25A4BFB836A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B746-5757-4E73-B00B-40ECBB8EA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637B-948D-49D2-B116-01CAC17B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1EF3-00B0-42C0-A6C6-E412BA5EC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9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6CBA6-D357-4E5E-BBF7-3E767ADE86EA}"/>
              </a:ext>
            </a:extLst>
          </p:cNvPr>
          <p:cNvSpPr/>
          <p:nvPr/>
        </p:nvSpPr>
        <p:spPr>
          <a:xfrm>
            <a:off x="1911656" y="1943742"/>
            <a:ext cx="1641945" cy="755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Multi-frame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B47D7-5974-45F3-948D-831EBB52B708}"/>
              </a:ext>
            </a:extLst>
          </p:cNvPr>
          <p:cNvSpPr/>
          <p:nvPr/>
        </p:nvSpPr>
        <p:spPr>
          <a:xfrm>
            <a:off x="3702103" y="1945646"/>
            <a:ext cx="1641945" cy="755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Single-frame Annotation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C230E-CA8D-4126-9AEA-82CB125FD5DB}"/>
              </a:ext>
            </a:extLst>
          </p:cNvPr>
          <p:cNvSpPr/>
          <p:nvPr/>
        </p:nvSpPr>
        <p:spPr>
          <a:xfrm>
            <a:off x="2670532" y="557118"/>
            <a:ext cx="1641945" cy="820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C251F-931D-47AB-A33F-A3FF5556C7E0}"/>
              </a:ext>
            </a:extLst>
          </p:cNvPr>
          <p:cNvSpPr/>
          <p:nvPr/>
        </p:nvSpPr>
        <p:spPr>
          <a:xfrm>
            <a:off x="5034777" y="499589"/>
            <a:ext cx="1238855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video_path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1EA86-6C02-4CED-95C0-B03AC1C82A86}"/>
              </a:ext>
            </a:extLst>
          </p:cNvPr>
          <p:cNvSpPr/>
          <p:nvPr/>
        </p:nvSpPr>
        <p:spPr>
          <a:xfrm>
            <a:off x="5034776" y="967387"/>
            <a:ext cx="1238855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ADC44-871B-4123-94FD-15ED76419C9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12477" y="699425"/>
            <a:ext cx="722300" cy="2679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54DE7F-384F-4CAE-9939-B83B0B1B95A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312477" y="967387"/>
            <a:ext cx="722299" cy="1998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F3A54-875F-4927-AA78-1D7F27F66F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732629" y="1377656"/>
            <a:ext cx="758876" cy="56608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FF2CDD-CBA3-43DE-851E-227606C568D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491505" y="1377656"/>
            <a:ext cx="1031571" cy="567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6DFA9EE-160B-41BF-ABF7-40BF4FF1C909}"/>
              </a:ext>
            </a:extLst>
          </p:cNvPr>
          <p:cNvSpPr/>
          <p:nvPr/>
        </p:nvSpPr>
        <p:spPr>
          <a:xfrm>
            <a:off x="223548" y="1941828"/>
            <a:ext cx="1399063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ED029-6BD5-4749-8CA0-BB0B2CB20158}"/>
              </a:ext>
            </a:extLst>
          </p:cNvPr>
          <p:cNvSpPr/>
          <p:nvPr/>
        </p:nvSpPr>
        <p:spPr>
          <a:xfrm>
            <a:off x="223547" y="2506001"/>
            <a:ext cx="1399063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3CEFE8-F758-4814-B63E-384FF057E7D3}"/>
              </a:ext>
            </a:extLst>
          </p:cNvPr>
          <p:cNvSpPr/>
          <p:nvPr/>
        </p:nvSpPr>
        <p:spPr>
          <a:xfrm>
            <a:off x="5492550" y="1941828"/>
            <a:ext cx="983170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BC38D-52A6-4E98-BAD5-596BDF98BA41}"/>
              </a:ext>
            </a:extLst>
          </p:cNvPr>
          <p:cNvSpPr/>
          <p:nvPr/>
        </p:nvSpPr>
        <p:spPr>
          <a:xfrm>
            <a:off x="1495631" y="3358941"/>
            <a:ext cx="1399063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pedTags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D09500-C950-4DFD-9FFD-E0C5A4C91E2C}"/>
              </a:ext>
            </a:extLst>
          </p:cNvPr>
          <p:cNvSpPr/>
          <p:nvPr/>
        </p:nvSpPr>
        <p:spPr>
          <a:xfrm>
            <a:off x="4660833" y="3358941"/>
            <a:ext cx="1399063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sceneTags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6F927-1007-47F0-912C-B9DD30E92099}"/>
              </a:ext>
            </a:extLst>
          </p:cNvPr>
          <p:cNvSpPr/>
          <p:nvPr/>
        </p:nvSpPr>
        <p:spPr>
          <a:xfrm>
            <a:off x="3078232" y="3358941"/>
            <a:ext cx="1399063" cy="399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egoTags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F99DB1-60A1-4466-A64C-83788D9ADC6F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2195163" y="2699115"/>
            <a:ext cx="537466" cy="65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E9204B-1EDE-4453-80F1-4BA3D1F85420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732629" y="2699115"/>
            <a:ext cx="1045135" cy="65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96451B-6CD4-4B8D-BCFA-9E564D529FEB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 flipV="1">
            <a:off x="1622611" y="2141664"/>
            <a:ext cx="289045" cy="17976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AD148B-BE8B-431D-9E06-FBBF2C8CD476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>
            <a:off x="1622610" y="2321429"/>
            <a:ext cx="289046" cy="3844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391FA9-F89F-4F63-A4DF-3019C75324B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2732629" y="2699115"/>
            <a:ext cx="2627736" cy="65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C4AE11-B997-46AB-8375-5C5E305A441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5344048" y="2141664"/>
            <a:ext cx="148502" cy="18166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5B617B-C12F-4CC6-931F-C872AEC4FC81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2195163" y="2701019"/>
            <a:ext cx="2327913" cy="65792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0DDC73-8EED-44C2-A39B-1B0DF800A5F7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V="1">
            <a:off x="3777764" y="2701019"/>
            <a:ext cx="745312" cy="65792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7BE01E-47DE-4321-8754-721F3AE811AB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4523076" y="2701019"/>
            <a:ext cx="837289" cy="65792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3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4</cp:revision>
  <dcterms:created xsi:type="dcterms:W3CDTF">2024-02-05T07:36:29Z</dcterms:created>
  <dcterms:modified xsi:type="dcterms:W3CDTF">2024-02-05T07:49:06Z</dcterms:modified>
</cp:coreProperties>
</file>