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4154-9AFA-41D8-907D-2105A7969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7AFF2-F610-41F9-8266-CA18BBC7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3DFD-E6BF-4C23-9BEC-E8D9E9FC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2421-5004-4680-B009-82FA67AD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AEEF1-D602-4209-9F9A-95327184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7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9FFD-4F44-4876-B344-BA34BE9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C3684-7734-4763-BACC-C1224BAB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115E-04B8-468A-80C8-0EA6D2D3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FEB-F3E1-4353-8024-D363B78A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F112-9C54-42FA-9FF9-9E334D7D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D162E-C2DE-49F5-B34A-93AD4B15E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A39C-70E7-43E8-96A1-C77F353F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DAD5-1073-4C23-B517-F5690CFF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04FA-6666-4717-BF41-B828B998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7E55-C907-4D9C-9567-274498FE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8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4BC-1B7D-4EDD-861A-2EB95099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693E-E686-4927-916D-4211A2AB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F328-5B0E-4326-A412-400ED6F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7E05-0E98-45FB-8DAC-AA87A804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2D3E-0D20-455C-B3C6-D2463CF3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6EBA-6E2C-424D-A0A6-93570DF6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78A0-AD78-4536-AAAC-D9549C1E4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DA0-98E4-4C5D-90F3-4A611EB3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180-F160-4919-9A6C-79873D7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CBDE-6462-4A4E-92C4-F977FC40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D45A-8D1B-4B42-B217-8F1E0ABE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0C8C-A82A-4067-BD32-7E1B65743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7B55-C93A-498D-A581-721932E2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68054-D63B-4631-95D5-E620B7E5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A7C7F-5CCB-462C-B439-14C3013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AAA9A-18C0-4D15-AE39-E45F141E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4ACB-553F-490B-A636-FE5E1BEF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456C6-C1EF-4590-9166-ED717063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2C47-F71F-4011-8407-81FDA1DA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5D6AF-9F73-466A-A9AF-8ED9F7521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955F8-97AE-43A8-BE35-DBA90D5EB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9B5EC-E717-4617-8345-992AB34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820E5-8FA1-4A7F-88CF-222786B5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A5F91-0E75-4D44-9163-DEBC0A71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7659-E685-4BCB-8F6E-94E137B2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6345-B92B-4B4C-B00B-818F664A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A46A6-FA2C-4499-9F9E-66567F7E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6CACF-6EB1-491E-A764-4CA38904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B901-3933-44F1-9830-CE31BFFB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C1B1E-3732-43AA-A030-C3726709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8F45-B098-4861-BCD5-2A0E5FC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88C-A4F4-4EE2-A904-210D241C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1BCF-DE47-4F54-A222-64399BFD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59BA4-1F85-427C-91AD-5FF404A0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AA81-4007-45E3-885B-72E15DFA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4FFF5-843F-4AC6-A4B4-354F5774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85BB-AB82-4D7D-BA8B-9206E9BE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7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BA2D-B12A-401C-8498-6B629A5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DE52-52B2-4B1C-8C1F-CF5D9AAE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60E0-3FDB-460B-8259-345458A46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55CB5-7F53-4E9A-AB11-F0BD9CE9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BA6-595F-4E4A-B50C-95C500F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E23B2-8EF7-47E7-935A-5ADA0348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5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841A0-DFA3-4A97-9C31-107B0E82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689D-F14E-49A4-8FDF-C622D17CA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8409-7628-4046-A146-446B36C72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D9C2-D553-47C4-88F8-D915C8AA265D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AB464-DA28-4D9C-A3DE-DB509A0C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5D33E-BC75-4819-80BC-3DCFCF66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EF072-E37B-45AB-9422-7376325C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68B-EF8C-464A-9152-9E10D4622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UI Plan for the tool</a:t>
            </a:r>
          </a:p>
        </p:txBody>
      </p:sp>
    </p:spTree>
    <p:extLst>
      <p:ext uri="{BB962C8B-B14F-4D97-AF65-F5344CB8AC3E}">
        <p14:creationId xmlns:p14="http://schemas.microsoft.com/office/powerpoint/2010/main" val="294792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DFDB-56AD-47E4-890A-A5598971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AB20-9C99-477F-9B0A-92CBE5D1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Frame/</a:t>
            </a:r>
            <a:r>
              <a:rPr lang="en-US" dirty="0" err="1"/>
              <a:t>LabelFrame</a:t>
            </a:r>
            <a:r>
              <a:rPr lang="en-US" dirty="0"/>
              <a:t> liberally to create new groups.</a:t>
            </a:r>
          </a:p>
          <a:p>
            <a:r>
              <a:rPr lang="en-US" dirty="0"/>
              <a:t>Use the theme functions as much as possible avoiding </a:t>
            </a:r>
            <a:r>
              <a:rPr lang="en-US" dirty="0" err="1"/>
              <a:t>ttk</a:t>
            </a:r>
            <a:r>
              <a:rPr lang="en-US" dirty="0"/>
              <a:t> functions/objects.</a:t>
            </a:r>
          </a:p>
          <a:p>
            <a:r>
              <a:rPr lang="en-US" dirty="0"/>
              <a:t>Views/Controllers talk to each other with their event channels. No direct reference to external objects. (For example, the annotation edit view cannot call functions on the recording controller anymore.)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54FB-E2C0-4FDC-8F87-5F9C319E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F7FF-7DB6-408C-A1ED-778654EE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tags</a:t>
            </a:r>
          </a:p>
          <a:p>
            <a:pPr lvl="1"/>
            <a:r>
              <a:rPr lang="en-US" dirty="0"/>
              <a:t>Use tabs for different groups</a:t>
            </a:r>
          </a:p>
          <a:p>
            <a:pPr lvl="1"/>
            <a:r>
              <a:rPr lang="en-US" dirty="0"/>
              <a:t>Sort lexicographically (by row or column)</a:t>
            </a:r>
          </a:p>
          <a:p>
            <a:pPr lvl="1"/>
            <a:r>
              <a:rPr lang="en-US" dirty="0"/>
              <a:t>Highlight most frequent tags.</a:t>
            </a:r>
          </a:p>
          <a:p>
            <a:r>
              <a:rPr lang="en-US" dirty="0"/>
              <a:t>Hundreds of annotations (600 seconds of compilation video may have 60-120 annotations)</a:t>
            </a:r>
          </a:p>
          <a:p>
            <a:r>
              <a:rPr lang="en-US" dirty="0" err="1"/>
              <a:t>ScrollViews</a:t>
            </a:r>
            <a:r>
              <a:rPr lang="en-US" dirty="0"/>
              <a:t> and Tabs/</a:t>
            </a:r>
            <a:r>
              <a:rPr lang="en-US" dirty="0" err="1"/>
              <a:t>collaspibles</a:t>
            </a:r>
            <a:r>
              <a:rPr lang="en-US" dirty="0"/>
              <a:t> </a:t>
            </a:r>
          </a:p>
          <a:p>
            <a:r>
              <a:rPr lang="en-US" dirty="0"/>
              <a:t>We may have multiple pedestrian or vehicles. – this can come later.</a:t>
            </a:r>
          </a:p>
          <a:p>
            <a:r>
              <a:rPr lang="en-US" dirty="0"/>
              <a:t>Custom slider with 3 </a:t>
            </a:r>
            <a:r>
              <a:rPr lang="en-US" dirty="0" err="1"/>
              <a:t>draggables</a:t>
            </a:r>
            <a:r>
              <a:rPr lang="en-US" dirty="0"/>
              <a:t> instead of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2"/>
            <a:ext cx="6547900" cy="5168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 Tags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DB154-CE66-4DB9-BFEC-44D348335BFE}"/>
              </a:ext>
            </a:extLst>
          </p:cNvPr>
          <p:cNvSpPr/>
          <p:nvPr/>
        </p:nvSpPr>
        <p:spPr>
          <a:xfrm>
            <a:off x="516967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295CD-E496-491E-8768-743BECDEADA5}"/>
              </a:ext>
            </a:extLst>
          </p:cNvPr>
          <p:cNvSpPr/>
          <p:nvPr/>
        </p:nvSpPr>
        <p:spPr>
          <a:xfrm>
            <a:off x="6566453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A936A-EFC7-4C09-98F0-174F931F120B}"/>
              </a:ext>
            </a:extLst>
          </p:cNvPr>
          <p:cNvSpPr/>
          <p:nvPr/>
        </p:nvSpPr>
        <p:spPr>
          <a:xfrm>
            <a:off x="7931428" y="1877500"/>
            <a:ext cx="1284136" cy="3021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472C33-A107-49AC-B97B-E8BEFDC01E02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E7E2A3-8436-44C6-9029-B66665DC23C9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DF97B-AF37-4D2F-BB0C-09809C781703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03DF57-15DD-41DA-BE06-3653A049F862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CF4E4A-0740-4E0C-8ACC-B41A6A1300D8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A02E1-487B-4A9D-9C43-65E66F444E2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767553" y="5162984"/>
            <a:ext cx="38757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Delete existing tags from here</a:t>
            </a:r>
          </a:p>
          <a:p>
            <a:r>
              <a:rPr lang="en-US" sz="1500" dirty="0">
                <a:solidFill>
                  <a:schemeClr val="bg1"/>
                </a:solidFill>
              </a:rPr>
              <a:t>Additional notes can be editable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tags from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217335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All Annotations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B0DE5-830C-C015-4C3D-DCE95DA4AB56}"/>
              </a:ext>
            </a:extLst>
          </p:cNvPr>
          <p:cNvSpPr txBox="1"/>
          <p:nvPr/>
        </p:nvSpPr>
        <p:spPr>
          <a:xfrm>
            <a:off x="1043724" y="1418017"/>
            <a:ext cx="33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Larger size than before</a:t>
            </a:r>
          </a:p>
        </p:txBody>
      </p:sp>
    </p:spTree>
    <p:extLst>
      <p:ext uri="{BB962C8B-B14F-4D97-AF65-F5344CB8AC3E}">
        <p14:creationId xmlns:p14="http://schemas.microsoft.com/office/powerpoint/2010/main" val="9277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25CCBA-DFB8-4E6F-AC2B-7E42CBC03F84}"/>
              </a:ext>
            </a:extLst>
          </p:cNvPr>
          <p:cNvSpPr/>
          <p:nvPr/>
        </p:nvSpPr>
        <p:spPr>
          <a:xfrm>
            <a:off x="620202" y="930302"/>
            <a:ext cx="4170459" cy="249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67513-F399-4EAF-9C14-EF849E4D4855}"/>
              </a:ext>
            </a:extLst>
          </p:cNvPr>
          <p:cNvSpPr/>
          <p:nvPr/>
        </p:nvSpPr>
        <p:spPr>
          <a:xfrm>
            <a:off x="5057029" y="1387503"/>
            <a:ext cx="6547900" cy="483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annotations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10306-F83C-4961-BBF2-E5ECF7D68EFE}"/>
              </a:ext>
            </a:extLst>
          </p:cNvPr>
          <p:cNvSpPr/>
          <p:nvPr/>
        </p:nvSpPr>
        <p:spPr>
          <a:xfrm>
            <a:off x="620202" y="3550257"/>
            <a:ext cx="4170459" cy="136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 navigation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9EE1DC-FB55-4DB4-B64C-5B737038CF97}"/>
              </a:ext>
            </a:extLst>
          </p:cNvPr>
          <p:cNvSpPr/>
          <p:nvPr/>
        </p:nvSpPr>
        <p:spPr>
          <a:xfrm>
            <a:off x="5053054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Pedestrian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83370-347B-48AC-BA0C-23750B929120}"/>
              </a:ext>
            </a:extLst>
          </p:cNvPr>
          <p:cNvSpPr/>
          <p:nvPr/>
        </p:nvSpPr>
        <p:spPr>
          <a:xfrm>
            <a:off x="6414052" y="930302"/>
            <a:ext cx="1284136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Vehicle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ADE93E-02CE-42E2-BC86-5C7F8696BA2D}"/>
              </a:ext>
            </a:extLst>
          </p:cNvPr>
          <p:cNvSpPr/>
          <p:nvPr/>
        </p:nvSpPr>
        <p:spPr>
          <a:xfrm>
            <a:off x="7775049" y="930302"/>
            <a:ext cx="1500147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1A2DE-B6FC-40CA-B46C-A4B001AAFDFB}"/>
              </a:ext>
            </a:extLst>
          </p:cNvPr>
          <p:cNvSpPr/>
          <p:nvPr/>
        </p:nvSpPr>
        <p:spPr>
          <a:xfrm>
            <a:off x="5169673" y="1482918"/>
            <a:ext cx="2062038" cy="2395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Search By tags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2A30CD-30E9-4D1F-9A83-A0B274D12DD4}"/>
              </a:ext>
            </a:extLst>
          </p:cNvPr>
          <p:cNvSpPr/>
          <p:nvPr/>
        </p:nvSpPr>
        <p:spPr>
          <a:xfrm>
            <a:off x="620202" y="5092810"/>
            <a:ext cx="4170459" cy="146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Current annotations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CF0C6-53EC-4748-A1BF-A9AA54AD54D8}"/>
              </a:ext>
            </a:extLst>
          </p:cNvPr>
          <p:cNvSpPr txBox="1"/>
          <p:nvPr/>
        </p:nvSpPr>
        <p:spPr>
          <a:xfrm>
            <a:off x="170953" y="5271715"/>
            <a:ext cx="300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Delete existing from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2960-6DFE-4710-9520-E4A9768BCF13}"/>
              </a:ext>
            </a:extLst>
          </p:cNvPr>
          <p:cNvSpPr txBox="1"/>
          <p:nvPr/>
        </p:nvSpPr>
        <p:spPr>
          <a:xfrm>
            <a:off x="5497003" y="2545230"/>
            <a:ext cx="2732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annotations</a:t>
            </a:r>
          </a:p>
          <a:p>
            <a:r>
              <a:rPr lang="en-US" dirty="0"/>
              <a:t>1 – fix existing</a:t>
            </a:r>
          </a:p>
          <a:p>
            <a:r>
              <a:rPr lang="en-US" dirty="0"/>
              <a:t>2. – delete</a:t>
            </a:r>
          </a:p>
          <a:p>
            <a:r>
              <a:rPr lang="en-US" dirty="0"/>
              <a:t>3. –merge</a:t>
            </a:r>
          </a:p>
          <a:p>
            <a:r>
              <a:rPr lang="en-US" dirty="0"/>
              <a:t>4.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46A4B-1468-45DD-B2DA-BAC472A2A344}"/>
              </a:ext>
            </a:extLst>
          </p:cNvPr>
          <p:cNvSpPr/>
          <p:nvPr/>
        </p:nvSpPr>
        <p:spPr>
          <a:xfrm>
            <a:off x="9431572" y="930302"/>
            <a:ext cx="1791693" cy="30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Show All annotations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CCFA76-AB0A-4FD4-9858-AA9C571DFF94}"/>
              </a:ext>
            </a:extLst>
          </p:cNvPr>
          <p:cNvGrpSpPr/>
          <p:nvPr/>
        </p:nvGrpSpPr>
        <p:grpSpPr>
          <a:xfrm>
            <a:off x="5458569" y="2055233"/>
            <a:ext cx="1147641" cy="207726"/>
            <a:chOff x="7498079" y="1506276"/>
            <a:chExt cx="1147641" cy="20772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17212-B26C-49F9-B617-2A0B798848A5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AA48B5-F594-4924-96B7-4877C93F896B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Start frame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942BEB-98C2-42DB-A5EB-B39D2145B6A4}"/>
              </a:ext>
            </a:extLst>
          </p:cNvPr>
          <p:cNvGrpSpPr/>
          <p:nvPr/>
        </p:nvGrpSpPr>
        <p:grpSpPr>
          <a:xfrm>
            <a:off x="6795052" y="2063680"/>
            <a:ext cx="1147641" cy="207726"/>
            <a:chOff x="7498079" y="1506276"/>
            <a:chExt cx="1147641" cy="2077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4F40F-0A6C-47D9-9194-0132DC0A4C4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A397D1A-94F9-4E1C-8AF9-B7D73EC3F95C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End frame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C3082-BAE6-4282-8D1B-C5C78551BF40}"/>
              </a:ext>
            </a:extLst>
          </p:cNvPr>
          <p:cNvGrpSpPr/>
          <p:nvPr/>
        </p:nvGrpSpPr>
        <p:grpSpPr>
          <a:xfrm>
            <a:off x="7498079" y="1506276"/>
            <a:ext cx="1147641" cy="207726"/>
            <a:chOff x="7498079" y="1506276"/>
            <a:chExt cx="1147641" cy="20772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CAF7F5-EA55-45E5-B2E2-518AB089B3EA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DCF559-A04C-40E6-A657-F6B0DA0803D1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stop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CC9EE8-88A9-45C8-A71E-F5419DF4BBED}"/>
              </a:ext>
            </a:extLst>
          </p:cNvPr>
          <p:cNvGrpSpPr/>
          <p:nvPr/>
        </p:nvGrpSpPr>
        <p:grpSpPr>
          <a:xfrm>
            <a:off x="8834562" y="1514723"/>
            <a:ext cx="1147641" cy="207726"/>
            <a:chOff x="7498079" y="1506276"/>
            <a:chExt cx="1147641" cy="20772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C07712-06F3-41CF-9379-6A263A00922C}"/>
                </a:ext>
              </a:extLst>
            </p:cNvPr>
            <p:cNvSpPr/>
            <p:nvPr/>
          </p:nvSpPr>
          <p:spPr>
            <a:xfrm>
              <a:off x="7498079" y="1542553"/>
              <a:ext cx="143124" cy="13517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E66642-A08F-4258-95FF-D7B240376358}"/>
                </a:ext>
              </a:extLst>
            </p:cNvPr>
            <p:cNvSpPr/>
            <p:nvPr/>
          </p:nvSpPr>
          <p:spPr>
            <a:xfrm>
              <a:off x="7698188" y="1506276"/>
              <a:ext cx="947532" cy="207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/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8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211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UI Plan for the tool</vt:lpstr>
      <vt:lpstr>Conventions</vt:lpstr>
      <vt:lpstr>UI 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Golam Md Muktadir</dc:creator>
  <cp:lastModifiedBy>Taorui Huang</cp:lastModifiedBy>
  <cp:revision>11</cp:revision>
  <dcterms:created xsi:type="dcterms:W3CDTF">2024-02-11T20:13:27Z</dcterms:created>
  <dcterms:modified xsi:type="dcterms:W3CDTF">2024-05-19T20:59:39Z</dcterms:modified>
</cp:coreProperties>
</file>