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2" r:id="rId2"/>
    <p:sldId id="264" r:id="rId3"/>
    <p:sldId id="26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3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421" y="173"/>
      </p:cViewPr>
      <p:guideLst>
        <p:guide orient="horz" pos="3233"/>
        <p:guide pos="2160"/>
        <p:guide orient="horz" pos="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BFABA-BE1C-4302-B72E-586540F8C35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6CC9-CB6F-48BB-B8D6-0663D75E3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6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9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3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04EF-FF61-428F-9A2F-3BE5411C03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4645-B632-4BAB-8004-DE307CEFD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29F36F9-F437-47DF-8535-0310EA675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0"/>
          <a:stretch/>
        </p:blipFill>
        <p:spPr>
          <a:xfrm>
            <a:off x="0" y="0"/>
            <a:ext cx="6858000" cy="811622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52DF314-C00F-4822-BEC9-C9A9C5903F1F}"/>
              </a:ext>
            </a:extLst>
          </p:cNvPr>
          <p:cNvSpPr/>
          <p:nvPr/>
        </p:nvSpPr>
        <p:spPr>
          <a:xfrm>
            <a:off x="290576" y="577342"/>
            <a:ext cx="6441439" cy="7418578"/>
          </a:xfrm>
          <a:prstGeom prst="roundRect">
            <a:avLst>
              <a:gd name="adj" fmla="val 1341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E1F70A-4BAF-407A-8BA1-94A043A5B367}"/>
              </a:ext>
            </a:extLst>
          </p:cNvPr>
          <p:cNvSpPr/>
          <p:nvPr/>
        </p:nvSpPr>
        <p:spPr>
          <a:xfrm>
            <a:off x="655320" y="-13517880"/>
            <a:ext cx="531876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2E8470-E687-4659-A749-0474A7058B61}"/>
              </a:ext>
            </a:extLst>
          </p:cNvPr>
          <p:cNvSpPr/>
          <p:nvPr/>
        </p:nvSpPr>
        <p:spPr>
          <a:xfrm>
            <a:off x="655320" y="22567911"/>
            <a:ext cx="531876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FD848F-1C87-45F8-94B2-54522D6C8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1" t="8554" r="19544" b="87623"/>
          <a:stretch/>
        </p:blipFill>
        <p:spPr>
          <a:xfrm>
            <a:off x="897890" y="765648"/>
            <a:ext cx="4833620" cy="55270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9944997-D436-471F-A9B5-59094DF9EAC8}"/>
              </a:ext>
            </a:extLst>
          </p:cNvPr>
          <p:cNvGrpSpPr/>
          <p:nvPr/>
        </p:nvGrpSpPr>
        <p:grpSpPr>
          <a:xfrm>
            <a:off x="543918" y="1615287"/>
            <a:ext cx="5922563" cy="648049"/>
            <a:chOff x="792527" y="1598768"/>
            <a:chExt cx="5830024" cy="648049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85BA071-0DAC-41C2-9261-B65A27A75F8B}"/>
                </a:ext>
              </a:extLst>
            </p:cNvPr>
            <p:cNvSpPr/>
            <p:nvPr/>
          </p:nvSpPr>
          <p:spPr>
            <a:xfrm>
              <a:off x="820761" y="1598768"/>
              <a:ext cx="5801790" cy="648049"/>
            </a:xfrm>
            <a:prstGeom prst="roundRect">
              <a:avLst>
                <a:gd name="adj" fmla="val 2880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C5F4D93-2DBE-4651-B3A0-676F01D585A4}"/>
                </a:ext>
              </a:extLst>
            </p:cNvPr>
            <p:cNvSpPr/>
            <p:nvPr/>
          </p:nvSpPr>
          <p:spPr>
            <a:xfrm>
              <a:off x="1300390" y="1641086"/>
              <a:ext cx="4242815" cy="55270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斗破苍穹三年之预 第二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D25B64-C331-466E-BA07-976CACD5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27" y="1703647"/>
              <a:ext cx="476172" cy="42758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C48B5E-AB22-40CB-B1C1-75F54473D380}"/>
              </a:ext>
            </a:extLst>
          </p:cNvPr>
          <p:cNvGrpSpPr/>
          <p:nvPr/>
        </p:nvGrpSpPr>
        <p:grpSpPr>
          <a:xfrm>
            <a:off x="543918" y="2372730"/>
            <a:ext cx="5922563" cy="1348761"/>
            <a:chOff x="655320" y="2616570"/>
            <a:chExt cx="5774886" cy="134876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702D077-8A05-407B-B705-06A71597CA79}"/>
                </a:ext>
              </a:extLst>
            </p:cNvPr>
            <p:cNvSpPr/>
            <p:nvPr/>
          </p:nvSpPr>
          <p:spPr>
            <a:xfrm>
              <a:off x="655320" y="2616570"/>
              <a:ext cx="5774886" cy="1348761"/>
            </a:xfrm>
            <a:prstGeom prst="roundRect">
              <a:avLst>
                <a:gd name="adj" fmla="val 2712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CBE346-34A4-43C6-8781-F3EFE7AA5DC9}"/>
                </a:ext>
              </a:extLst>
            </p:cNvPr>
            <p:cNvSpPr/>
            <p:nvPr/>
          </p:nvSpPr>
          <p:spPr>
            <a:xfrm>
              <a:off x="847091" y="2811730"/>
              <a:ext cx="5355590" cy="80036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https://v.qq.com/x/cover/mzc00200bgz65dc.html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F9AFDE-79EF-456A-8ADD-A09626D5BD1A}"/>
              </a:ext>
            </a:extLst>
          </p:cNvPr>
          <p:cNvSpPr/>
          <p:nvPr/>
        </p:nvSpPr>
        <p:spPr>
          <a:xfrm>
            <a:off x="5370002" y="1662959"/>
            <a:ext cx="1036026" cy="5527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sx="104000" sy="104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BD8DCC-38CD-4382-9B10-6BC74D9BE0FB}"/>
              </a:ext>
            </a:extLst>
          </p:cNvPr>
          <p:cNvSpPr/>
          <p:nvPr/>
        </p:nvSpPr>
        <p:spPr>
          <a:xfrm>
            <a:off x="572600" y="3945599"/>
            <a:ext cx="5893881" cy="3786161"/>
          </a:xfrm>
          <a:prstGeom prst="roundRect">
            <a:avLst>
              <a:gd name="adj" fmla="val 16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A57993-981C-4EC5-AE9A-F1F3C517F8F1}"/>
              </a:ext>
            </a:extLst>
          </p:cNvPr>
          <p:cNvGrpSpPr/>
          <p:nvPr/>
        </p:nvGrpSpPr>
        <p:grpSpPr>
          <a:xfrm>
            <a:off x="874707" y="4755640"/>
            <a:ext cx="5307472" cy="648049"/>
            <a:chOff x="874707" y="4887720"/>
            <a:chExt cx="5307472" cy="64804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DD919AF-AE6C-4913-81AF-58836D79B28D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62B752-50D8-4F77-B80A-555D4CFB3FC4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341C5A3-B787-4C4D-9E89-DD21B698FD1F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8599D69C-9DBB-4997-AEE7-D508021BE839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E3A2020-E751-46F1-B1F2-979ED774A06B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367665-58E3-469C-A05B-34B8EB55AE19}"/>
              </a:ext>
            </a:extLst>
          </p:cNvPr>
          <p:cNvGrpSpPr/>
          <p:nvPr/>
        </p:nvGrpSpPr>
        <p:grpSpPr>
          <a:xfrm>
            <a:off x="874707" y="5482062"/>
            <a:ext cx="5307472" cy="648049"/>
            <a:chOff x="874707" y="4887720"/>
            <a:chExt cx="5307472" cy="648049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92CF5D1-EE4F-4263-A338-881835AEC6E8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BE7886-C172-4D05-AA81-A66B38807EB2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6C95028F-1B48-4CAE-86B6-DDB6A3C49A01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54448A6A-C90E-4F00-A7A8-B5974F70017E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6FC06A-5E24-4661-BCB6-9F45577A9868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FFB8D7A-BEC5-4358-8B5E-F5FBF3267B90}"/>
              </a:ext>
            </a:extLst>
          </p:cNvPr>
          <p:cNvGrpSpPr/>
          <p:nvPr/>
        </p:nvGrpSpPr>
        <p:grpSpPr>
          <a:xfrm>
            <a:off x="874707" y="6208484"/>
            <a:ext cx="5307472" cy="648049"/>
            <a:chOff x="874707" y="4887720"/>
            <a:chExt cx="5307472" cy="64804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7B685180-5ED7-4E43-B5E2-A58B3087660A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BE56A2F-BFF8-4E79-8D90-7ED7AB810E45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34E33FDF-93B1-4A5A-AFED-1876238FF597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F5DA5B97-F89F-430C-8FAE-617CAA526982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D6C3D18-ACB3-4E7C-8DC0-B97703EFA5AE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27EE231-F38D-4CFC-9875-4F306EBDC0E0}"/>
              </a:ext>
            </a:extLst>
          </p:cNvPr>
          <p:cNvGrpSpPr/>
          <p:nvPr/>
        </p:nvGrpSpPr>
        <p:grpSpPr>
          <a:xfrm>
            <a:off x="874707" y="6934906"/>
            <a:ext cx="5307472" cy="648049"/>
            <a:chOff x="874707" y="4887720"/>
            <a:chExt cx="5307472" cy="64804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377C388-D32F-4C15-B81C-94952EC79113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98ACF37-7D36-4D29-8DE8-E5C1A53639AF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B8613F9-E7A4-4206-BB13-022F8B1F993D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D7D3F45B-7263-4279-91EC-09CBE14039F8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9766490E-EBF6-470F-9AE5-289F9AB619D3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CA6C78C-2EC2-4B65-893F-8CAEB37F282E}"/>
              </a:ext>
            </a:extLst>
          </p:cNvPr>
          <p:cNvGrpSpPr/>
          <p:nvPr/>
        </p:nvGrpSpPr>
        <p:grpSpPr>
          <a:xfrm>
            <a:off x="572600" y="3945599"/>
            <a:ext cx="5883489" cy="699078"/>
            <a:chOff x="572600" y="3945599"/>
            <a:chExt cx="5883489" cy="699078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C47A79D-14FC-4F01-8FCD-F98B89689793}"/>
                </a:ext>
              </a:extLst>
            </p:cNvPr>
            <p:cNvSpPr/>
            <p:nvPr/>
          </p:nvSpPr>
          <p:spPr>
            <a:xfrm>
              <a:off x="572600" y="3945599"/>
              <a:ext cx="5883489" cy="699078"/>
            </a:xfrm>
            <a:prstGeom prst="roundRect">
              <a:avLst>
                <a:gd name="adj" fmla="val 102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9528C32-CE74-452D-9E19-A117D388665B}"/>
                </a:ext>
              </a:extLst>
            </p:cNvPr>
            <p:cNvGrpSpPr/>
            <p:nvPr/>
          </p:nvGrpSpPr>
          <p:grpSpPr>
            <a:xfrm>
              <a:off x="726805" y="4032963"/>
              <a:ext cx="3615086" cy="552704"/>
              <a:chOff x="468333" y="4032963"/>
              <a:chExt cx="3615086" cy="552704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E62F5F5D-B3F3-478B-971D-A387397E2808}"/>
                  </a:ext>
                </a:extLst>
              </p:cNvPr>
              <p:cNvSpPr/>
              <p:nvPr/>
            </p:nvSpPr>
            <p:spPr>
              <a:xfrm>
                <a:off x="468333" y="4032963"/>
                <a:ext cx="1673384" cy="55270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选择</a:t>
                </a:r>
                <a:r>
                  <a:rPr lang="en-US" altLang="zh-CN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API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E72617E0-6CB2-45AA-8097-3D20D3DF51D3}"/>
                  </a:ext>
                </a:extLst>
              </p:cNvPr>
              <p:cNvSpPr/>
              <p:nvPr/>
            </p:nvSpPr>
            <p:spPr>
              <a:xfrm>
                <a:off x="2410035" y="4032963"/>
                <a:ext cx="1673384" cy="55270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维护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576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29F36F9-F437-47DF-8535-0310EA675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0"/>
          <a:stretch/>
        </p:blipFill>
        <p:spPr>
          <a:xfrm>
            <a:off x="0" y="0"/>
            <a:ext cx="6858000" cy="811622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52DF314-C00F-4822-BEC9-C9A9C5903F1F}"/>
              </a:ext>
            </a:extLst>
          </p:cNvPr>
          <p:cNvSpPr/>
          <p:nvPr/>
        </p:nvSpPr>
        <p:spPr>
          <a:xfrm>
            <a:off x="290576" y="577342"/>
            <a:ext cx="6441439" cy="7418578"/>
          </a:xfrm>
          <a:prstGeom prst="roundRect">
            <a:avLst>
              <a:gd name="adj" fmla="val 1341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E1F70A-4BAF-407A-8BA1-94A043A5B367}"/>
              </a:ext>
            </a:extLst>
          </p:cNvPr>
          <p:cNvSpPr/>
          <p:nvPr/>
        </p:nvSpPr>
        <p:spPr>
          <a:xfrm>
            <a:off x="655320" y="-13517880"/>
            <a:ext cx="531876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2E8470-E687-4659-A749-0474A7058B61}"/>
              </a:ext>
            </a:extLst>
          </p:cNvPr>
          <p:cNvSpPr/>
          <p:nvPr/>
        </p:nvSpPr>
        <p:spPr>
          <a:xfrm>
            <a:off x="655320" y="22567911"/>
            <a:ext cx="531876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FD848F-1C87-45F8-94B2-54522D6C8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1" t="8554" r="19544" b="87623"/>
          <a:stretch/>
        </p:blipFill>
        <p:spPr>
          <a:xfrm>
            <a:off x="897890" y="765648"/>
            <a:ext cx="4833620" cy="55270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9944997-D436-471F-A9B5-59094DF9EAC8}"/>
              </a:ext>
            </a:extLst>
          </p:cNvPr>
          <p:cNvGrpSpPr/>
          <p:nvPr/>
        </p:nvGrpSpPr>
        <p:grpSpPr>
          <a:xfrm>
            <a:off x="572600" y="1615287"/>
            <a:ext cx="5893881" cy="648049"/>
            <a:chOff x="820761" y="1598768"/>
            <a:chExt cx="5801790" cy="648049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85BA071-0DAC-41C2-9261-B65A27A75F8B}"/>
                </a:ext>
              </a:extLst>
            </p:cNvPr>
            <p:cNvSpPr/>
            <p:nvPr/>
          </p:nvSpPr>
          <p:spPr>
            <a:xfrm>
              <a:off x="820761" y="1598768"/>
              <a:ext cx="5801790" cy="648049"/>
            </a:xfrm>
            <a:prstGeom prst="roundRect">
              <a:avLst>
                <a:gd name="adj" fmla="val 2880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C5F4D93-2DBE-4651-B3A0-676F01D585A4}"/>
                </a:ext>
              </a:extLst>
            </p:cNvPr>
            <p:cNvSpPr/>
            <p:nvPr/>
          </p:nvSpPr>
          <p:spPr>
            <a:xfrm>
              <a:off x="1300390" y="1641086"/>
              <a:ext cx="4242815" cy="55270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该网页无法解析播放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C48B5E-AB22-40CB-B1C1-75F54473D380}"/>
              </a:ext>
            </a:extLst>
          </p:cNvPr>
          <p:cNvGrpSpPr/>
          <p:nvPr/>
        </p:nvGrpSpPr>
        <p:grpSpPr>
          <a:xfrm>
            <a:off x="543918" y="2372730"/>
            <a:ext cx="5922563" cy="1348761"/>
            <a:chOff x="655320" y="2616570"/>
            <a:chExt cx="5774886" cy="134876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702D077-8A05-407B-B705-06A71597CA79}"/>
                </a:ext>
              </a:extLst>
            </p:cNvPr>
            <p:cNvSpPr/>
            <p:nvPr/>
          </p:nvSpPr>
          <p:spPr>
            <a:xfrm>
              <a:off x="655320" y="2616570"/>
              <a:ext cx="5774886" cy="1348761"/>
            </a:xfrm>
            <a:prstGeom prst="roundRect">
              <a:avLst>
                <a:gd name="adj" fmla="val 2712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CBE346-34A4-43C6-8781-F3EFE7AA5DC9}"/>
                </a:ext>
              </a:extLst>
            </p:cNvPr>
            <p:cNvSpPr/>
            <p:nvPr/>
          </p:nvSpPr>
          <p:spPr>
            <a:xfrm>
              <a:off x="847091" y="2811730"/>
              <a:ext cx="5355590" cy="80036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请输入视频链接</a:t>
              </a: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F9AFDE-79EF-456A-8ADD-A09626D5BD1A}"/>
              </a:ext>
            </a:extLst>
          </p:cNvPr>
          <p:cNvSpPr/>
          <p:nvPr/>
        </p:nvSpPr>
        <p:spPr>
          <a:xfrm>
            <a:off x="5370002" y="1662959"/>
            <a:ext cx="1036026" cy="552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sx="104000" sy="104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BD8DCC-38CD-4382-9B10-6BC74D9BE0FB}"/>
              </a:ext>
            </a:extLst>
          </p:cNvPr>
          <p:cNvSpPr/>
          <p:nvPr/>
        </p:nvSpPr>
        <p:spPr>
          <a:xfrm>
            <a:off x="572600" y="3945599"/>
            <a:ext cx="5893881" cy="3786161"/>
          </a:xfrm>
          <a:prstGeom prst="roundRect">
            <a:avLst>
              <a:gd name="adj" fmla="val 16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A57993-981C-4EC5-AE9A-F1F3C517F8F1}"/>
              </a:ext>
            </a:extLst>
          </p:cNvPr>
          <p:cNvGrpSpPr/>
          <p:nvPr/>
        </p:nvGrpSpPr>
        <p:grpSpPr>
          <a:xfrm>
            <a:off x="874707" y="4755640"/>
            <a:ext cx="5307472" cy="648049"/>
            <a:chOff x="874707" y="4887720"/>
            <a:chExt cx="5307472" cy="64804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DD919AF-AE6C-4913-81AF-58836D79B28D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62B752-50D8-4F77-B80A-555D4CFB3FC4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341C5A3-B787-4C4D-9E89-DD21B698FD1F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8599D69C-9DBB-4997-AEE7-D508021BE839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E3A2020-E751-46F1-B1F2-979ED774A06B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367665-58E3-469C-A05B-34B8EB55AE19}"/>
              </a:ext>
            </a:extLst>
          </p:cNvPr>
          <p:cNvGrpSpPr/>
          <p:nvPr/>
        </p:nvGrpSpPr>
        <p:grpSpPr>
          <a:xfrm>
            <a:off x="874707" y="5482062"/>
            <a:ext cx="5307472" cy="648049"/>
            <a:chOff x="874707" y="4887720"/>
            <a:chExt cx="5307472" cy="648049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92CF5D1-EE4F-4263-A338-881835AEC6E8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BE7886-C172-4D05-AA81-A66B38807EB2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6C95028F-1B48-4CAE-86B6-DDB6A3C49A01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54448A6A-C90E-4F00-A7A8-B5974F70017E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6FC06A-5E24-4661-BCB6-9F45577A9868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FFB8D7A-BEC5-4358-8B5E-F5FBF3267B90}"/>
              </a:ext>
            </a:extLst>
          </p:cNvPr>
          <p:cNvGrpSpPr/>
          <p:nvPr/>
        </p:nvGrpSpPr>
        <p:grpSpPr>
          <a:xfrm>
            <a:off x="874707" y="6208484"/>
            <a:ext cx="5307472" cy="648049"/>
            <a:chOff x="874707" y="4887720"/>
            <a:chExt cx="5307472" cy="64804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7B685180-5ED7-4E43-B5E2-A58B3087660A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BE56A2F-BFF8-4E79-8D90-7ED7AB810E45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34E33FDF-93B1-4A5A-AFED-1876238FF597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F5DA5B97-F89F-430C-8FAE-617CAA526982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D6C3D18-ACB3-4E7C-8DC0-B97703EFA5AE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27EE231-F38D-4CFC-9875-4F306EBDC0E0}"/>
              </a:ext>
            </a:extLst>
          </p:cNvPr>
          <p:cNvGrpSpPr/>
          <p:nvPr/>
        </p:nvGrpSpPr>
        <p:grpSpPr>
          <a:xfrm>
            <a:off x="874707" y="6934906"/>
            <a:ext cx="5307472" cy="648049"/>
            <a:chOff x="874707" y="4887720"/>
            <a:chExt cx="5307472" cy="64804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377C388-D32F-4C15-B81C-94952EC79113}"/>
                </a:ext>
              </a:extLst>
            </p:cNvPr>
            <p:cNvSpPr/>
            <p:nvPr/>
          </p:nvSpPr>
          <p:spPr>
            <a:xfrm>
              <a:off x="874707" y="4887720"/>
              <a:ext cx="5289667" cy="648049"/>
            </a:xfrm>
            <a:prstGeom prst="roundRect">
              <a:avLst>
                <a:gd name="adj" fmla="val 1604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98ACF37-7D36-4D29-8DE8-E5C1A53639AF}"/>
                </a:ext>
              </a:extLst>
            </p:cNvPr>
            <p:cNvGrpSpPr/>
            <p:nvPr/>
          </p:nvGrpSpPr>
          <p:grpSpPr>
            <a:xfrm>
              <a:off x="1069113" y="4942955"/>
              <a:ext cx="5113066" cy="537579"/>
              <a:chOff x="1069113" y="4693169"/>
              <a:chExt cx="5113066" cy="648051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B8613F9-E7A4-4206-BB13-022F8B1F993D}"/>
                  </a:ext>
                </a:extLst>
              </p:cNvPr>
              <p:cNvSpPr/>
              <p:nvPr/>
            </p:nvSpPr>
            <p:spPr>
              <a:xfrm>
                <a:off x="1291705" y="4693169"/>
                <a:ext cx="1687715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接口一</a:t>
                </a: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D7D3F45B-7263-4279-91EC-09CBE14039F8}"/>
                  </a:ext>
                </a:extLst>
              </p:cNvPr>
              <p:cNvSpPr/>
              <p:nvPr/>
            </p:nvSpPr>
            <p:spPr>
              <a:xfrm>
                <a:off x="3396418" y="4693171"/>
                <a:ext cx="2785761" cy="648049"/>
              </a:xfrm>
              <a:prstGeom prst="roundRect">
                <a:avLst>
                  <a:gd name="adj" fmla="val 1604"/>
                </a:avLst>
              </a:prstGeom>
              <a:no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https:/dfdfdp.cn...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9766490E-EBF6-470F-9AE5-289F9AB619D3}"/>
                  </a:ext>
                </a:extLst>
              </p:cNvPr>
              <p:cNvSpPr/>
              <p:nvPr/>
            </p:nvSpPr>
            <p:spPr>
              <a:xfrm>
                <a:off x="1069113" y="4887804"/>
                <a:ext cx="222592" cy="258778"/>
              </a:xfrm>
              <a:prstGeom prst="roundRect">
                <a:avLst>
                  <a:gd name="adj" fmla="val 1604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CA6C78C-2EC2-4B65-893F-8CAEB37F282E}"/>
              </a:ext>
            </a:extLst>
          </p:cNvPr>
          <p:cNvGrpSpPr/>
          <p:nvPr/>
        </p:nvGrpSpPr>
        <p:grpSpPr>
          <a:xfrm>
            <a:off x="572600" y="3945599"/>
            <a:ext cx="5883489" cy="699078"/>
            <a:chOff x="572600" y="3945599"/>
            <a:chExt cx="5883489" cy="699078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C47A79D-14FC-4F01-8FCD-F98B89689793}"/>
                </a:ext>
              </a:extLst>
            </p:cNvPr>
            <p:cNvSpPr/>
            <p:nvPr/>
          </p:nvSpPr>
          <p:spPr>
            <a:xfrm>
              <a:off x="572600" y="3945599"/>
              <a:ext cx="5883489" cy="699078"/>
            </a:xfrm>
            <a:prstGeom prst="roundRect">
              <a:avLst>
                <a:gd name="adj" fmla="val 102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9528C32-CE74-452D-9E19-A117D388665B}"/>
                </a:ext>
              </a:extLst>
            </p:cNvPr>
            <p:cNvGrpSpPr/>
            <p:nvPr/>
          </p:nvGrpSpPr>
          <p:grpSpPr>
            <a:xfrm>
              <a:off x="726805" y="4032963"/>
              <a:ext cx="3615086" cy="552704"/>
              <a:chOff x="468333" y="4032963"/>
              <a:chExt cx="3615086" cy="552704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E62F5F5D-B3F3-478B-971D-A387397E2808}"/>
                  </a:ext>
                </a:extLst>
              </p:cNvPr>
              <p:cNvSpPr/>
              <p:nvPr/>
            </p:nvSpPr>
            <p:spPr>
              <a:xfrm>
                <a:off x="468333" y="4032963"/>
                <a:ext cx="1673384" cy="55270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选择</a:t>
                </a:r>
                <a:r>
                  <a:rPr lang="en-US" altLang="zh-CN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API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E72617E0-6CB2-45AA-8097-3D20D3DF51D3}"/>
                  </a:ext>
                </a:extLst>
              </p:cNvPr>
              <p:cNvSpPr/>
              <p:nvPr/>
            </p:nvSpPr>
            <p:spPr>
              <a:xfrm>
                <a:off x="2410035" y="4032963"/>
                <a:ext cx="1673384" cy="55270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维护</a:t>
                </a: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EE6DADA-E836-4059-A805-9E12842EFF99}"/>
              </a:ext>
            </a:extLst>
          </p:cNvPr>
          <p:cNvSpPr txBox="1"/>
          <p:nvPr/>
        </p:nvSpPr>
        <p:spPr>
          <a:xfrm>
            <a:off x="574304" y="1602154"/>
            <a:ext cx="7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⚠</a:t>
            </a:r>
          </a:p>
        </p:txBody>
      </p:sp>
    </p:spTree>
    <p:extLst>
      <p:ext uri="{BB962C8B-B14F-4D97-AF65-F5344CB8AC3E}">
        <p14:creationId xmlns:p14="http://schemas.microsoft.com/office/powerpoint/2010/main" val="856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29F36F9-F437-47DF-8535-0310EA675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0"/>
          <a:stretch/>
        </p:blipFill>
        <p:spPr>
          <a:xfrm>
            <a:off x="0" y="0"/>
            <a:ext cx="6858000" cy="811622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52DF314-C00F-4822-BEC9-C9A9C5903F1F}"/>
              </a:ext>
            </a:extLst>
          </p:cNvPr>
          <p:cNvSpPr/>
          <p:nvPr/>
        </p:nvSpPr>
        <p:spPr>
          <a:xfrm>
            <a:off x="290576" y="577342"/>
            <a:ext cx="6441439" cy="7967218"/>
          </a:xfrm>
          <a:prstGeom prst="roundRect">
            <a:avLst>
              <a:gd name="adj" fmla="val 1341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E1F70A-4BAF-407A-8BA1-94A043A5B367}"/>
              </a:ext>
            </a:extLst>
          </p:cNvPr>
          <p:cNvSpPr/>
          <p:nvPr/>
        </p:nvSpPr>
        <p:spPr>
          <a:xfrm>
            <a:off x="655320" y="-13517880"/>
            <a:ext cx="531876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2E8470-E687-4659-A749-0474A7058B61}"/>
              </a:ext>
            </a:extLst>
          </p:cNvPr>
          <p:cNvSpPr/>
          <p:nvPr/>
        </p:nvSpPr>
        <p:spPr>
          <a:xfrm>
            <a:off x="655320" y="22567911"/>
            <a:ext cx="531876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FD848F-1C87-45F8-94B2-54522D6C8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1" t="8554" r="19544" b="87623"/>
          <a:stretch/>
        </p:blipFill>
        <p:spPr>
          <a:xfrm>
            <a:off x="897890" y="765648"/>
            <a:ext cx="4833620" cy="55270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9944997-D436-471F-A9B5-59094DF9EAC8}"/>
              </a:ext>
            </a:extLst>
          </p:cNvPr>
          <p:cNvGrpSpPr/>
          <p:nvPr/>
        </p:nvGrpSpPr>
        <p:grpSpPr>
          <a:xfrm>
            <a:off x="543918" y="1615287"/>
            <a:ext cx="5922563" cy="648049"/>
            <a:chOff x="792527" y="1598768"/>
            <a:chExt cx="5830024" cy="648049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85BA071-0DAC-41C2-9261-B65A27A75F8B}"/>
                </a:ext>
              </a:extLst>
            </p:cNvPr>
            <p:cNvSpPr/>
            <p:nvPr/>
          </p:nvSpPr>
          <p:spPr>
            <a:xfrm>
              <a:off x="820761" y="1598768"/>
              <a:ext cx="5801790" cy="648049"/>
            </a:xfrm>
            <a:prstGeom prst="roundRect">
              <a:avLst>
                <a:gd name="adj" fmla="val 2880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C5F4D93-2DBE-4651-B3A0-676F01D585A4}"/>
                </a:ext>
              </a:extLst>
            </p:cNvPr>
            <p:cNvSpPr/>
            <p:nvPr/>
          </p:nvSpPr>
          <p:spPr>
            <a:xfrm>
              <a:off x="1300390" y="1641086"/>
              <a:ext cx="4242815" cy="55270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斗破苍穹三年之预 第二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D25B64-C331-466E-BA07-976CACD57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27" y="1703647"/>
              <a:ext cx="476172" cy="42758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C48B5E-AB22-40CB-B1C1-75F54473D380}"/>
              </a:ext>
            </a:extLst>
          </p:cNvPr>
          <p:cNvGrpSpPr/>
          <p:nvPr/>
        </p:nvGrpSpPr>
        <p:grpSpPr>
          <a:xfrm>
            <a:off x="543918" y="2372730"/>
            <a:ext cx="5922563" cy="1348761"/>
            <a:chOff x="655320" y="2616570"/>
            <a:chExt cx="5774886" cy="134876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702D077-8A05-407B-B705-06A71597CA79}"/>
                </a:ext>
              </a:extLst>
            </p:cNvPr>
            <p:cNvSpPr/>
            <p:nvPr/>
          </p:nvSpPr>
          <p:spPr>
            <a:xfrm>
              <a:off x="655320" y="2616570"/>
              <a:ext cx="5774886" cy="1348761"/>
            </a:xfrm>
            <a:prstGeom prst="roundRect">
              <a:avLst>
                <a:gd name="adj" fmla="val 2712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CBE346-34A4-43C6-8781-F3EFE7AA5DC9}"/>
                </a:ext>
              </a:extLst>
            </p:cNvPr>
            <p:cNvSpPr/>
            <p:nvPr/>
          </p:nvSpPr>
          <p:spPr>
            <a:xfrm>
              <a:off x="847091" y="2811730"/>
              <a:ext cx="5355590" cy="80036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https://v.qq.com/x/cover/mzc00200bgz65dc.html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F9AFDE-79EF-456A-8ADD-A09626D5BD1A}"/>
              </a:ext>
            </a:extLst>
          </p:cNvPr>
          <p:cNvSpPr/>
          <p:nvPr/>
        </p:nvSpPr>
        <p:spPr>
          <a:xfrm>
            <a:off x="5370002" y="1662959"/>
            <a:ext cx="1036026" cy="5527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sx="104000" sy="104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播放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BD8DCC-38CD-4382-9B10-6BC74D9BE0FB}"/>
              </a:ext>
            </a:extLst>
          </p:cNvPr>
          <p:cNvSpPr/>
          <p:nvPr/>
        </p:nvSpPr>
        <p:spPr>
          <a:xfrm>
            <a:off x="572600" y="3945599"/>
            <a:ext cx="5893881" cy="4240235"/>
          </a:xfrm>
          <a:prstGeom prst="roundRect">
            <a:avLst>
              <a:gd name="adj" fmla="val 16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AE59BA-DB60-48D5-90CC-1EEAFFFF7667}"/>
              </a:ext>
            </a:extLst>
          </p:cNvPr>
          <p:cNvGrpSpPr/>
          <p:nvPr/>
        </p:nvGrpSpPr>
        <p:grpSpPr>
          <a:xfrm>
            <a:off x="572600" y="3945599"/>
            <a:ext cx="5883489" cy="699078"/>
            <a:chOff x="572600" y="3945599"/>
            <a:chExt cx="5883489" cy="699078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FFE9645-5CF8-4DEA-9840-F62AB48FDE65}"/>
                </a:ext>
              </a:extLst>
            </p:cNvPr>
            <p:cNvSpPr/>
            <p:nvPr/>
          </p:nvSpPr>
          <p:spPr>
            <a:xfrm>
              <a:off x="572600" y="3945599"/>
              <a:ext cx="5883489" cy="699078"/>
            </a:xfrm>
            <a:prstGeom prst="roundRect">
              <a:avLst>
                <a:gd name="adj" fmla="val 102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131E7E3-8018-49A4-A6D8-961762478CC6}"/>
                </a:ext>
              </a:extLst>
            </p:cNvPr>
            <p:cNvGrpSpPr/>
            <p:nvPr/>
          </p:nvGrpSpPr>
          <p:grpSpPr>
            <a:xfrm>
              <a:off x="726805" y="4032963"/>
              <a:ext cx="3615086" cy="552704"/>
              <a:chOff x="468333" y="4032963"/>
              <a:chExt cx="3615086" cy="552704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5A59767-D41D-4426-A1CE-E1893333E818}"/>
                  </a:ext>
                </a:extLst>
              </p:cNvPr>
              <p:cNvSpPr/>
              <p:nvPr/>
            </p:nvSpPr>
            <p:spPr>
              <a:xfrm>
                <a:off x="468333" y="4032963"/>
                <a:ext cx="1673384" cy="55270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选择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API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15D8E58-C9A5-4CAB-A008-67142570E397}"/>
                  </a:ext>
                </a:extLst>
              </p:cNvPr>
              <p:cNvSpPr/>
              <p:nvPr/>
            </p:nvSpPr>
            <p:spPr>
              <a:xfrm>
                <a:off x="2410035" y="4032963"/>
                <a:ext cx="1673384" cy="55270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维护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07DB30-3509-47D0-BC7F-7B49EBE2E897}"/>
              </a:ext>
            </a:extLst>
          </p:cNvPr>
          <p:cNvGrpSpPr/>
          <p:nvPr/>
        </p:nvGrpSpPr>
        <p:grpSpPr>
          <a:xfrm>
            <a:off x="868847" y="4760075"/>
            <a:ext cx="5122337" cy="1095474"/>
            <a:chOff x="867831" y="4810875"/>
            <a:chExt cx="5122337" cy="1095474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54448A6A-C90E-4F00-A7A8-B5974F70017E}"/>
                </a:ext>
              </a:extLst>
            </p:cNvPr>
            <p:cNvSpPr/>
            <p:nvPr/>
          </p:nvSpPr>
          <p:spPr>
            <a:xfrm>
              <a:off x="867831" y="5368772"/>
              <a:ext cx="5122337" cy="537577"/>
            </a:xfrm>
            <a:prstGeom prst="roundRect">
              <a:avLst>
                <a:gd name="adj" fmla="val 1604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新建接口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59D604CA-D662-4175-A67A-ED4300C40287}"/>
                </a:ext>
              </a:extLst>
            </p:cNvPr>
            <p:cNvSpPr/>
            <p:nvPr/>
          </p:nvSpPr>
          <p:spPr>
            <a:xfrm>
              <a:off x="897890" y="4810875"/>
              <a:ext cx="1687715" cy="537577"/>
            </a:xfrm>
            <a:prstGeom prst="roundRect">
              <a:avLst>
                <a:gd name="adj" fmla="val 1604"/>
              </a:avLst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接口名称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D9F7551-BB36-46CA-9558-31ACDE5BA9FA}"/>
              </a:ext>
            </a:extLst>
          </p:cNvPr>
          <p:cNvGrpSpPr/>
          <p:nvPr/>
        </p:nvGrpSpPr>
        <p:grpSpPr>
          <a:xfrm>
            <a:off x="868847" y="5918315"/>
            <a:ext cx="5122337" cy="1095474"/>
            <a:chOff x="867831" y="4780395"/>
            <a:chExt cx="5122337" cy="1095474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36D99B7-79D7-41EF-8171-22E9E747BB75}"/>
                </a:ext>
              </a:extLst>
            </p:cNvPr>
            <p:cNvSpPr/>
            <p:nvPr/>
          </p:nvSpPr>
          <p:spPr>
            <a:xfrm>
              <a:off x="867831" y="5338292"/>
              <a:ext cx="5122337" cy="537577"/>
            </a:xfrm>
            <a:prstGeom prst="roundRect">
              <a:avLst>
                <a:gd name="adj" fmla="val 1604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https://v.qq.com/x/cover/mzc00200bgz65dc.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637F6AD0-1DF1-45EA-95A0-69952B9E689C}"/>
                </a:ext>
              </a:extLst>
            </p:cNvPr>
            <p:cNvSpPr/>
            <p:nvPr/>
          </p:nvSpPr>
          <p:spPr>
            <a:xfrm>
              <a:off x="897890" y="4780395"/>
              <a:ext cx="1687715" cy="537577"/>
            </a:xfrm>
            <a:prstGeom prst="roundRect">
              <a:avLst>
                <a:gd name="adj" fmla="val 1604"/>
              </a:avLst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接口地址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E7625AC-C314-4A3E-AD94-F3480F6DDD30}"/>
              </a:ext>
            </a:extLst>
          </p:cNvPr>
          <p:cNvGrpSpPr/>
          <p:nvPr/>
        </p:nvGrpSpPr>
        <p:grpSpPr>
          <a:xfrm>
            <a:off x="2350747" y="7268377"/>
            <a:ext cx="2337586" cy="552704"/>
            <a:chOff x="2063665" y="7237897"/>
            <a:chExt cx="2337586" cy="552704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27410B51-4BF2-44F1-9A09-C4FC0CD4A8A0}"/>
                </a:ext>
              </a:extLst>
            </p:cNvPr>
            <p:cNvSpPr/>
            <p:nvPr/>
          </p:nvSpPr>
          <p:spPr>
            <a:xfrm>
              <a:off x="2063665" y="7237897"/>
              <a:ext cx="1036026" cy="55270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sx="104000" sy="104000" algn="t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新建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44B9240E-2FEE-42D3-B2A9-8FF106BC7853}"/>
                </a:ext>
              </a:extLst>
            </p:cNvPr>
            <p:cNvSpPr/>
            <p:nvPr/>
          </p:nvSpPr>
          <p:spPr>
            <a:xfrm>
              <a:off x="3365225" y="7237897"/>
              <a:ext cx="1036026" cy="55270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sx="104000" sy="104000" algn="t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取消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0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156</Words>
  <Application>Microsoft Office PowerPoint</Application>
  <PresentationFormat>A4 纸张(210x297 毫米)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英康</dc:creator>
  <cp:lastModifiedBy>赵 英康</cp:lastModifiedBy>
  <cp:revision>6</cp:revision>
  <dcterms:created xsi:type="dcterms:W3CDTF">2022-04-07T05:09:47Z</dcterms:created>
  <dcterms:modified xsi:type="dcterms:W3CDTF">2022-04-07T08:08:13Z</dcterms:modified>
</cp:coreProperties>
</file>