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59" r:id="rId5"/>
    <p:sldId id="269" r:id="rId6"/>
    <p:sldId id="270" r:id="rId7"/>
    <p:sldId id="261" r:id="rId8"/>
    <p:sldId id="271" r:id="rId9"/>
    <p:sldId id="260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8DA3-CF50-4355-8A10-3DE8D6C07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ONGInfo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ADF945-EE75-46C3-B98C-7B98E8115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05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8E7AD-702E-458F-9DF9-8E461BF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POSTERIOR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CF9B0-08AF-449C-A269-1B1EEF57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Chat entre ONG e participante</a:t>
            </a:r>
          </a:p>
          <a:p>
            <a:endParaRPr lang="pt-BR" sz="2000" dirty="0"/>
          </a:p>
          <a:p>
            <a:r>
              <a:rPr lang="pt-BR" sz="2000" dirty="0"/>
              <a:t>Possibilidade de cadastro de campanhas, atribuindo intervalo de tempo vigente.</a:t>
            </a:r>
          </a:p>
        </p:txBody>
      </p:sp>
    </p:spTree>
    <p:extLst>
      <p:ext uri="{BB962C8B-B14F-4D97-AF65-F5344CB8AC3E}">
        <p14:creationId xmlns:p14="http://schemas.microsoft.com/office/powerpoint/2010/main" val="200297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8A2A-E775-4E0D-8E37-C9164F3C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554" y="2881612"/>
            <a:ext cx="7766936" cy="1646302"/>
          </a:xfrm>
        </p:spPr>
        <p:txBody>
          <a:bodyPr/>
          <a:lstStyle/>
          <a:p>
            <a:pPr algn="ctr"/>
            <a:r>
              <a:rPr lang="pt-BR" dirty="0"/>
              <a:t>DÚVIDA(S)</a:t>
            </a:r>
            <a:br>
              <a:rPr lang="pt-BR" dirty="0"/>
            </a:br>
            <a:r>
              <a:rPr lang="pt-BR" dirty="0"/>
              <a:t>E/OU</a:t>
            </a:r>
            <a:br>
              <a:rPr lang="pt-BR" dirty="0"/>
            </a:br>
            <a:r>
              <a:rPr lang="pt-BR" dirty="0"/>
              <a:t>SUGESTÃO(ÕES)</a:t>
            </a:r>
          </a:p>
        </p:txBody>
      </p:sp>
    </p:spTree>
    <p:extLst>
      <p:ext uri="{BB962C8B-B14F-4D97-AF65-F5344CB8AC3E}">
        <p14:creationId xmlns:p14="http://schemas.microsoft.com/office/powerpoint/2010/main" val="28968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0AF-1F83-442A-AFA5-F850179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COLABORADORES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DB5CB-9A60-4500-AC52-ABA1A4A2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DANILO AUGUSTO</a:t>
            </a:r>
          </a:p>
          <a:p>
            <a:r>
              <a:rPr lang="pt-BR" dirty="0"/>
              <a:t>ÉRICA ALVES DE JESUS</a:t>
            </a:r>
          </a:p>
          <a:p>
            <a:r>
              <a:rPr lang="pt-BR" dirty="0"/>
              <a:t>FERNANDO FÁBIO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2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C562F-0474-462E-A0BD-BB765EE6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5C2FE-1CCF-42E8-9600-9F6CE81D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Apesar de hoje existir mais facilidade na criação de websites, nem todas as organizações não governamentais possuem recursos para a mão de obra.</a:t>
            </a:r>
          </a:p>
          <a:p>
            <a:r>
              <a:rPr lang="pt-BR" dirty="0"/>
              <a:t>Em 2016, 62% da população brasileira já utiliza smartphone, enquanto o IBGE já registrou queda no uso de computadores pela população para 46,2%.</a:t>
            </a:r>
          </a:p>
          <a:p>
            <a:r>
              <a:rPr lang="pt-BR" dirty="0"/>
              <a:t>O aplicativo vem com o objetivo de integrar participantes e organizações:</a:t>
            </a:r>
          </a:p>
          <a:p>
            <a:pPr lvl="1"/>
            <a:r>
              <a:rPr lang="pt-BR" dirty="0"/>
              <a:t>ONG: Divulgação e gerência de eventos</a:t>
            </a:r>
          </a:p>
          <a:p>
            <a:pPr lvl="1"/>
            <a:r>
              <a:rPr lang="pt-BR" dirty="0"/>
              <a:t>Participante: Contato com ONG seja para ajudar ou ser ajudado.</a:t>
            </a:r>
          </a:p>
        </p:txBody>
      </p:sp>
    </p:spTree>
    <p:extLst>
      <p:ext uri="{BB962C8B-B14F-4D97-AF65-F5344CB8AC3E}">
        <p14:creationId xmlns:p14="http://schemas.microsoft.com/office/powerpoint/2010/main" val="315510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PARTICIPANTE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1AEC60-090E-494F-92E9-59EA26A7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70" y="1753937"/>
            <a:ext cx="2100176" cy="38814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B9612B-04D5-4375-B550-6EA5D64C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61" y="1753937"/>
            <a:ext cx="2087807" cy="3844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823E02-44CE-4144-8F84-0A0C4E5D0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83" y="1753938"/>
            <a:ext cx="2173930" cy="3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PARTICIPANTE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3EDE14-1DF6-4D71-9BA0-141B617F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51" y="1930400"/>
            <a:ext cx="2172749" cy="3844095"/>
          </a:xfrm>
          <a:prstGeom prst="rect">
            <a:avLst/>
          </a:prstGeom>
        </p:spPr>
      </p:pic>
      <p:pic>
        <p:nvPicPr>
          <p:cNvPr id="9" name="Espaço Reservado para Conteúdo 3">
            <a:extLst>
              <a:ext uri="{FF2B5EF4-FFF2-40B4-BE49-F238E27FC236}">
                <a16:creationId xmlns:a16="http://schemas.microsoft.com/office/drawing/2014/main" id="{448CA005-E224-45B1-874C-2FE7DE8A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779" y="1930400"/>
            <a:ext cx="2195969" cy="3844095"/>
          </a:xfrm>
          <a:prstGeom prst="rect">
            <a:avLst/>
          </a:prstGeom>
        </p:spPr>
      </p:pic>
      <p:pic>
        <p:nvPicPr>
          <p:cNvPr id="10" name="Espaço Reservado para Conteúdo 3">
            <a:extLst>
              <a:ext uri="{FF2B5EF4-FFF2-40B4-BE49-F238E27FC236}">
                <a16:creationId xmlns:a16="http://schemas.microsoft.com/office/drawing/2014/main" id="{A5D570F6-EFD5-4D43-8F01-856D63B03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727" y="1930400"/>
            <a:ext cx="2192443" cy="38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PARTICIPANTE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867218F-6DB5-465D-B6AF-8FD9B31B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446" y="1807997"/>
            <a:ext cx="2420102" cy="422843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0EDD96-9DD8-4C26-857E-793DC75B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25" y="1811830"/>
            <a:ext cx="2362612" cy="42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ORGANIZAÇÃO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5A451FD4-DF95-4CBE-B5A0-AF9BB1D7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1759536"/>
            <a:ext cx="2100176" cy="38814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E870C9-8143-4C2A-BF9B-EF79AD90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273" y="1759536"/>
            <a:ext cx="2087807" cy="3844339"/>
          </a:xfrm>
          <a:prstGeom prst="rect">
            <a:avLst/>
          </a:prstGeom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5D3A0070-1317-4664-AE9C-CCAA03DBD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52043" y="1759536"/>
            <a:ext cx="2186838" cy="38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014-1459-44C8-9481-A1A14E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USO - ORGANIZAÇÃO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A0823E-5135-4E0C-9219-EF7662B9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" y="1721853"/>
            <a:ext cx="2239303" cy="38443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DDB7859-D26B-4225-A4A9-0A9AFC10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51" y="1721853"/>
            <a:ext cx="2310645" cy="38443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DC28CC-5560-4683-8C18-57A4B8BB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899" y="1711900"/>
            <a:ext cx="2181975" cy="38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73C94-CCCC-4C49-B52E-46E59673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SEM CADASTRO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7E1815-47E9-4D6A-8E09-B32D2F81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48" y="1577474"/>
            <a:ext cx="2694647" cy="47628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934062A-3EAA-4A47-885F-9ADC18F2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448" y="1577474"/>
            <a:ext cx="2556537" cy="47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145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ONGInfo</vt:lpstr>
      <vt:lpstr>COLABORADORES</vt:lpstr>
      <vt:lpstr>CONTEXTUALIZAÇÃO</vt:lpstr>
      <vt:lpstr>FLUXO DE USO - PARTICIPANTE</vt:lpstr>
      <vt:lpstr>FLUXO DE USO - PARTICIPANTE</vt:lpstr>
      <vt:lpstr>FLUXO DE USO - PARTICIPANTE</vt:lpstr>
      <vt:lpstr>FLUXO DE USO - ORGANIZAÇÃO</vt:lpstr>
      <vt:lpstr>FLUXO DE USO - ORGANIZAÇÃO</vt:lpstr>
      <vt:lpstr>ACESSO SEM CADASTRO</vt:lpstr>
      <vt:lpstr>IMPLEMENTAÇÃO POSTERIOR</vt:lpstr>
      <vt:lpstr>DÚVIDA(S) E/OU SUGESTÃO(ÕES)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InfoONG</dc:title>
  <dc:creator>Érica Alves</dc:creator>
  <cp:lastModifiedBy>Érica Alves</cp:lastModifiedBy>
  <cp:revision>24</cp:revision>
  <dcterms:created xsi:type="dcterms:W3CDTF">2018-05-14T01:22:59Z</dcterms:created>
  <dcterms:modified xsi:type="dcterms:W3CDTF">2018-05-20T22:02:14Z</dcterms:modified>
</cp:coreProperties>
</file>