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906000" cy="125999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0" autoAdjust="0"/>
    <p:restoredTop sz="94259" autoAdjust="0"/>
  </p:normalViewPr>
  <p:slideViewPr>
    <p:cSldViewPr snapToGrid="0">
      <p:cViewPr>
        <p:scale>
          <a:sx n="120" d="100"/>
          <a:sy n="120" d="100"/>
        </p:scale>
        <p:origin x="84" y="-3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62083"/>
            <a:ext cx="8420100" cy="4386662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617911"/>
            <a:ext cx="7429500" cy="3042080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70833"/>
            <a:ext cx="2135981" cy="106779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670833"/>
            <a:ext cx="6284119" cy="106779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3141251"/>
            <a:ext cx="8543925" cy="5241244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8432079"/>
            <a:ext cx="8543925" cy="2756246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354163"/>
            <a:ext cx="4210050" cy="79945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354163"/>
            <a:ext cx="4210050" cy="79945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670836"/>
            <a:ext cx="8543925" cy="243541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3088748"/>
            <a:ext cx="4190702" cy="151374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4602496"/>
            <a:ext cx="4190702" cy="676957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3088748"/>
            <a:ext cx="4211340" cy="151374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4602496"/>
            <a:ext cx="4211340" cy="676957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39999"/>
            <a:ext cx="3194943" cy="293999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814168"/>
            <a:ext cx="5014913" cy="8954158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779996"/>
            <a:ext cx="3194943" cy="700291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39999"/>
            <a:ext cx="3194943" cy="293999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814168"/>
            <a:ext cx="5014913" cy="8954158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779996"/>
            <a:ext cx="3194943" cy="700291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670836"/>
            <a:ext cx="854392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3354163"/>
            <a:ext cx="854392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1678325"/>
            <a:ext cx="22288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4C72-4460-4C5C-9A95-F30FC5C35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1678325"/>
            <a:ext cx="334327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1678325"/>
            <a:ext cx="22288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A7422E-EB5A-493A-B2F7-8D07AEA56B48}"/>
              </a:ext>
            </a:extLst>
          </p:cNvPr>
          <p:cNvSpPr/>
          <p:nvPr/>
        </p:nvSpPr>
        <p:spPr>
          <a:xfrm>
            <a:off x="0" y="0"/>
            <a:ext cx="9906000" cy="1281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9A6A6E-91E9-42AD-BF6C-0529D1168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311547"/>
            <a:ext cx="3810000" cy="1905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1C3817-FA68-4DE4-BB5B-47AA8DC4ADFB}"/>
              </a:ext>
            </a:extLst>
          </p:cNvPr>
          <p:cNvSpPr txBox="1"/>
          <p:nvPr/>
        </p:nvSpPr>
        <p:spPr>
          <a:xfrm>
            <a:off x="3990962" y="1470342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ONGInfo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4115A2-9D8E-4CCA-8F60-901C2ABB4C9C}"/>
              </a:ext>
            </a:extLst>
          </p:cNvPr>
          <p:cNvSpPr txBox="1"/>
          <p:nvPr/>
        </p:nvSpPr>
        <p:spPr>
          <a:xfrm>
            <a:off x="373479" y="2116673"/>
            <a:ext cx="919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Danilo Augusto Correia dos Santos</a:t>
            </a:r>
            <a:r>
              <a:rPr lang="pt-BR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e Érica Alves de Jesus</a:t>
            </a:r>
            <a:r>
              <a:rPr lang="pt-BR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, Fernando Fábio Ferreira Freire</a:t>
            </a:r>
            <a:r>
              <a:rPr lang="pt-BR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Felipe Guimarães Torres </a:t>
            </a:r>
            <a:r>
              <a:rPr lang="pt-BR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C90EE6-FC2E-4B90-A095-2EF56AFE1ECA}"/>
              </a:ext>
            </a:extLst>
          </p:cNvPr>
          <p:cNvSpPr txBox="1"/>
          <p:nvPr/>
        </p:nvSpPr>
        <p:spPr>
          <a:xfrm>
            <a:off x="334617" y="2811612"/>
            <a:ext cx="897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UNIFACS - Universidade de Salvador, Salvador Bahia.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029151060@unifacs.edu.br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125318-9DDA-4D90-950D-9531D6AD46EE}"/>
              </a:ext>
            </a:extLst>
          </p:cNvPr>
          <p:cNvSpPr txBox="1"/>
          <p:nvPr/>
        </p:nvSpPr>
        <p:spPr>
          <a:xfrm>
            <a:off x="466139" y="3809445"/>
            <a:ext cx="4182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/>
              <a:t>Atualmente existe uma facilidade maior em criação de websites, porém, existe ONG que não possui este recurso. A </a:t>
            </a:r>
            <a:r>
              <a:rPr lang="pt-BR" sz="1400" dirty="0" err="1"/>
              <a:t>ONGInfo</a:t>
            </a:r>
            <a:r>
              <a:rPr lang="pt-BR" sz="1400" dirty="0"/>
              <a:t> tem o intuito de disponibilizar um ambiente </a:t>
            </a:r>
            <a:r>
              <a:rPr lang="pt-BR" sz="1400" b="1" dirty="0"/>
              <a:t>gratuito</a:t>
            </a:r>
            <a:r>
              <a:rPr lang="pt-BR" sz="1400" dirty="0"/>
              <a:t> para centralizar informação e atividades de projetos realizados pelas ONGs. A acessibilidade do aplicativo aumentará a visibilidade de organizações locais ao usuário de interesse.</a:t>
            </a:r>
          </a:p>
          <a:p>
            <a:pPr algn="just"/>
            <a:r>
              <a:rPr lang="pt-BR" sz="1400" dirty="0"/>
              <a:t>A partir dos dados do IBGE em 2016, a população tem mais acesso a smartphone (62%) do que ao uso de computadores (46,2%), justificando a escolha de uma aplicação mobile para a </a:t>
            </a:r>
            <a:r>
              <a:rPr lang="pt-BR" sz="1400" dirty="0" err="1"/>
              <a:t>ONGInfo</a:t>
            </a:r>
            <a:r>
              <a:rPr lang="pt-BR" sz="1400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71009F-8D44-4D3F-9C76-49A91EEFA478}"/>
              </a:ext>
            </a:extLst>
          </p:cNvPr>
          <p:cNvSpPr txBox="1"/>
          <p:nvPr/>
        </p:nvSpPr>
        <p:spPr>
          <a:xfrm>
            <a:off x="466139" y="6943381"/>
            <a:ext cx="41820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2. METODOLOGIA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/>
              <a:t>                                     Para o desenvolvimento do     	 			   sistema, usaremos o Android Studio, ambiente de desenvolvimento integrado para a plataforma Android, atendendo ao Front-</a:t>
            </a:r>
            <a:r>
              <a:rPr lang="pt-BR" sz="1400" dirty="0" err="1"/>
              <a:t>End</a:t>
            </a:r>
            <a:r>
              <a:rPr lang="pt-BR" sz="1400" dirty="0"/>
              <a:t> da aplicação.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                                       A infraestrutura será feita pelo </a:t>
            </a:r>
            <a:r>
              <a:rPr lang="pt-BR" sz="1400" dirty="0" err="1"/>
              <a:t>Firebase</a:t>
            </a:r>
            <a:r>
              <a:rPr lang="pt-BR" sz="1400" dirty="0"/>
              <a:t>, que é uma plataforma dedicada e SDK (Kit de desenvolvimento de software). Este atende ao Back-</a:t>
            </a:r>
            <a:r>
              <a:rPr lang="pt-BR" sz="1400" dirty="0" err="1"/>
              <a:t>End</a:t>
            </a:r>
            <a:r>
              <a:rPr lang="pt-BR" sz="1400" dirty="0"/>
              <a:t> da aplicação onde todo o processo de autenticação de usuários, integração com </a:t>
            </a:r>
            <a:r>
              <a:rPr lang="pt-BR" sz="1400" dirty="0" err="1"/>
              <a:t>facebook</a:t>
            </a:r>
            <a:r>
              <a:rPr lang="pt-BR" sz="1400" dirty="0"/>
              <a:t>/Gmail é disponibilizado para implementação, além da aplicação do </a:t>
            </a:r>
            <a:r>
              <a:rPr lang="pt-BR" sz="1400" dirty="0" err="1"/>
              <a:t>Realtime</a:t>
            </a:r>
            <a:r>
              <a:rPr lang="pt-BR" sz="1400" dirty="0"/>
              <a:t> </a:t>
            </a:r>
            <a:r>
              <a:rPr lang="pt-BR" sz="1400" dirty="0" err="1"/>
              <a:t>Database</a:t>
            </a:r>
            <a:r>
              <a:rPr lang="pt-BR" sz="1400" dirty="0"/>
              <a:t> oferecido.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lvl="0" algn="just"/>
            <a:r>
              <a:rPr lang="pt-B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APLICAÇÃO</a:t>
            </a:r>
          </a:p>
          <a:p>
            <a:pPr algn="just"/>
            <a:endParaRPr lang="pt-BR" sz="1400" dirty="0"/>
          </a:p>
          <a:p>
            <a:pPr algn="just"/>
            <a:endParaRPr lang="pt-BR" sz="1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5B2C16-85DF-4681-AEDC-37CD742EBF6A}"/>
              </a:ext>
            </a:extLst>
          </p:cNvPr>
          <p:cNvSpPr txBox="1"/>
          <p:nvPr/>
        </p:nvSpPr>
        <p:spPr>
          <a:xfrm>
            <a:off x="5101639" y="3809445"/>
            <a:ext cx="418206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A aplicação é divida em dois perfis: Organização e Pessoa. Para cada perfil, a aplicação se reestrutura para exibir de acordo com esse contexto. O perfil de Organização, alimenta a aplicação com descrições de eventos, campanhas e sobre a causa que defende. O perfil de Pessoa fará a visualização dessas informações, filtrando pelos seus interesses, seja de contribuição ou de contato como pedido de ajuda.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4. CONCLUSÕES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/>
              <a:t>Em suma, o aplicativo pretende disseminar a informação de ONGs existentes, de forma que os interessados possam ter acesso a forma de contato, endereço e atividades em um único lugar, eliminando a necessidade de acessar o site de cada organização e gerenciar essas informações manualmente. O projeto tem a proposta futura de adicionar funcionalidades e aperfeiçoar a comunicação entres os usuários (ONG e Pessoa), gerenciamento de atividades das ONGs e possíveis recompensas para os participantes.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4. REFERÊNCIAS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/>
              <a:t>Imagem Android Studio, Logo: Disponível em: &lt;http://www.steptoinstall.com/</a:t>
            </a:r>
            <a:r>
              <a:rPr lang="pt-BR" sz="1200" dirty="0" err="1"/>
              <a:t>wp-content</a:t>
            </a:r>
            <a:r>
              <a:rPr lang="pt-BR" sz="1200" dirty="0"/>
              <a:t>/uploads/2016/02/android-studio-How-to-Install-Android-Studio-on-Windows-step-by-step-images.png&gt;. Acesso em: 28 maio. 2018 </a:t>
            </a:r>
          </a:p>
          <a:p>
            <a:pPr algn="just"/>
            <a:r>
              <a:rPr lang="pt-BR" sz="1200" dirty="0"/>
              <a:t>Imagem </a:t>
            </a:r>
            <a:r>
              <a:rPr lang="pt-BR" sz="1200" dirty="0" err="1"/>
              <a:t>Firebase</a:t>
            </a:r>
            <a:r>
              <a:rPr lang="pt-BR" sz="1200" dirty="0"/>
              <a:t>, Logo: Disponível em: &lt;https://cdn-images-1.medium.com/max/1600/1*ipwpqQrHz0Lkd_5setXQCQ.png&gt;. Acesso em: 28 maio. 2018</a:t>
            </a:r>
          </a:p>
          <a:p>
            <a:pPr algn="just"/>
            <a:r>
              <a:rPr lang="pt-BR" sz="1200" dirty="0"/>
              <a:t>PINTO, </a:t>
            </a:r>
            <a:r>
              <a:rPr lang="pt-BR" sz="1200" dirty="0" err="1"/>
              <a:t>Céli</a:t>
            </a:r>
            <a:r>
              <a:rPr lang="pt-BR" sz="1200" dirty="0"/>
              <a:t> Regina Jardim. As ONGs e a Política no Brasil: Presença de Novos Atores. Disponível em: &lt;http://www.scielo.br/</a:t>
            </a:r>
            <a:r>
              <a:rPr lang="pt-BR" sz="1200" dirty="0" err="1"/>
              <a:t>pdf</a:t>
            </a:r>
            <a:r>
              <a:rPr lang="pt-BR" sz="1200" dirty="0"/>
              <a:t>/%0D/dados/v49n3/a08v49n3.pdf&gt;. Acesso em: 20 mar. 2018. </a:t>
            </a: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34316AB-9BD9-4677-B41B-C5B74B512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2" y="8344411"/>
            <a:ext cx="2100179" cy="1076342"/>
          </a:xfrm>
          <a:prstGeom prst="rect">
            <a:avLst/>
          </a:prstGeom>
        </p:spPr>
      </p:pic>
      <p:pic>
        <p:nvPicPr>
          <p:cNvPr id="1032" name="Picture 8" descr="http://www.steptoinstall.com/wp-content/uploads/2016/02/android-studio-How-to-Install-Android-Studio-on-Windows-step-by-step-images.png">
            <a:extLst>
              <a:ext uri="{FF2B5EF4-FFF2-40B4-BE49-F238E27FC236}">
                <a16:creationId xmlns:a16="http://schemas.microsoft.com/office/drawing/2014/main" id="{A7CDA3CD-B951-429A-91E3-9858736A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2" y="7468284"/>
            <a:ext cx="1347750" cy="54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cdn4.iconfinder.com/data/icons/smart-phones-technologies/512/android-phone-color.png">
            <a:extLst>
              <a:ext uri="{FF2B5EF4-FFF2-40B4-BE49-F238E27FC236}">
                <a16:creationId xmlns:a16="http://schemas.microsoft.com/office/drawing/2014/main" id="{46EE94AD-F012-4DD8-A444-58BC2C06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61" y="10944048"/>
            <a:ext cx="1358230" cy="135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9C40C7C-14E3-4C44-B899-7E673D6048C3}"/>
              </a:ext>
            </a:extLst>
          </p:cNvPr>
          <p:cNvSpPr/>
          <p:nvPr/>
        </p:nvSpPr>
        <p:spPr>
          <a:xfrm>
            <a:off x="466139" y="11331632"/>
            <a:ext cx="747594" cy="58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85863A9-060D-45FA-BDBD-7CA6F4F6BB1F}"/>
              </a:ext>
            </a:extLst>
          </p:cNvPr>
          <p:cNvSpPr/>
          <p:nvPr/>
        </p:nvSpPr>
        <p:spPr>
          <a:xfrm>
            <a:off x="1966633" y="11349834"/>
            <a:ext cx="1103367" cy="58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Igual a 22">
            <a:extLst>
              <a:ext uri="{FF2B5EF4-FFF2-40B4-BE49-F238E27FC236}">
                <a16:creationId xmlns:a16="http://schemas.microsoft.com/office/drawing/2014/main" id="{9E3325C4-6060-4098-8819-8038C1CE2BE1}"/>
              </a:ext>
            </a:extLst>
          </p:cNvPr>
          <p:cNvSpPr/>
          <p:nvPr/>
        </p:nvSpPr>
        <p:spPr>
          <a:xfrm>
            <a:off x="3195789" y="11439949"/>
            <a:ext cx="413596" cy="366428"/>
          </a:xfrm>
          <a:prstGeom prst="mathEqual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Seta: da Esquerda para a Direita 25">
            <a:extLst>
              <a:ext uri="{FF2B5EF4-FFF2-40B4-BE49-F238E27FC236}">
                <a16:creationId xmlns:a16="http://schemas.microsoft.com/office/drawing/2014/main" id="{7A149D94-13D4-45AA-A9F9-8E7DEE992353}"/>
              </a:ext>
            </a:extLst>
          </p:cNvPr>
          <p:cNvSpPr/>
          <p:nvPr/>
        </p:nvSpPr>
        <p:spPr>
          <a:xfrm>
            <a:off x="1343829" y="11506436"/>
            <a:ext cx="497015" cy="241766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9CB033-7B9E-4253-A5D6-019A9872A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99" y="1371732"/>
            <a:ext cx="710877" cy="72044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87D83FA-C58C-49EE-9091-4CC57CFCF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48" y="1366382"/>
            <a:ext cx="705609" cy="7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89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428</Words>
  <Application>Microsoft Office PowerPoint</Application>
  <PresentationFormat>Personalizar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Torres</dc:creator>
  <cp:lastModifiedBy>Érica Alves</cp:lastModifiedBy>
  <cp:revision>23</cp:revision>
  <dcterms:created xsi:type="dcterms:W3CDTF">2018-01-19T17:14:19Z</dcterms:created>
  <dcterms:modified xsi:type="dcterms:W3CDTF">2018-06-10T13:07:48Z</dcterms:modified>
</cp:coreProperties>
</file>