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image" Target="../media/image101.png"/><Relationship Id="rId7" Type="http://schemas.openxmlformats.org/officeDocument/2006/relationships/image" Target="../media/image102.png"/><Relationship Id="rId8" Type="http://schemas.openxmlformats.org/officeDocument/2006/relationships/image" Target="../media/image103.png"/><Relationship Id="rId9" Type="http://schemas.openxmlformats.org/officeDocument/2006/relationships/image" Target="../media/image104.png"/><Relationship Id="rId10" Type="http://schemas.openxmlformats.org/officeDocument/2006/relationships/image" Target="../media/image105.png"/><Relationship Id="rId11" Type="http://schemas.openxmlformats.org/officeDocument/2006/relationships/image" Target="../media/image106.png"/><Relationship Id="rId12" Type="http://schemas.openxmlformats.org/officeDocument/2006/relationships/image" Target="../media/image107.png"/><Relationship Id="rId13" Type="http://schemas.openxmlformats.org/officeDocument/2006/relationships/image" Target="../media/image108.png"/><Relationship Id="rId14" Type="http://schemas.openxmlformats.org/officeDocument/2006/relationships/image" Target="../media/image109.png"/><Relationship Id="rId15" Type="http://schemas.openxmlformats.org/officeDocument/2006/relationships/image" Target="../media/image110.png"/><Relationship Id="rId16" Type="http://schemas.openxmlformats.org/officeDocument/2006/relationships/image" Target="../media/image111.png"/><Relationship Id="rId17" Type="http://schemas.openxmlformats.org/officeDocument/2006/relationships/image" Target="../media/image112.png"/><Relationship Id="rId18" Type="http://schemas.openxmlformats.org/officeDocument/2006/relationships/image" Target="../media/image1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Relationship Id="rId6" Type="http://schemas.openxmlformats.org/officeDocument/2006/relationships/image" Target="../media/image126.png"/><Relationship Id="rId7" Type="http://schemas.openxmlformats.org/officeDocument/2006/relationships/image" Target="../media/image127.png"/><Relationship Id="rId8" Type="http://schemas.openxmlformats.org/officeDocument/2006/relationships/image" Target="../media/image128.png"/><Relationship Id="rId9" Type="http://schemas.openxmlformats.org/officeDocument/2006/relationships/image" Target="../media/image129.png"/><Relationship Id="rId10" Type="http://schemas.openxmlformats.org/officeDocument/2006/relationships/image" Target="../media/image130.png"/><Relationship Id="rId11" Type="http://schemas.openxmlformats.org/officeDocument/2006/relationships/image" Target="../media/image131.png"/><Relationship Id="rId12" Type="http://schemas.openxmlformats.org/officeDocument/2006/relationships/image" Target="../media/image132.png"/><Relationship Id="rId13" Type="http://schemas.openxmlformats.org/officeDocument/2006/relationships/image" Target="../media/image133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Relationship Id="rId16" Type="http://schemas.openxmlformats.org/officeDocument/2006/relationships/image" Target="../media/image136.png"/><Relationship Id="rId17" Type="http://schemas.openxmlformats.org/officeDocument/2006/relationships/image" Target="../media/image137.png"/><Relationship Id="rId18" Type="http://schemas.openxmlformats.org/officeDocument/2006/relationships/image" Target="../media/image1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9.png"/><Relationship Id="rId3" Type="http://schemas.openxmlformats.org/officeDocument/2006/relationships/image" Target="../media/image140.png"/><Relationship Id="rId4" Type="http://schemas.openxmlformats.org/officeDocument/2006/relationships/image" Target="../media/image141.png"/><Relationship Id="rId5" Type="http://schemas.openxmlformats.org/officeDocument/2006/relationships/image" Target="../media/image142.png"/><Relationship Id="rId6" Type="http://schemas.openxmlformats.org/officeDocument/2006/relationships/image" Target="../media/image143.png"/><Relationship Id="rId7" Type="http://schemas.openxmlformats.org/officeDocument/2006/relationships/image" Target="../media/image14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5.png"/><Relationship Id="rId3" Type="http://schemas.openxmlformats.org/officeDocument/2006/relationships/image" Target="../media/image146.png"/><Relationship Id="rId4" Type="http://schemas.openxmlformats.org/officeDocument/2006/relationships/image" Target="../media/image147.png"/><Relationship Id="rId5" Type="http://schemas.openxmlformats.org/officeDocument/2006/relationships/image" Target="../media/image148.png"/><Relationship Id="rId6" Type="http://schemas.openxmlformats.org/officeDocument/2006/relationships/image" Target="../media/image149.png"/><Relationship Id="rId7" Type="http://schemas.openxmlformats.org/officeDocument/2006/relationships/image" Target="../media/image150.png"/><Relationship Id="rId8" Type="http://schemas.openxmlformats.org/officeDocument/2006/relationships/image" Target="../media/image151.png"/><Relationship Id="rId9" Type="http://schemas.openxmlformats.org/officeDocument/2006/relationships/image" Target="../media/image152.png"/><Relationship Id="rId10" Type="http://schemas.openxmlformats.org/officeDocument/2006/relationships/image" Target="../media/image15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4.png"/><Relationship Id="rId3" Type="http://schemas.openxmlformats.org/officeDocument/2006/relationships/image" Target="../media/image155.png"/><Relationship Id="rId4" Type="http://schemas.openxmlformats.org/officeDocument/2006/relationships/image" Target="../media/image156.png"/><Relationship Id="rId5" Type="http://schemas.openxmlformats.org/officeDocument/2006/relationships/image" Target="../media/image157.png"/><Relationship Id="rId6" Type="http://schemas.openxmlformats.org/officeDocument/2006/relationships/image" Target="../media/image158.png"/><Relationship Id="rId7" Type="http://schemas.openxmlformats.org/officeDocument/2006/relationships/image" Target="../media/image159.png"/><Relationship Id="rId8" Type="http://schemas.openxmlformats.org/officeDocument/2006/relationships/image" Target="../media/image160.png"/><Relationship Id="rId9" Type="http://schemas.openxmlformats.org/officeDocument/2006/relationships/image" Target="../media/image161.png"/><Relationship Id="rId10" Type="http://schemas.openxmlformats.org/officeDocument/2006/relationships/image" Target="../media/image16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Relationship Id="rId4" Type="http://schemas.openxmlformats.org/officeDocument/2006/relationships/image" Target="../media/image165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68.png"/><Relationship Id="rId8" Type="http://schemas.openxmlformats.org/officeDocument/2006/relationships/image" Target="../media/image169.png"/><Relationship Id="rId9" Type="http://schemas.openxmlformats.org/officeDocument/2006/relationships/image" Target="../media/image170.png"/><Relationship Id="rId10" Type="http://schemas.openxmlformats.org/officeDocument/2006/relationships/image" Target="../media/image1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Relationship Id="rId7" Type="http://schemas.openxmlformats.org/officeDocument/2006/relationships/image" Target="../media/image177.png"/><Relationship Id="rId8" Type="http://schemas.openxmlformats.org/officeDocument/2006/relationships/image" Target="../media/image178.png"/><Relationship Id="rId9" Type="http://schemas.openxmlformats.org/officeDocument/2006/relationships/image" Target="../media/image179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0.png"/><Relationship Id="rId3" Type="http://schemas.openxmlformats.org/officeDocument/2006/relationships/image" Target="../media/image181.png"/><Relationship Id="rId4" Type="http://schemas.openxmlformats.org/officeDocument/2006/relationships/image" Target="../media/image182.png"/><Relationship Id="rId5" Type="http://schemas.openxmlformats.org/officeDocument/2006/relationships/image" Target="../media/image183.png"/><Relationship Id="rId6" Type="http://schemas.openxmlformats.org/officeDocument/2006/relationships/image" Target="../media/image184.png"/><Relationship Id="rId7" Type="http://schemas.openxmlformats.org/officeDocument/2006/relationships/image" Target="../media/image185.png"/><Relationship Id="rId8" Type="http://schemas.openxmlformats.org/officeDocument/2006/relationships/image" Target="../media/image186.png"/><Relationship Id="rId9" Type="http://schemas.openxmlformats.org/officeDocument/2006/relationships/image" Target="../media/image18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8.png"/><Relationship Id="rId3" Type="http://schemas.openxmlformats.org/officeDocument/2006/relationships/image" Target="../media/image189.png"/><Relationship Id="rId4" Type="http://schemas.openxmlformats.org/officeDocument/2006/relationships/image" Target="../media/image190.png"/><Relationship Id="rId5" Type="http://schemas.openxmlformats.org/officeDocument/2006/relationships/image" Target="../media/image191.png"/><Relationship Id="rId6" Type="http://schemas.openxmlformats.org/officeDocument/2006/relationships/image" Target="../media/image192.png"/><Relationship Id="rId7" Type="http://schemas.openxmlformats.org/officeDocument/2006/relationships/image" Target="../media/image193.png"/><Relationship Id="rId8" Type="http://schemas.openxmlformats.org/officeDocument/2006/relationships/image" Target="../media/image194.png"/><Relationship Id="rId9" Type="http://schemas.openxmlformats.org/officeDocument/2006/relationships/image" Target="../media/image19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Relationship Id="rId6" Type="http://schemas.openxmlformats.org/officeDocument/2006/relationships/image" Target="../media/image200.png"/><Relationship Id="rId7" Type="http://schemas.openxmlformats.org/officeDocument/2006/relationships/image" Target="../media/image201.png"/><Relationship Id="rId8" Type="http://schemas.openxmlformats.org/officeDocument/2006/relationships/image" Target="../media/image202.png"/><Relationship Id="rId9" Type="http://schemas.openxmlformats.org/officeDocument/2006/relationships/image" Target="../media/image20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4.png"/><Relationship Id="rId3" Type="http://schemas.openxmlformats.org/officeDocument/2006/relationships/image" Target="../media/image205.png"/><Relationship Id="rId4" Type="http://schemas.openxmlformats.org/officeDocument/2006/relationships/image" Target="../media/image206.png"/><Relationship Id="rId5" Type="http://schemas.openxmlformats.org/officeDocument/2006/relationships/image" Target="../media/image207.png"/><Relationship Id="rId6" Type="http://schemas.openxmlformats.org/officeDocument/2006/relationships/image" Target="../media/image208.png"/><Relationship Id="rId7" Type="http://schemas.openxmlformats.org/officeDocument/2006/relationships/image" Target="../media/image209.png"/><Relationship Id="rId8" Type="http://schemas.openxmlformats.org/officeDocument/2006/relationships/image" Target="../media/image210.png"/><Relationship Id="rId9" Type="http://schemas.openxmlformats.org/officeDocument/2006/relationships/image" Target="../media/image2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2.png"/><Relationship Id="rId3" Type="http://schemas.openxmlformats.org/officeDocument/2006/relationships/image" Target="../media/image213.png"/><Relationship Id="rId4" Type="http://schemas.openxmlformats.org/officeDocument/2006/relationships/image" Target="../media/image21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Relationship Id="rId14" Type="http://schemas.openxmlformats.org/officeDocument/2006/relationships/image" Target="../media/image39.png"/><Relationship Id="rId15" Type="http://schemas.openxmlformats.org/officeDocument/2006/relationships/image" Target="../media/image40.png"/><Relationship Id="rId16" Type="http://schemas.openxmlformats.org/officeDocument/2006/relationships/image" Target="../media/image41.png"/><Relationship Id="rId17" Type="http://schemas.openxmlformats.org/officeDocument/2006/relationships/image" Target="../media/image4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Relationship Id="rId6" Type="http://schemas.openxmlformats.org/officeDocument/2006/relationships/image" Target="../media/image79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9" Type="http://schemas.openxmlformats.org/officeDocument/2006/relationships/image" Target="../media/image82.png"/><Relationship Id="rId10" Type="http://schemas.openxmlformats.org/officeDocument/2006/relationships/image" Target="../media/image83.png"/><Relationship Id="rId11" Type="http://schemas.openxmlformats.org/officeDocument/2006/relationships/image" Target="../media/image84.png"/><Relationship Id="rId12" Type="http://schemas.openxmlformats.org/officeDocument/2006/relationships/image" Target="../media/image85.png"/><Relationship Id="rId13" Type="http://schemas.openxmlformats.org/officeDocument/2006/relationships/image" Target="../media/image86.png"/><Relationship Id="rId14" Type="http://schemas.openxmlformats.org/officeDocument/2006/relationships/image" Target="../media/image87.png"/><Relationship Id="rId15" Type="http://schemas.openxmlformats.org/officeDocument/2006/relationships/image" Target="../media/image88.png"/><Relationship Id="rId16" Type="http://schemas.openxmlformats.org/officeDocument/2006/relationships/image" Target="../media/image89.png"/><Relationship Id="rId17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885135" y="931962"/>
            <a:ext cx="17951895" cy="960759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47880" y="5080890"/>
            <a:ext cx="2219897" cy="1030431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07946" y="6161107"/>
            <a:ext cx="1593418" cy="8888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106129" y="5527262"/>
            <a:ext cx="11127336" cy="72812"/>
            <a:chOff x="11106129" y="5527262"/>
            <a:chExt cx="11127336" cy="7281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1106129" y="5527262"/>
              <a:ext cx="11127336" cy="7281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2413" y="9331417"/>
            <a:ext cx="5489881" cy="411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910916"/>
            <a:ext cx="1974850" cy="616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0754" y="864078"/>
            <a:ext cx="548088" cy="627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6683" y="1580983"/>
            <a:ext cx="3121381" cy="408092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64205" y="5708497"/>
            <a:ext cx="4422165" cy="1462479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2490" y="3816452"/>
            <a:ext cx="3753392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21881" y="1580983"/>
            <a:ext cx="3375638" cy="408092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08135" y="5695468"/>
            <a:ext cx="4395812" cy="18528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57690" y="3816452"/>
            <a:ext cx="5409621" cy="20864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07079" y="1580983"/>
            <a:ext cx="3356352" cy="408092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93335" y="5695468"/>
            <a:ext cx="4496603" cy="142114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42890" y="3816452"/>
            <a:ext cx="4900697" cy="20864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74850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4078"/>
            <a:ext cx="633803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778" y="1485745"/>
            <a:ext cx="3384923" cy="408092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0554" y="5613259"/>
            <a:ext cx="5389555" cy="18910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0585" y="3721214"/>
            <a:ext cx="5778306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9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2413" y="9331417"/>
            <a:ext cx="5489881" cy="411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910916"/>
            <a:ext cx="1974850" cy="616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31706" y="864078"/>
            <a:ext cx="595707" cy="627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6679" y="1580983"/>
            <a:ext cx="3353810" cy="408092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54678" y="5695468"/>
            <a:ext cx="4525917" cy="271620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72490" y="3816452"/>
            <a:ext cx="4201211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521879" y="1580983"/>
            <a:ext cx="3351038" cy="408092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908135" y="5695468"/>
            <a:ext cx="4565841" cy="229404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57690" y="3816452"/>
            <a:ext cx="5537383" cy="20864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07079" y="1580983"/>
            <a:ext cx="3308733" cy="40809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93335" y="5695468"/>
            <a:ext cx="4538612" cy="147924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1942890" y="3816452"/>
            <a:ext cx="3248507" cy="20864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61" y="-1015305"/>
            <a:ext cx="12677267" cy="135520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910916"/>
            <a:ext cx="1965317" cy="616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31706" y="866764"/>
            <a:ext cx="624279" cy="627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955039" y="1219782"/>
            <a:ext cx="10286130" cy="8291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6154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4078"/>
            <a:ext cx="624279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774" y="1485745"/>
            <a:ext cx="3121381" cy="4080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70554" y="5613259"/>
            <a:ext cx="5289336" cy="18910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0585" y="3721214"/>
            <a:ext cx="5778306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746032" y="992656"/>
            <a:ext cx="5740527" cy="7633787"/>
            <a:chOff x="9746032" y="992656"/>
            <a:chExt cx="5740527" cy="763378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46032" y="992656"/>
              <a:ext cx="5740527" cy="76337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6154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4078"/>
            <a:ext cx="633803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774" y="1485745"/>
            <a:ext cx="3375638" cy="4080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1030" y="5600230"/>
            <a:ext cx="5430698" cy="14792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0585" y="3721214"/>
            <a:ext cx="4201211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81668" y="4501360"/>
            <a:ext cx="8383966" cy="1553145"/>
            <a:chOff x="8481668" y="4501360"/>
            <a:chExt cx="8383966" cy="15531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81668" y="4501360"/>
              <a:ext cx="8383966" cy="15531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6154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4078"/>
            <a:ext cx="624279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774" y="1485745"/>
            <a:ext cx="3356352" cy="4080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1030" y="5600230"/>
            <a:ext cx="5275107" cy="1479241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0585" y="3721214"/>
            <a:ext cx="5537383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67337" y="3957402"/>
            <a:ext cx="9030598" cy="2370909"/>
            <a:chOff x="8167337" y="3957402"/>
            <a:chExt cx="9030598" cy="237090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67337" y="3957402"/>
              <a:ext cx="9030598" cy="23709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6764"/>
            <a:ext cx="624279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8173" y="4609754"/>
            <a:ext cx="5337622" cy="6158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728" y="1906785"/>
            <a:ext cx="4136651" cy="29682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6271" y="4351481"/>
            <a:ext cx="5152037" cy="42685"/>
            <a:chOff x="1896271" y="4351481"/>
            <a:chExt cx="5152037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271" y="4351481"/>
              <a:ext cx="5152037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9593" y="2365767"/>
            <a:ext cx="14472924" cy="79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6764"/>
            <a:ext cx="624279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8173" y="4609754"/>
            <a:ext cx="4781603" cy="6158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728" y="1923623"/>
            <a:ext cx="3764890" cy="2918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6271" y="4351481"/>
            <a:ext cx="5152037" cy="42685"/>
            <a:chOff x="1896271" y="4351481"/>
            <a:chExt cx="5152037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271" y="4351481"/>
              <a:ext cx="5152037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9593" y="2365767"/>
            <a:ext cx="14472924" cy="79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4078"/>
            <a:ext cx="633803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8173" y="4609754"/>
            <a:ext cx="6679584" cy="1047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728" y="1923623"/>
            <a:ext cx="4136651" cy="2918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6271" y="4351481"/>
            <a:ext cx="5152037" cy="42685"/>
            <a:chOff x="1896271" y="4351481"/>
            <a:chExt cx="5152037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271" y="4351481"/>
              <a:ext cx="5152037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9593" y="2365767"/>
            <a:ext cx="14472924" cy="79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24211" y="2506423"/>
            <a:ext cx="4997820" cy="1900300"/>
            <a:chOff x="1024211" y="2506423"/>
            <a:chExt cx="4997820" cy="190030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861" y="1691378"/>
              <a:ext cx="3121381" cy="4090438"/>
            </a:xfrm>
            <a:prstGeom prst="rect">
              <a:avLst/>
            </a:prstGeom>
          </p:spPr>
        </p:pic>
        <p:grpSp>
          <p:nvGrpSpPr>
            <p:cNvPr id="1003" name="그룹 1003"/>
            <p:cNvGrpSpPr/>
            <p:nvPr/>
          </p:nvGrpSpPr>
          <p:grpSpPr>
            <a:xfrm>
              <a:off x="1024211" y="2596673"/>
              <a:ext cx="4997820" cy="42685"/>
              <a:chOff x="1024211" y="2596673"/>
              <a:chExt cx="4997820" cy="4268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4211" y="259667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8983" y="2779392"/>
              <a:ext cx="5949498" cy="107827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05164" y="4737937"/>
            <a:ext cx="4997820" cy="1900300"/>
            <a:chOff x="1005164" y="4737937"/>
            <a:chExt cx="4997820" cy="190030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0814" y="3922892"/>
              <a:ext cx="3375638" cy="4090438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1005164" y="4828186"/>
              <a:ext cx="4997820" cy="42685"/>
              <a:chOff x="1005164" y="4828186"/>
              <a:chExt cx="4997820" cy="4268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05164" y="4828186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90059" y="5055316"/>
              <a:ext cx="4690888" cy="104755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177276" y="2506419"/>
            <a:ext cx="4997829" cy="1906715"/>
            <a:chOff x="7177276" y="2506419"/>
            <a:chExt cx="4997829" cy="190671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12926" y="1694545"/>
              <a:ext cx="3356352" cy="4080924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7177281" y="2596673"/>
              <a:ext cx="4997820" cy="42685"/>
              <a:chOff x="7177281" y="2596673"/>
              <a:chExt cx="4997820" cy="4268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7177281" y="2596673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9278" y="2823802"/>
              <a:ext cx="4900726" cy="104755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158229" y="4737933"/>
            <a:ext cx="4997829" cy="1906715"/>
            <a:chOff x="7158229" y="4737933"/>
            <a:chExt cx="4997829" cy="1906715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3879" y="3926060"/>
              <a:ext cx="3384924" cy="4080924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7158233" y="4828186"/>
              <a:ext cx="4997820" cy="42685"/>
              <a:chOff x="7158233" y="4828186"/>
              <a:chExt cx="4997820" cy="42685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158233" y="4828186"/>
                <a:ext cx="4997820" cy="42685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80859" y="5055316"/>
              <a:ext cx="5001146" cy="1047555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6073992" y="872134"/>
            <a:ext cx="1684660" cy="6190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965326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31706" y="864078"/>
            <a:ext cx="624279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8173" y="4609754"/>
            <a:ext cx="6716936" cy="104755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728" y="1923623"/>
            <a:ext cx="2985766" cy="2918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6271" y="4351481"/>
            <a:ext cx="5152037" cy="42685"/>
            <a:chOff x="1896271" y="4351481"/>
            <a:chExt cx="5152037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271" y="4351481"/>
              <a:ext cx="5152037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659593" y="2365767"/>
            <a:ext cx="14472924" cy="79428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70" y="910925"/>
            <a:ext cx="3674155" cy="61868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41230" y="866764"/>
            <a:ext cx="595707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18173" y="4609754"/>
            <a:ext cx="6709907" cy="6158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7728" y="1923623"/>
            <a:ext cx="4498080" cy="29180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96271" y="4351481"/>
            <a:ext cx="5152037" cy="42685"/>
            <a:chOff x="1896271" y="4351481"/>
            <a:chExt cx="5152037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6271" y="4351481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77238" y="3214757"/>
            <a:ext cx="9497365" cy="5259376"/>
            <a:chOff x="8677238" y="3214757"/>
            <a:chExt cx="9497365" cy="52593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77238" y="3214757"/>
              <a:ext cx="9497365" cy="52593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1560725" y="-409240"/>
            <a:ext cx="23975711" cy="1132297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25546" y="8266060"/>
            <a:ext cx="1593417" cy="8888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784854" y="1585419"/>
            <a:ext cx="19291723" cy="72812"/>
            <a:chOff x="-784854" y="1585419"/>
            <a:chExt cx="19291723" cy="72812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84854" y="1585419"/>
              <a:ext cx="19291723" cy="728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CD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59" y="-1024820"/>
            <a:ext cx="11816033" cy="135806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885830"/>
            <a:ext cx="734250" cy="60809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73992" y="872134"/>
            <a:ext cx="1713231" cy="61908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0991" y="1219801"/>
            <a:ext cx="9391863" cy="8291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885830"/>
            <a:ext cx="734250" cy="6080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0754" y="866764"/>
            <a:ext cx="548088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6683" y="1588202"/>
            <a:ext cx="3121381" cy="4059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22935" y="5695468"/>
            <a:ext cx="4328431" cy="104755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99128" y="3988309"/>
            <a:ext cx="2948439" cy="183946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21881" y="1588202"/>
            <a:ext cx="3375638" cy="405926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08135" y="5695468"/>
            <a:ext cx="4524079" cy="191092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84328" y="4160586"/>
            <a:ext cx="5439077" cy="158930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07079" y="1588202"/>
            <a:ext cx="3356352" cy="405926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93335" y="5695468"/>
            <a:ext cx="4475422" cy="104755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69528" y="3988309"/>
            <a:ext cx="2609534" cy="183946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885830"/>
            <a:ext cx="734250" cy="60809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0754" y="866764"/>
            <a:ext cx="557612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4778" y="1492964"/>
            <a:ext cx="3384923" cy="4059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1030" y="5600230"/>
            <a:ext cx="5424717" cy="234261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10585" y="3721214"/>
            <a:ext cx="2042478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39128" y="5341957"/>
            <a:ext cx="5152037" cy="42685"/>
            <a:chOff x="1839128" y="5341957"/>
            <a:chExt cx="5152037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128" y="5341957"/>
              <a:ext cx="5152037" cy="426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857143" y="3247769"/>
            <a:ext cx="8501587" cy="4676242"/>
            <a:chOff x="7857143" y="3247769"/>
            <a:chExt cx="8501587" cy="467624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57143" y="3247769"/>
              <a:ext cx="8501587" cy="46762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59" y="-1028286"/>
            <a:ext cx="12651842" cy="1359100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910916"/>
            <a:ext cx="1209088" cy="616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73992" y="866764"/>
            <a:ext cx="1713231" cy="627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0991" y="1219782"/>
            <a:ext cx="11289977" cy="8291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762413" y="9331417"/>
            <a:ext cx="5489881" cy="41174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910916"/>
            <a:ext cx="1209088" cy="616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0754" y="864078"/>
            <a:ext cx="548088" cy="627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36683" y="1580983"/>
            <a:ext cx="3121381" cy="408092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21881" y="1580983"/>
            <a:ext cx="3375638" cy="4080923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17659" y="5708497"/>
            <a:ext cx="4463231" cy="189104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757690" y="3816452"/>
            <a:ext cx="4463973" cy="20864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07079" y="1580983"/>
            <a:ext cx="3356352" cy="4080923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102859" y="5708497"/>
            <a:ext cx="4400965" cy="1462479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942890" y="4016728"/>
            <a:ext cx="4854459" cy="18030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572490" y="3880271"/>
            <a:ext cx="4473583" cy="2086440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54678" y="5695468"/>
            <a:ext cx="4528641" cy="19109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27068" y="910916"/>
            <a:ext cx="1209088" cy="61601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50754" y="864078"/>
            <a:ext cx="548088" cy="627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36679" y="1580983"/>
            <a:ext cx="3121381" cy="408092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32459" y="5708497"/>
            <a:ext cx="4494936" cy="146247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72490" y="3816452"/>
            <a:ext cx="4473583" cy="208644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801033" y="5437195"/>
            <a:ext cx="4209524" cy="42685"/>
            <a:chOff x="1801033" y="5437195"/>
            <a:chExt cx="4209524" cy="426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1033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521879" y="1580983"/>
            <a:ext cx="3375638" cy="40809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08135" y="5663726"/>
            <a:ext cx="4466250" cy="185283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757690" y="3816452"/>
            <a:ext cx="4463973" cy="20864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986231" y="5437195"/>
            <a:ext cx="4209524" cy="42685"/>
            <a:chOff x="6986231" y="5437195"/>
            <a:chExt cx="4209524" cy="426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86231" y="5437195"/>
              <a:ext cx="4209524" cy="426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707079" y="1580983"/>
            <a:ext cx="3356352" cy="408092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093335" y="5695468"/>
            <a:ext cx="4534022" cy="104755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942890" y="4016728"/>
            <a:ext cx="4854459" cy="180306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171429" y="5437195"/>
            <a:ext cx="4209524" cy="42685"/>
            <a:chOff x="12171429" y="5437195"/>
            <a:chExt cx="4209524" cy="426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171429" y="5437195"/>
              <a:ext cx="4209524" cy="426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3C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2351461" y="-1015305"/>
            <a:ext cx="12578752" cy="1355206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05164" y="9011819"/>
            <a:ext cx="16275387" cy="13769"/>
            <a:chOff x="1005164" y="9011819"/>
            <a:chExt cx="16275387" cy="1376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164" y="9011819"/>
              <a:ext cx="16275387" cy="1376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9725" y="9298697"/>
            <a:ext cx="1000927" cy="58178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068" y="910916"/>
            <a:ext cx="1974841" cy="6160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50754" y="866763"/>
            <a:ext cx="557612" cy="62714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170991" y="1219782"/>
            <a:ext cx="10947568" cy="8291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2023-07-19T15:54:31Z</dcterms:created>
  <dcterms:modified xsi:type="dcterms:W3CDTF">2023-07-19T15:54:31Z</dcterms:modified>
</cp:coreProperties>
</file>