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6F2F0-A8E8-4107-B0B9-0B50FA97C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A75EE3-A325-4D52-B3AD-BA928B20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10124-004D-4348-ABF9-1310C41E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81DB3-1B04-4683-A90C-4E5BCC65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3957B-CABA-4851-9017-36BAA4F8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50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78316-9CC6-4724-B312-71F4F17C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E4A665-EF30-431A-8139-BF5452803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ABCE1-13D9-4C7C-9C79-D880D1FA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A74E9-D313-4B46-A543-A707A7AA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3B54F-C94E-4BD0-9AD8-A8F0D045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65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6D8FB0-B345-4731-8908-670341D50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C65F74-12EE-46FF-B2B5-78680DCF3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FD4E4-4957-4FDF-8824-95F7DF9C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8F0C3D-E4FF-4837-88EA-87C45834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0BE7E-DA39-4184-A397-8FD3C918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37AE5-A800-4632-BDCD-980DF8C3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42F73-F72B-40D4-A599-A5F75A39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3627F-4327-43B0-BCCA-FA68EED6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C214D-89E9-45B4-B223-C2FFF174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2A67DC-0AC6-42DE-BDF2-E628AE80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E038E-C7C8-4200-85F7-1B0B9E37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3B4703-923B-42CC-9D4B-1B86CAC15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067C7-F29B-4A1C-89F9-5E88C968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0D8A38-977A-4E8D-914F-BCB91E54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395F0-DEDE-4241-9EB6-709EF512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6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D4A0F-084D-4BD3-A531-3C0C0B0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65DF4-0DB7-4F9C-9DF2-FDF43986C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95E60F-3694-4CAF-BA72-D726D15E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9968B8-8A8B-4228-AF9F-130398B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CF011A-1A00-4ACD-8F3A-8A978188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9A00A-E616-44D0-B229-C00FCD3F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68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ECB168-0004-4906-86A6-900B48AB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F139A6-56D8-47EB-A580-B12AD22CC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B017F0-5EDA-49E7-8940-1000E488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05258E-42FE-42DB-986E-D171F5AD9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6E1412-9648-4E47-A404-9AFDC8965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504630-65A7-4E7B-9E00-CCFCD415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6ACC03-6700-4FEC-B66B-7D7F4D49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3C658D-0926-4B60-B0E4-026E947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5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1A26E-7372-4DE9-8E39-FDDAF5BD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9F1BDA-EF6C-4DF5-9F13-742467F94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E07488-A806-466E-BC8E-B5C0F344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FB3ED-4867-4016-832C-5E319DCD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52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0EC15-6203-43FC-9656-347324F6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307970-09F1-42C0-933B-6EA00D57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E8273-72F8-4B1E-89A1-D06A4991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0DCA8-281C-456E-B925-9E836E16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86770-5E23-4286-B1BF-0A0F1F11E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EC078-DC56-4276-85BF-155633098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450CC-D04B-4FDC-9797-44A4D666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31DE7-3B63-4634-9ADE-2BA0043A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05263C-2150-45E0-BFFF-BA2667EA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0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6549B-42C5-4766-9F8C-AC77E3149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D0290A-9999-4924-B776-1685C3BB4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21E8AB-9F1D-4B71-B9CA-17356D05B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048B8-C863-4777-92B0-E0748B007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7D51A-89C0-4F07-BED8-49188C10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1F2C7-67F9-485D-A203-85FEE03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0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CE5AA5-5977-4561-ABB7-530B33CE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DE224-8DC4-49B1-AC78-CE4B841D1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520FB4-7368-48FD-8639-30337E3C0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4696-7773-48A2-8552-BEE3F1702C14}" type="datetimeFigureOut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6F6AE-D0AE-4DA4-95AF-004422F1F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ECC81-5926-402E-BFFF-7BD9DABF5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843CB-A8B5-4E7B-882B-5C4E851A4F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1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C77FD5-E61E-474C-B0D9-90631DC57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0" y="1611502"/>
            <a:ext cx="11439179" cy="4664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68F87-6603-430A-8BA9-9F446B5E5E46}"/>
              </a:ext>
            </a:extLst>
          </p:cNvPr>
          <p:cNvSpPr txBox="1"/>
          <p:nvPr/>
        </p:nvSpPr>
        <p:spPr>
          <a:xfrm>
            <a:off x="378689" y="427979"/>
            <a:ext cx="1339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GAN</a:t>
            </a:r>
            <a:endParaRPr lang="ko-KR" alt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A6612-09ED-4D2D-B053-B2AC602FEE02}"/>
              </a:ext>
            </a:extLst>
          </p:cNvPr>
          <p:cNvSpPr txBox="1"/>
          <p:nvPr/>
        </p:nvSpPr>
        <p:spPr>
          <a:xfrm>
            <a:off x="1717964" y="581867"/>
            <a:ext cx="3906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Generative Adversarial Network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098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>
            <a:extLst>
              <a:ext uri="{FF2B5EF4-FFF2-40B4-BE49-F238E27FC236}">
                <a16:creationId xmlns:a16="http://schemas.microsoft.com/office/drawing/2014/main" id="{4CA6590B-9557-4DAA-9157-DAB9EF80C123}"/>
              </a:ext>
            </a:extLst>
          </p:cNvPr>
          <p:cNvGrpSpPr/>
          <p:nvPr/>
        </p:nvGrpSpPr>
        <p:grpSpPr>
          <a:xfrm>
            <a:off x="1929197" y="249740"/>
            <a:ext cx="8333605" cy="6358519"/>
            <a:chOff x="1929197" y="228893"/>
            <a:chExt cx="8333605" cy="6358519"/>
          </a:xfrm>
        </p:grpSpPr>
        <p:pic>
          <p:nvPicPr>
            <p:cNvPr id="77" name="그림 76" descr="가장, 사람, 그룹, 의류이(가) 표시된 사진&#10;&#10;자동 생성된 설명">
              <a:extLst>
                <a:ext uri="{FF2B5EF4-FFF2-40B4-BE49-F238E27FC236}">
                  <a16:creationId xmlns:a16="http://schemas.microsoft.com/office/drawing/2014/main" id="{F6CE223E-4594-42E5-849B-67A9A1716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9198" y="228893"/>
              <a:ext cx="8333604" cy="4166802"/>
            </a:xfrm>
            <a:prstGeom prst="rect">
              <a:avLst/>
            </a:prstGeom>
          </p:spPr>
        </p:pic>
        <p:pic>
          <p:nvPicPr>
            <p:cNvPr id="5" name="그림 4" descr="텍스트, 디스플레이이(가) 표시된 사진&#10;&#10;자동 생성된 설명">
              <a:extLst>
                <a:ext uri="{FF2B5EF4-FFF2-40B4-BE49-F238E27FC236}">
                  <a16:creationId xmlns:a16="http://schemas.microsoft.com/office/drawing/2014/main" id="{0720FEE5-956A-4F41-B469-82CC58E6A7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" t="2894" r="661" b="6947"/>
            <a:stretch/>
          </p:blipFill>
          <p:spPr>
            <a:xfrm>
              <a:off x="1929197" y="4395695"/>
              <a:ext cx="8333603" cy="2191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303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김성원</dc:creator>
  <cp:lastModifiedBy>김성원</cp:lastModifiedBy>
  <cp:revision>2</cp:revision>
  <dcterms:created xsi:type="dcterms:W3CDTF">2021-12-07T04:36:43Z</dcterms:created>
  <dcterms:modified xsi:type="dcterms:W3CDTF">2021-12-07T04:51:22Z</dcterms:modified>
</cp:coreProperties>
</file>