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A8D8-7ACA-4F78-950E-38EF68583C8E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FDCD-1816-4C69-B3BD-C6125BC05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27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A8D8-7ACA-4F78-950E-38EF68583C8E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FDCD-1816-4C69-B3BD-C6125BC05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55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A8D8-7ACA-4F78-950E-38EF68583C8E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FDCD-1816-4C69-B3BD-C6125BC05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54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A8D8-7ACA-4F78-950E-38EF68583C8E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FDCD-1816-4C69-B3BD-C6125BC05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8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A8D8-7ACA-4F78-950E-38EF68583C8E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FDCD-1816-4C69-B3BD-C6125BC05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36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A8D8-7ACA-4F78-950E-38EF68583C8E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FDCD-1816-4C69-B3BD-C6125BC05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24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A8D8-7ACA-4F78-950E-38EF68583C8E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FDCD-1816-4C69-B3BD-C6125BC05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92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A8D8-7ACA-4F78-950E-38EF68583C8E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FDCD-1816-4C69-B3BD-C6125BC05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99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A8D8-7ACA-4F78-950E-38EF68583C8E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FDCD-1816-4C69-B3BD-C6125BC05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04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A8D8-7ACA-4F78-950E-38EF68583C8E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FDCD-1816-4C69-B3BD-C6125BC05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40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A8D8-7ACA-4F78-950E-38EF68583C8E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FDCD-1816-4C69-B3BD-C6125BC05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81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1A8D8-7ACA-4F78-950E-38EF68583C8E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EFDCD-1816-4C69-B3BD-C6125BC05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70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eesuwon@gnu.ac.k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증강지능</a:t>
            </a:r>
            <a:r>
              <a:rPr lang="en-US" altLang="ko-KR" dirty="0" smtClean="0"/>
              <a:t>(Augmented Intelligence)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지도교수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이수원</a:t>
            </a:r>
            <a:endParaRPr lang="en-US" altLang="ko-KR" sz="2800" dirty="0" smtClean="0"/>
          </a:p>
          <a:p>
            <a:r>
              <a:rPr lang="ko-KR" altLang="en-US" sz="2800" dirty="0" smtClean="0"/>
              <a:t>연구실 위치</a:t>
            </a:r>
            <a:r>
              <a:rPr lang="en-US" altLang="ko-KR" sz="2800" dirty="0" smtClean="0"/>
              <a:t>: 30</a:t>
            </a:r>
            <a:r>
              <a:rPr lang="ko-KR" altLang="en-US" sz="2800" dirty="0" smtClean="0"/>
              <a:t>동 </a:t>
            </a:r>
            <a:r>
              <a:rPr lang="en-US" altLang="ko-KR" sz="2800" dirty="0" smtClean="0"/>
              <a:t>415</a:t>
            </a:r>
            <a:r>
              <a:rPr lang="ko-KR" altLang="en-US" sz="2800" dirty="0" smtClean="0"/>
              <a:t>호</a:t>
            </a:r>
            <a:endParaRPr lang="en-US" altLang="ko-KR" sz="2800" dirty="0" smtClean="0"/>
          </a:p>
          <a:p>
            <a:r>
              <a:rPr lang="ko-KR" altLang="en-US" sz="2800" dirty="0" smtClean="0"/>
              <a:t>연락처</a:t>
            </a:r>
            <a:r>
              <a:rPr lang="en-US" altLang="ko-KR" sz="2800" dirty="0" smtClean="0"/>
              <a:t>: 055-772-1394</a:t>
            </a:r>
          </a:p>
          <a:p>
            <a:r>
              <a:rPr lang="ko-KR" altLang="en-US" sz="2800" dirty="0" err="1" smtClean="0"/>
              <a:t>이메일</a:t>
            </a:r>
            <a:r>
              <a:rPr lang="en-US" altLang="ko-KR" sz="2800" dirty="0" smtClean="0"/>
              <a:t>: </a:t>
            </a:r>
            <a:r>
              <a:rPr lang="en-US" altLang="ko-KR" sz="2800" dirty="0" smtClean="0">
                <a:hlinkClick r:id="rId2"/>
              </a:rPr>
              <a:t>leesuwon@gnu.ac.kr</a:t>
            </a:r>
            <a:endParaRPr lang="en-US" altLang="ko-KR" sz="2800" dirty="0" smtClean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028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연구실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지도교수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이수원</a:t>
            </a:r>
            <a:endParaRPr lang="en-US" altLang="ko-KR" sz="2800" dirty="0" smtClean="0"/>
          </a:p>
          <a:p>
            <a:r>
              <a:rPr lang="ko-KR" altLang="en-US" sz="2800" dirty="0" smtClean="0"/>
              <a:t>연구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분야</a:t>
            </a:r>
            <a:endParaRPr lang="en-US" altLang="ko-KR" sz="2800" dirty="0" smtClean="0"/>
          </a:p>
          <a:p>
            <a:pPr lvl="1"/>
            <a:r>
              <a:rPr lang="en-US" altLang="ko-KR" sz="2400" dirty="0" smtClean="0"/>
              <a:t>AR, VR, HCI, AI </a:t>
            </a:r>
            <a:r>
              <a:rPr lang="ko-KR" altLang="en-US" sz="2400" dirty="0" smtClean="0"/>
              <a:t>응용</a:t>
            </a:r>
            <a:endParaRPr lang="en-US" altLang="ko-KR" sz="2400" dirty="0" smtClean="0"/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연구실 구성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석사과정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파트</a:t>
            </a:r>
            <a:r>
              <a:rPr lang="en-US" altLang="ko-KR" sz="2000" dirty="0" smtClean="0"/>
              <a:t>)</a:t>
            </a:r>
            <a:r>
              <a:rPr lang="en-US" altLang="ko-KR" sz="2400" dirty="0" smtClean="0"/>
              <a:t> 1</a:t>
            </a:r>
            <a:r>
              <a:rPr lang="ko-KR" altLang="en-US" sz="2400" dirty="0" smtClean="0"/>
              <a:t>명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인턴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학부생</a:t>
            </a:r>
            <a:r>
              <a:rPr lang="en-US" altLang="ko-KR" sz="2000" dirty="0" smtClean="0"/>
              <a:t>)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명</a:t>
            </a:r>
            <a:endParaRPr lang="en-US" altLang="ko-KR" sz="2400" dirty="0" smtClean="0"/>
          </a:p>
          <a:p>
            <a:endParaRPr lang="ko-KR" altLang="en-US" sz="2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476375"/>
            <a:ext cx="292417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836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연구 주제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dirty="0" smtClean="0"/>
              <a:t>증강현실 기반 기술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Object Tracking</a:t>
            </a:r>
          </a:p>
          <a:p>
            <a:pPr lvl="1"/>
            <a:r>
              <a:rPr lang="en-US" altLang="ko-KR" sz="2000" dirty="0"/>
              <a:t>Multi-camera </a:t>
            </a:r>
            <a:r>
              <a:rPr lang="en-US" altLang="ko-KR" sz="2000" dirty="0" smtClean="0"/>
              <a:t>Calibration</a:t>
            </a:r>
          </a:p>
          <a:p>
            <a:pPr lvl="1"/>
            <a:r>
              <a:rPr lang="en-US" altLang="ko-KR" sz="2000" dirty="0"/>
              <a:t>Simultaneous Localization And Mapping (SLAM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en-US" altLang="ko-KR" sz="2000" dirty="0" smtClean="0"/>
              <a:t>Natural </a:t>
            </a:r>
            <a:r>
              <a:rPr lang="en-US" altLang="ko-KR" sz="2000" dirty="0"/>
              <a:t>User </a:t>
            </a:r>
            <a:r>
              <a:rPr lang="en-US" altLang="ko-KR" sz="2000" dirty="0" smtClean="0"/>
              <a:t>Interface</a:t>
            </a:r>
          </a:p>
          <a:p>
            <a:pPr lvl="1"/>
            <a:endParaRPr lang="en-US" altLang="ko-KR" sz="2000" dirty="0" smtClean="0"/>
          </a:p>
          <a:p>
            <a:r>
              <a:rPr lang="ko-KR" altLang="en-US" sz="2400" dirty="0" smtClean="0"/>
              <a:t>인공지능 </a:t>
            </a:r>
            <a:r>
              <a:rPr lang="en-US" altLang="ko-KR" sz="2400" dirty="0" smtClean="0"/>
              <a:t>+</a:t>
            </a:r>
            <a:r>
              <a:rPr lang="ko-KR" altLang="en-US" sz="2400" dirty="0" smtClean="0"/>
              <a:t> 컴퓨터비전 기반 기술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Image Retrieval</a:t>
            </a:r>
          </a:p>
          <a:p>
            <a:pPr lvl="1"/>
            <a:r>
              <a:rPr lang="en-US" altLang="ko-KR" sz="2000" dirty="0" smtClean="0"/>
              <a:t>Gesture Recognition</a:t>
            </a:r>
          </a:p>
          <a:p>
            <a:pPr lvl="1"/>
            <a:r>
              <a:rPr lang="en-US" altLang="ko-KR" sz="2000" dirty="0" smtClean="0"/>
              <a:t>Face Recognition</a:t>
            </a:r>
          </a:p>
          <a:p>
            <a:pPr lvl="1"/>
            <a:endParaRPr lang="ko-KR" altLang="en-US" sz="2000" dirty="0"/>
          </a:p>
          <a:p>
            <a:r>
              <a:rPr lang="ko-KR" altLang="en-US" sz="2400" dirty="0" smtClean="0"/>
              <a:t>증강현실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인공지능 기술을 활용한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응용 시스템 개발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4957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6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전공 지식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dirty="0" smtClean="0"/>
              <a:t>필수 전공 지식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기초 수학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행렬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미분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/>
              <a:t>기초 프로그래밍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파이썬</a:t>
            </a:r>
            <a:r>
              <a:rPr lang="en-US" altLang="ko-KR" sz="2000" dirty="0" smtClean="0"/>
              <a:t>, C/C++)</a:t>
            </a:r>
          </a:p>
          <a:p>
            <a:pPr lvl="1"/>
            <a:endParaRPr lang="en-US" altLang="ko-KR" sz="2000" dirty="0" smtClean="0"/>
          </a:p>
          <a:p>
            <a:r>
              <a:rPr lang="ko-KR" altLang="en-US" sz="2400" dirty="0" smtClean="0"/>
              <a:t>특별히 잘하면 유리한 과목들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선형대수학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프로그래밍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r>
              <a:rPr lang="ko-KR" altLang="en-US" sz="2400" dirty="0" smtClean="0"/>
              <a:t>새롭게 배우게 될 것들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영상처리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컴퓨터비전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인공지능</a:t>
            </a:r>
            <a:endParaRPr lang="en-US" altLang="ko-KR" sz="2000" dirty="0" smtClean="0"/>
          </a:p>
          <a:p>
            <a:endParaRPr lang="en-US" altLang="ko-KR" sz="2400" dirty="0" smtClean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059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연구실 생활 및 지원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연구실 운영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정해진 출퇴근 시간은 없으며 자유롭게 연구 수행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연구실 </a:t>
            </a:r>
            <a:r>
              <a:rPr lang="ko-KR" altLang="en-US" sz="1800" dirty="0" err="1" smtClean="0"/>
              <a:t>스터디</a:t>
            </a:r>
            <a:r>
              <a:rPr lang="ko-KR" altLang="en-US" sz="1800" dirty="0" smtClean="0"/>
              <a:t> 참여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필요시</a:t>
            </a:r>
            <a:r>
              <a:rPr lang="ko-KR" altLang="en-US" sz="1600" dirty="0" smtClean="0"/>
              <a:t> 운영</a:t>
            </a:r>
            <a:r>
              <a:rPr lang="en-US" altLang="ko-KR" sz="1600" dirty="0" smtClean="0"/>
              <a:t>)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연구실 회의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학기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월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방학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월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회</a:t>
            </a:r>
            <a:r>
              <a:rPr lang="en-US" altLang="ko-KR" sz="1600" dirty="0" smtClean="0"/>
              <a:t>)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참여 및 발표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r>
              <a:rPr lang="ko-KR" altLang="en-US" sz="2000" dirty="0" smtClean="0"/>
              <a:t>지원 사항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BK</a:t>
            </a:r>
            <a:r>
              <a:rPr lang="ko-KR" altLang="en-US" sz="1800" dirty="0" smtClean="0"/>
              <a:t>장학금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박사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월 </a:t>
            </a:r>
            <a:r>
              <a:rPr lang="en-US" altLang="ko-KR" sz="1600" dirty="0" smtClean="0"/>
              <a:t>130</a:t>
            </a:r>
            <a:r>
              <a:rPr lang="ko-KR" altLang="en-US" sz="1600" dirty="0" smtClean="0"/>
              <a:t>만원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석사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월 </a:t>
            </a:r>
            <a:r>
              <a:rPr lang="en-US" altLang="ko-KR" sz="1600" dirty="0" smtClean="0"/>
              <a:t>70</a:t>
            </a:r>
            <a:r>
              <a:rPr lang="ko-KR" altLang="en-US" sz="1600" dirty="0" smtClean="0"/>
              <a:t>만원</a:t>
            </a:r>
            <a:r>
              <a:rPr lang="en-US" altLang="ko-KR" sz="1600" dirty="0" smtClean="0"/>
              <a:t>)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연구실 기여도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프로젝트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논문 투고</a:t>
            </a:r>
            <a:r>
              <a:rPr lang="en-US" altLang="ko-KR" sz="1600" dirty="0" smtClean="0"/>
              <a:t>)</a:t>
            </a:r>
            <a:r>
              <a:rPr lang="ko-KR" altLang="en-US" sz="1800" dirty="0" smtClean="0"/>
              <a:t>에 </a:t>
            </a:r>
            <a:r>
              <a:rPr lang="ko-KR" altLang="en-US" sz="1800" dirty="0" smtClean="0"/>
              <a:t>따른 추가 </a:t>
            </a:r>
            <a:r>
              <a:rPr lang="ko-KR" altLang="en-US" sz="1800" dirty="0" smtClean="0"/>
              <a:t>인건비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최대 월 </a:t>
            </a:r>
            <a:r>
              <a:rPr lang="en-US" altLang="ko-KR" sz="1600" dirty="0" smtClean="0"/>
              <a:t>100</a:t>
            </a:r>
            <a:r>
              <a:rPr lang="ko-KR" altLang="en-US" sz="1600" dirty="0" smtClean="0"/>
              <a:t>만원</a:t>
            </a:r>
            <a:r>
              <a:rPr lang="en-US" altLang="ko-KR" sz="1600" dirty="0" smtClean="0"/>
              <a:t>)</a:t>
            </a:r>
            <a:endParaRPr lang="en-US" altLang="ko-KR" sz="1800" dirty="0"/>
          </a:p>
          <a:p>
            <a:pPr lvl="1"/>
            <a:r>
              <a:rPr lang="ko-KR" altLang="en-US" sz="1800" dirty="0" smtClean="0"/>
              <a:t>개인 책상 및 </a:t>
            </a:r>
            <a:r>
              <a:rPr lang="en-US" altLang="ko-KR" sz="1800" dirty="0" smtClean="0"/>
              <a:t>PC </a:t>
            </a:r>
            <a:r>
              <a:rPr lang="ko-KR" altLang="en-US" sz="1800" dirty="0" smtClean="0"/>
              <a:t>제공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필요한 연구 기자재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연구 재료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도서 지원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프로젝트 참여 기회 제공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논문 투고 지원</a:t>
            </a:r>
            <a:endParaRPr lang="en-US" altLang="ko-KR" sz="1800" dirty="0" smtClean="0"/>
          </a:p>
          <a:p>
            <a:pPr lvl="1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067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216</Words>
  <Application>Microsoft Office PowerPoint</Application>
  <PresentationFormat>화면 슬라이드 쇼(4:3)</PresentationFormat>
  <Paragraphs>53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증강지능(Augmented Intelligence)</vt:lpstr>
      <vt:lpstr>연구실 소개</vt:lpstr>
      <vt:lpstr>연구 주제</vt:lpstr>
      <vt:lpstr>연구 주제</vt:lpstr>
      <vt:lpstr>전공 지식</vt:lpstr>
      <vt:lpstr>연구실 생활 및 지원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증강지능(Augmented Intelligence)</dc:title>
  <dc:creator>Suwon</dc:creator>
  <cp:lastModifiedBy>Suwon</cp:lastModifiedBy>
  <cp:revision>11</cp:revision>
  <dcterms:created xsi:type="dcterms:W3CDTF">2021-11-25T01:04:21Z</dcterms:created>
  <dcterms:modified xsi:type="dcterms:W3CDTF">2021-12-03T04:00:01Z</dcterms:modified>
</cp:coreProperties>
</file>