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ECE8-94B0-4A8E-9447-BA0B859457D5}" v="5" dt="2021-12-08T06:57:23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0B3B-33C6-4D32-9FFB-64F93BFE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A8D10-0069-455C-A4BE-B3EE025E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26B4B-02E6-4044-A81B-FCC1173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C72B1-81EC-4262-B640-13F039A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EA421-5779-4818-8CDA-216CCC7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2BCE0-5089-46BE-B6B0-0634A337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0D2CA-7151-41CE-8D99-145BB3F4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C59BA-085B-45C9-B597-B70B3D5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50A44-36AC-421D-837D-63623EF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99CBD-DD2B-4E05-B808-966D16C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B9E60-9A5E-4B23-B60F-12D1F7666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91C80-DC4D-49F4-9072-EBC2E2577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71037-8F51-46EF-99A5-C8F19636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108CF-E7D5-4284-8000-EEE5589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34BA-1156-418C-B1E0-D9D69BE4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19A-211E-4E18-A3C9-63CC881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33CA2-2A88-414B-9B22-1D8A5A48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7986C-237F-43B8-8B09-9DF6185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E8A67-6207-4C1D-9D30-0453C49E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7A64-DB6A-4277-A12D-060937A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F4E3-5ED4-4799-BD0D-FF1BEAA7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CD169-9EA9-466D-9256-8B97EBC5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3C21-1714-4FCE-8DD2-5B95DE66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981E1-B7E2-4D93-A3BC-C592D81F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F851B-5A33-4794-BD4B-AFDF575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2DB0-DB8C-4BA2-9BCB-7E61F62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C5025-3B71-43F7-87D7-2F6648AF4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B3982-0479-458D-B8FD-E4EE4BCA4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E5907-C2C5-4C66-BF18-160170C3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FEE60-426B-43AB-B197-1C028DE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18A53-4D41-4484-ADC9-541AED89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0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C879-1C96-4005-8CC4-BF5FD976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2AB08-71FD-443A-B48F-AE40A53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08F61-42E7-4C02-88BE-E9212F13C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C871C3-29E4-4BAD-AB9F-7B79F35CE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90576-5C11-456B-A0CE-249EB4095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186FDF-2009-45A5-83FC-28C194D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E3305F-112F-4AEE-A031-81BAD0AE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AE4EFE-0B41-4F10-8579-09FDBE3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E875-03C7-4756-9049-B162F21C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3E457-9806-4A18-AAF5-50ECA4C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D0434-9BB5-4178-A7E7-86900D4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95F7F-A711-4160-B6FC-7417C44E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1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1C0FB-3D02-4129-8A12-C91DCBFE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945EF-C511-4C88-8A55-37F2349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FF2A5-E8A3-4793-8BA2-BD0966E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C1522-B1BB-4554-996F-416711AC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581CC-DE34-430E-9BDC-58EEC885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CF5EE-CDE9-496E-9BC8-1450B32E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172BA-810A-4B2A-A7FB-86AD77A3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8F6CF-2762-45A7-BC5B-DC610597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A8B66-9F43-4413-A181-6D7DB939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4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49A3-C954-4065-A3A0-2EFE6EB9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CC754-6890-473E-A9A8-B5112600B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53CA2-E03D-4C89-80E5-BC9654C6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7A1E4-D537-4823-AFC2-8F0DD599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D4E5C-8A39-4ACB-AF14-71BA3955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3B148-86A9-4369-A21A-E9F9C413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5C4B5-0E4F-46DF-A157-C844E9F0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5015C-ADB5-462A-B876-72F39518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7B946-42AF-4DE1-91AB-CE26E080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705C-CEFC-45A6-8DD2-856D850B481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94C74-9B78-4695-9FFB-AA14FD16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94D3B-2D64-4805-B6AB-162A8F8F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70CD-02DD-4980-81CC-6F946858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92E1A9-FB4C-443E-BEE8-6786F7E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en-US" altLang="ko-KR" dirty="0"/>
              <a:t>ML Model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86FACC-08EB-4BC5-9F09-B25577EF0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262" y="1825625"/>
            <a:ext cx="4489475" cy="4351338"/>
          </a:xfrm>
        </p:spPr>
      </p:pic>
    </p:spTree>
    <p:extLst>
      <p:ext uri="{BB962C8B-B14F-4D97-AF65-F5344CB8AC3E}">
        <p14:creationId xmlns:p14="http://schemas.microsoft.com/office/powerpoint/2010/main" val="34565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92E1A9-FB4C-443E-BEE8-6786F7E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en-US" altLang="ko-KR" dirty="0"/>
              <a:t>ML Model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3D1F5E3-AFD6-48EA-88DE-A84A338C2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793" y="1825625"/>
            <a:ext cx="5542413" cy="4351338"/>
          </a:xfrm>
        </p:spPr>
      </p:pic>
    </p:spTree>
    <p:extLst>
      <p:ext uri="{BB962C8B-B14F-4D97-AF65-F5344CB8AC3E}">
        <p14:creationId xmlns:p14="http://schemas.microsoft.com/office/powerpoint/2010/main" val="28443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92E1A9-FB4C-443E-BEE8-6786F7E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en-US" altLang="ko-KR" dirty="0"/>
              <a:t>ML Model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926B851-CECC-449D-BBDD-9C537813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498"/>
            <a:ext cx="10515600" cy="34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92E1A9-FB4C-443E-BEE8-6786F7E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en-US" altLang="ko-KR" dirty="0"/>
              <a:t>ML Model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44CF523-272C-4D2A-9121-4A56528B3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053955"/>
              </p:ext>
            </p:extLst>
          </p:nvPr>
        </p:nvGraphicFramePr>
        <p:xfrm>
          <a:off x="838199" y="1825626"/>
          <a:ext cx="10515600" cy="43513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3157977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26205023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1368466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5958627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2423097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76571102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4939462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2365394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3341583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6781501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632821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9732909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24442993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497012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7823688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0036003"/>
                    </a:ext>
                  </a:extLst>
                </a:gridCol>
              </a:tblGrid>
              <a:tr h="699010"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effectLst/>
                      </a:endParaRP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AS1_HEALTH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AS1_AGE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AS1_HVSMAM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AS1_HVSMDU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AS1_TOTALC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AS1_SLPAMTM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AS1_RGMEALFQA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AS1_BMI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AS1_WEIGHT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effectLst/>
                        </a:rPr>
                        <a:t>AS1_WAIST3_A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DP1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DP2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DP3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DP4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effectLst/>
                        </a:rPr>
                        <a:t>DP5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4058197697"/>
                  </a:ext>
                </a:extLst>
              </a:tr>
              <a:tr h="594159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dirty="0">
                          <a:effectLst/>
                        </a:rPr>
                        <a:t>count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9704.000000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369360810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</a:rPr>
                        <a:t>mean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0.499367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0.498965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0.225248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0.224145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0.009334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0.499846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0.500044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0.499991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0.499976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0.500013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0.496125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0.499544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0.498914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0.479692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0.499955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2592876718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</a:rPr>
                        <a:t>std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0.276165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0.291046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0.383002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0.382764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0.095943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0.281277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0.171468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0.288722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0.288645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0.288720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0.294831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0.289453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0.290548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0.316889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0.288688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1751490055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</a:rPr>
                        <a:t>min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3214413384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>
                          <a:effectLst/>
                        </a:rPr>
                        <a:t>25%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0.189690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0.238238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0.290791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0.563063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0.250000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0.248749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0.251752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0.265265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0.259760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0.251251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0.225726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0.263263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710908868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>
                          <a:effectLst/>
                        </a:rPr>
                        <a:t>50%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0.518519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0.487988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0.566066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0.563063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0.499499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0.511011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0.500501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0.499499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0.501001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0.499499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0.502002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0.500000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2041331009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>
                          <a:effectLst/>
                        </a:rPr>
                        <a:t>75%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0.840841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0.747247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0.748248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0.750751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0.815315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0.563063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0.749750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0.750250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0.750250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0.749750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0.749750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0.750250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0.749750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0.755756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1870141043"/>
                  </a:ext>
                </a:extLst>
              </a:tr>
              <a:tr h="436881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dirty="0">
                          <a:effectLst/>
                        </a:rPr>
                        <a:t>max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>
                          <a:effectLst/>
                        </a:rPr>
                        <a:t>1.000000</a:t>
                      </a:r>
                    </a:p>
                  </a:txBody>
                  <a:tcPr marL="17475" marR="17475" marT="8738" marB="8738" anchor="ctr"/>
                </a:tc>
                <a:extLst>
                  <a:ext uri="{0D108BD9-81ED-4DB2-BD59-A6C34878D82A}">
                    <a16:rowId xmlns:a16="http://schemas.microsoft.com/office/drawing/2014/main" val="116807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0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188</Words>
  <Application>Microsoft Office PowerPoint</Application>
  <PresentationFormat>와이드스크린</PresentationFormat>
  <Paragraphs>147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Keras를 이용한 ML Model</vt:lpstr>
      <vt:lpstr>Keras를 이용한 ML Model</vt:lpstr>
      <vt:lpstr>Keras를 이용한 ML Model</vt:lpstr>
      <vt:lpstr>Keras를 이용한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Keras를 이용한 ML Model</dc:title>
  <dc:creator>승현</dc:creator>
  <cp:lastModifiedBy>승현</cp:lastModifiedBy>
  <cp:revision>2</cp:revision>
  <dcterms:created xsi:type="dcterms:W3CDTF">2021-12-08T06:01:07Z</dcterms:created>
  <dcterms:modified xsi:type="dcterms:W3CDTF">2021-12-08T06:59:43Z</dcterms:modified>
</cp:coreProperties>
</file>